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93" r:id="rId3"/>
    <p:sldId id="317" r:id="rId4"/>
    <p:sldId id="321" r:id="rId5"/>
    <p:sldId id="294" r:id="rId6"/>
    <p:sldId id="296" r:id="rId7"/>
    <p:sldId id="297" r:id="rId8"/>
    <p:sldId id="312" r:id="rId9"/>
    <p:sldId id="305" r:id="rId10"/>
    <p:sldId id="265" r:id="rId11"/>
    <p:sldId id="257" r:id="rId12"/>
    <p:sldId id="259" r:id="rId13"/>
    <p:sldId id="263" r:id="rId14"/>
    <p:sldId id="261" r:id="rId15"/>
    <p:sldId id="313" r:id="rId16"/>
    <p:sldId id="318" r:id="rId17"/>
    <p:sldId id="325" r:id="rId18"/>
    <p:sldId id="326" r:id="rId19"/>
    <p:sldId id="327" r:id="rId20"/>
    <p:sldId id="328" r:id="rId21"/>
    <p:sldId id="324" r:id="rId22"/>
    <p:sldId id="329" r:id="rId23"/>
    <p:sldId id="315" r:id="rId24"/>
    <p:sldId id="31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4" autoAdjust="0"/>
    <p:restoredTop sz="94541"/>
  </p:normalViewPr>
  <p:slideViewPr>
    <p:cSldViewPr snapToGrid="0" snapToObjects="1">
      <p:cViewPr>
        <p:scale>
          <a:sx n="43" d="100"/>
          <a:sy n="43" d="100"/>
        </p:scale>
        <p:origin x="42" y="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50</c:v>
                </c:pt>
                <c:pt idx="1">
                  <c:v>90.5</c:v>
                </c:pt>
                <c:pt idx="2">
                  <c:v>96</c:v>
                </c:pt>
                <c:pt idx="3">
                  <c:v>97</c:v>
                </c:pt>
                <c:pt idx="4">
                  <c:v>94</c:v>
                </c:pt>
                <c:pt idx="5">
                  <c:v>92</c:v>
                </c:pt>
                <c:pt idx="6">
                  <c:v>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53C-4BA6-ADDA-4AC1DE52EE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7450288"/>
        <c:axId val="267452640"/>
      </c:barChart>
      <c:catAx>
        <c:axId val="26745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452640"/>
        <c:crosses val="autoZero"/>
        <c:auto val="1"/>
        <c:lblAlgn val="ctr"/>
        <c:lblOffset val="100"/>
        <c:noMultiLvlLbl val="0"/>
      </c:catAx>
      <c:valAx>
        <c:axId val="267452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450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4E697-01B9-4C74-BF5C-8A9D6EFB5B1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02A2A-F605-488B-9C81-0C4ADCA0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3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1B80D-B42B-C945-8E9C-FBB83ED49687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635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087-FBC2-B841-90E5-3273E8A58CA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9CD6-9646-AA47-92D5-A5756781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087-FBC2-B841-90E5-3273E8A58CA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9CD6-9646-AA47-92D5-A5756781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2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087-FBC2-B841-90E5-3273E8A58CA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9CD6-9646-AA47-92D5-A5756781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4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087-FBC2-B841-90E5-3273E8A58CA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9CD6-9646-AA47-92D5-A5756781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9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087-FBC2-B841-90E5-3273E8A58CA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9CD6-9646-AA47-92D5-A5756781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087-FBC2-B841-90E5-3273E8A58CA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9CD6-9646-AA47-92D5-A5756781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7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087-FBC2-B841-90E5-3273E8A58CA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9CD6-9646-AA47-92D5-A5756781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7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087-FBC2-B841-90E5-3273E8A58CA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9CD6-9646-AA47-92D5-A5756781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087-FBC2-B841-90E5-3273E8A58CA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9CD6-9646-AA47-92D5-A5756781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5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087-FBC2-B841-90E5-3273E8A58CA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9CD6-9646-AA47-92D5-A5756781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7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087-FBC2-B841-90E5-3273E8A58CA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9CD6-9646-AA47-92D5-A5756781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57087-FBC2-B841-90E5-3273E8A58CA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B9CD6-9646-AA47-92D5-A5756781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8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900755"/>
            <a:ext cx="8012151" cy="147002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Measuring the impact of </a:t>
            </a:r>
            <a:r>
              <a:rPr lang="en-US" sz="3200" dirty="0" smtClean="0"/>
              <a:t>VACCINE X </a:t>
            </a:r>
            <a:r>
              <a:rPr lang="en-US" sz="3200" dirty="0"/>
              <a:t>using mortality </a:t>
            </a:r>
            <a:r>
              <a:rPr lang="en-US" sz="3200" dirty="0" smtClean="0"/>
              <a:t>and/or </a:t>
            </a:r>
            <a:r>
              <a:rPr lang="en-US" sz="3200" dirty="0"/>
              <a:t>administrative hospitalization </a:t>
            </a:r>
            <a:r>
              <a:rPr lang="en-US" sz="3200" dirty="0" smtClean="0"/>
              <a:t>data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COUNTRY 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75340"/>
            <a:ext cx="6400800" cy="1752600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Place, date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398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Deaths or HOSPITALIZATIONS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Pneumonias</a:t>
            </a:r>
            <a:r>
              <a:rPr lang="es-ES_tradnl" dirty="0" smtClean="0"/>
              <a:t> – </a:t>
            </a:r>
            <a:r>
              <a:rPr lang="es-ES_tradnl" dirty="0" err="1" smtClean="0"/>
              <a:t>Main</a:t>
            </a:r>
            <a:r>
              <a:rPr lang="es-ES_tradnl" dirty="0" smtClean="0"/>
              <a:t> cause of </a:t>
            </a:r>
            <a:r>
              <a:rPr lang="es-ES_tradnl" dirty="0" err="1" smtClean="0"/>
              <a:t>Death</a:t>
            </a:r>
            <a:r>
              <a:rPr lang="es-ES_tradnl" dirty="0" smtClean="0"/>
              <a:t> </a:t>
            </a:r>
            <a:endParaRPr lang="es-ES_trad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15" y="1317702"/>
            <a:ext cx="4116892" cy="2994103"/>
          </a:xfrm>
          <a:prstGeom prst="rect">
            <a:avLst/>
          </a:prstGeom>
        </p:spPr>
      </p:pic>
      <p:pic>
        <p:nvPicPr>
          <p:cNvPr id="4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542262" y="3501482"/>
            <a:ext cx="4334107" cy="320471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715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err="1"/>
              <a:t>Pneumonia</a:t>
            </a:r>
            <a:r>
              <a:rPr lang="es-ES_tradnl" dirty="0"/>
              <a:t> </a:t>
            </a:r>
            <a:r>
              <a:rPr lang="es-ES_tradnl" dirty="0" err="1"/>
              <a:t>deaths</a:t>
            </a:r>
            <a:r>
              <a:rPr lang="es-ES_tradnl" dirty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</a:t>
            </a:r>
            <a:r>
              <a:rPr lang="es-ES_tradnl" dirty="0" err="1" smtClean="0"/>
              <a:t>age</a:t>
            </a:r>
            <a:r>
              <a:rPr lang="es-ES_tradnl" dirty="0" smtClean="0"/>
              <a:t> sub-</a:t>
            </a:r>
            <a:r>
              <a:rPr lang="es-ES_tradnl" dirty="0" err="1" smtClean="0"/>
              <a:t>groups</a:t>
            </a:r>
            <a:endParaRPr lang="es-ES_tradnl" dirty="0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81686" y="1417638"/>
            <a:ext cx="6850966" cy="520824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6548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err="1" smtClean="0"/>
              <a:t>All</a:t>
            </a:r>
            <a:r>
              <a:rPr lang="es-ES_tradnl" dirty="0" smtClean="0"/>
              <a:t> </a:t>
            </a:r>
            <a:r>
              <a:rPr lang="es-ES_tradnl" dirty="0" err="1" smtClean="0"/>
              <a:t>deaths</a:t>
            </a:r>
            <a:r>
              <a:rPr lang="es-ES_tradnl" dirty="0" smtClean="0"/>
              <a:t> – </a:t>
            </a:r>
            <a:r>
              <a:rPr lang="es-ES_tradnl" dirty="0" err="1" smtClean="0"/>
              <a:t>by</a:t>
            </a:r>
            <a:r>
              <a:rPr lang="es-ES_tradnl" dirty="0" smtClean="0"/>
              <a:t> </a:t>
            </a:r>
            <a:r>
              <a:rPr lang="es-ES_tradnl" dirty="0" err="1" smtClean="0"/>
              <a:t>any</a:t>
            </a:r>
            <a:r>
              <a:rPr lang="es-ES_tradnl" dirty="0" smtClean="0"/>
              <a:t> cause </a:t>
            </a:r>
            <a:r>
              <a:rPr lang="es-ES_tradnl" dirty="0" err="1" smtClean="0"/>
              <a:t>by</a:t>
            </a:r>
            <a:r>
              <a:rPr lang="es-ES_tradnl" dirty="0" smtClean="0"/>
              <a:t> </a:t>
            </a:r>
            <a:r>
              <a:rPr lang="es-ES_tradnl" dirty="0" err="1" smtClean="0"/>
              <a:t>age</a:t>
            </a:r>
            <a:r>
              <a:rPr lang="es-ES_tradnl" dirty="0" smtClean="0"/>
              <a:t> </a:t>
            </a:r>
            <a:r>
              <a:rPr lang="es-ES_tradnl" dirty="0" err="1" smtClean="0"/>
              <a:t>group</a:t>
            </a:r>
            <a:endParaRPr lang="es-ES_trad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00200"/>
            <a:ext cx="5029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62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% </a:t>
            </a:r>
            <a:r>
              <a:rPr lang="es-ES_tradnl" dirty="0" err="1" smtClean="0"/>
              <a:t>pneumonia</a:t>
            </a:r>
            <a:r>
              <a:rPr lang="es-ES_tradnl" dirty="0" smtClean="0"/>
              <a:t> </a:t>
            </a:r>
            <a:r>
              <a:rPr lang="es-ES_tradnl" dirty="0" err="1" smtClean="0"/>
              <a:t>deaths</a:t>
            </a:r>
            <a:r>
              <a:rPr lang="es-ES_tradnl" dirty="0" smtClean="0"/>
              <a:t> and </a:t>
            </a:r>
            <a:r>
              <a:rPr lang="es-ES_tradnl" dirty="0" err="1" smtClean="0"/>
              <a:t>other</a:t>
            </a:r>
            <a:r>
              <a:rPr lang="es-ES_tradnl" dirty="0" smtClean="0"/>
              <a:t> </a:t>
            </a:r>
            <a:r>
              <a:rPr lang="es-ES_tradnl" dirty="0" err="1" smtClean="0"/>
              <a:t>respiratory</a:t>
            </a:r>
            <a:r>
              <a:rPr lang="es-ES_tradnl" dirty="0" smtClean="0"/>
              <a:t> </a:t>
            </a:r>
            <a:r>
              <a:rPr lang="es-ES_tradnl" dirty="0" err="1" smtClean="0"/>
              <a:t>deaths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</a:t>
            </a:r>
            <a:r>
              <a:rPr lang="es-ES_tradnl" dirty="0" err="1" smtClean="0"/>
              <a:t>age</a:t>
            </a:r>
            <a:r>
              <a:rPr lang="es-ES_tradnl" dirty="0" smtClean="0"/>
              <a:t> </a:t>
            </a:r>
            <a:r>
              <a:rPr lang="es-ES_tradnl" dirty="0" err="1" smtClean="0"/>
              <a:t>groups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      </a:t>
            </a:r>
            <a:r>
              <a:rPr lang="it-IT" dirty="0">
                <a:latin typeface="Courier New"/>
                <a:cs typeface="Courier New"/>
              </a:rPr>
              <a:t> </a:t>
            </a:r>
            <a:r>
              <a:rPr lang="es-ES_tradnl" dirty="0">
                <a:latin typeface="Courier New"/>
                <a:cs typeface="Courier New"/>
              </a:rPr>
              <a:t> 		 | neumonías     otras 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etario     |             </a:t>
            </a:r>
            <a:r>
              <a:rPr lang="es-ES_tradnl" dirty="0" err="1">
                <a:latin typeface="Courier New"/>
                <a:cs typeface="Courier New"/>
              </a:rPr>
              <a:t>respirat</a:t>
            </a:r>
            <a:r>
              <a:rPr lang="es-ES_tradnl" dirty="0">
                <a:latin typeface="Courier New"/>
                <a:cs typeface="Courier New"/>
              </a:rPr>
              <a:t>.|     Total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-----------+----------------------+----------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       &lt;1a |    80,149  9,853,288 | 9,933,437 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           |      </a:t>
            </a:r>
            <a:r>
              <a:rPr lang="es-ES_tradnl" dirty="0">
                <a:solidFill>
                  <a:srgbClr val="FF0000"/>
                </a:solidFill>
                <a:latin typeface="Courier New"/>
                <a:cs typeface="Courier New"/>
              </a:rPr>
              <a:t>0.81</a:t>
            </a:r>
            <a:r>
              <a:rPr lang="es-ES_tradnl" dirty="0">
                <a:latin typeface="Courier New"/>
                <a:cs typeface="Courier New"/>
              </a:rPr>
              <a:t>      99.19 |    100.00 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-----------+----------------------+----------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   1 - &lt;2a |    53,670  7,083,346 | 7,137,016 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           |      </a:t>
            </a:r>
            <a:r>
              <a:rPr lang="es-ES_tradnl" dirty="0">
                <a:solidFill>
                  <a:srgbClr val="FF0000"/>
                </a:solidFill>
                <a:latin typeface="Courier New"/>
                <a:cs typeface="Courier New"/>
              </a:rPr>
              <a:t>0.75</a:t>
            </a:r>
            <a:r>
              <a:rPr lang="es-ES_tradnl" dirty="0">
                <a:latin typeface="Courier New"/>
                <a:cs typeface="Courier New"/>
              </a:rPr>
              <a:t>      99.25 |    100.00 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-----------+----------------------+----------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   2 - &lt;5a |    60,022 13,081,036 |13,141,058 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           |      </a:t>
            </a:r>
            <a:r>
              <a:rPr lang="es-ES_tradnl" dirty="0">
                <a:solidFill>
                  <a:srgbClr val="FF0000"/>
                </a:solidFill>
                <a:latin typeface="Courier New"/>
                <a:cs typeface="Courier New"/>
              </a:rPr>
              <a:t>0.46</a:t>
            </a:r>
            <a:r>
              <a:rPr lang="es-ES_tradnl" dirty="0">
                <a:latin typeface="Courier New"/>
                <a:cs typeface="Courier New"/>
              </a:rPr>
              <a:t>      99.54 |    100.00 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-----------+----------------------+----------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     Total |   193,841 30,017,670 |30,211,511 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           |      0.64      99.36 |    100.00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Socio-economic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66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416520"/>
            <a:ext cx="8384788" cy="1255947"/>
          </a:xfrm>
        </p:spPr>
        <p:txBody>
          <a:bodyPr>
            <a:noAutofit/>
          </a:bodyPr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Time Series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66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93AE35-0463-436B-A4AE-E8C14169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Changes in pneumonia deaths following introduction of </a:t>
            </a:r>
            <a:r>
              <a:rPr lang="en-US" sz="3600" dirty="0" smtClean="0"/>
              <a:t>VACCINE in COUNTRY</a:t>
            </a:r>
            <a:endParaRPr lang="en-US" sz="3600" dirty="0"/>
          </a:p>
        </p:txBody>
      </p:sp>
      <p:sp>
        <p:nvSpPr>
          <p:cNvPr id="3" name="AutoShape 2" descr="data:image/png;base64,iVBORw0KGgoAAAANSUhEUgAAC7gAAAcICAYAAACsf4x4AAAEGWlDQ1BrQ0dDb2xvclNwYWNlR2VuZXJpY1JHQgAAOI2NVV1oHFUUPrtzZyMkzlNsNIV0qD8NJQ2TVjShtLp/3d02bpZJNtoi6GT27s6Yyc44M7v9oU9FUHwx6psUxL+3gCAo9Q/bPrQvlQol2tQgKD60+INQ6Ium65k7M5lpurHeZe58853vnnvuuWfvBei5qliWkRQBFpquLRcy4nOHj4g9K5CEh6AXBqFXUR0rXalMAjZPC3e1W99Dwntf2dXd/p+tt0YdFSBxH2Kz5qgLiI8B8KdVy3YBevqRHz/qWh72Yui3MUDEL3q44WPXw3M+fo1pZuQs4tOIBVVTaoiXEI/MxfhGDPsxsNZfoE1q66ro5aJim3XdoLFw72H+n23BaIXzbcOnz5mfPoTvYVz7KzUl5+FRxEuqkp9G/Ajia219thzg25abkRE/BpDc3pqvphHvRFys2weqvp+krbWKIX7nhDbzLOItiM8358pTwdirqpPFnMF2xLc1WvLyOwTAibpbmvHHcvttU57y5+XqNZrLe3lE/Pq8eUj2fXKfOe3pfOjzhJYtB/yll5SDFcSDiH+hRkH25+L+sdxKEAMZahrlSX8ukqMOWy/jXW2m6M9LDBc31B9LFuv6gVKg/0Szi3KAr1kGq1GMjU/aLbnq6/lRxc4XfJ98hTargX++DbMJBSiYMIe9Ck1YAxFkKEAG3xbYaKmDDgYyFK0UGYpfoWYXG+fAPPI6tJnNwb7ClP7IyF+D+bjOtCpkhz6CFrIa/I6sFtNl8auFXGMTP34sNwI/JhkgEtmDz14ySfaRcTIBInmKPE32kxyyE2Tv+thKbEVePDfW/byMM1Kmm0XdObS7oGD/MypMXFPXrCwOtoYjyyn7BV29/MZfsVzpLDdRtuIZnbpXzvlf+ev8MvYr/Gqk4H/kV/G3csdazLuyTMPsbFhzd1UabQbjFvDRmcWJxR3zcfHkVw9GfpbJmeev9F08WW8uDkaslwX6avlWGU6NRKz0g/SHtCy9J30o/ca9zX3Kfc19zn3BXQKRO8ud477hLnAfc1/G9mrzGlrfexZ5GLdn6ZZrrEohI2wVHhZywjbhUWEy8icMCGNCUdiBlq3r+xafL549HQ5jH+an+1y+LlYBifuxAvRN/lVVVOlwlCkdVm9NOL5BE4wkQ2SMlDZU97hX86EilU/lUmkQUztTE6mx1EEPh7OmdqBtAvv8HdWpbrJS6tJj3n0CWdM6busNzRV3S9KTYhqvNiqWmuroiKgYhshMjmhTh9ptWhsF7970j/SbMrsPE1suR5z7DMC+P/Hs+y7ijrQAlhyAgccjbhjPygfeBTjzhNqy28EdkUh8C+DU9+z2v/oyeH791OncxHOs5y2AtTc7nb/f73TWPkD/qwBnjX8BoJ98VQNcC+8AAEAASURBVHgB7N0JvA31+8Dxx67IFkJFC0JRkSWRvZB9rwgpbfRL/do3rf9K9dOKFNm3+CVEIpUtqexJtoTs+5K1859nfl3d5dwz3zlnzv75vl73de8988x3vvOeOXPm8nyfyeKzmtAQQAABBBBAAAEEEEAAAQQQQAABBBBAAAEEEEAAAQQQQAABBBBAAAEEEEAAAQQQQAABBBBAAAEEEIiyQNYob5/NI4AAAggggAACCCCAAAIIIIAAAggggAACCCCAAAIIIIAAAggggAACCCCAAAIIIIAAAggggAACCCBgC5DgzomAAAIIIIAAAggggAACCCCAAAIIIIAAAggggAACCCCAAAIIIIAAAggggAACCCCAAAIIIIAAAgggEBMCJLjHxGFgEAgggAACCCCAAAIIIIAAAggggAACCCCAAAIIIIAAAggggAACCCCAAAIIIIAAAggggAACCCCAAAIkuHMOIIAAAggggAACCCCAAAIIIIAAAggggAACCCCAAAIIIIAAAggggAACCCCAAAIIIIAAAggggAACCMSEAAnuMXEYGAQCCCCAAAIIIIAAAggggAACCCCAAAIIIIAAAggggAACCCCAAAIIIIAAAggggAACCCCAAAIIIIAACe6cAwgggAACCCCAAAIIIIAAAggggAACCCCAAAIIIIAAAggggAACCCCAAAIIIIAAAggggAACCCCAAAIxIUCCe0wcBgaBAAIIIIAAAggggAACCCCAAAIIIIAAAggggAACCCCAAAIIIIAAAggggAACCCCAAAIIIIAAAgggQII75wACCCCAAAIIIIAAAggggAACCCCAAAIIIIAAAggggAACCCCAAAIIIIAAAggggAACCCCAAAIIIIBATAiQ4B4Th4FBIIAAAggggAACCCCAAAIIIIAAAggggAACCCCAAAIIIIAAAggggAACCCCAAAIIIIAAAggggAACCJDgzjmAAAIIIIAAAggggAACCCCAAAIIIIAAAggggAACCCCAAAIIIIAAAggggAACCCCAAAIIIIAAAgggEBMCJLjHxGFgEAgggAACCCCAAAIIIIAAAggggAACCCCAAAIIIIAAAggggAACCCCAAAIIIIAAAggggAACCCCAAAIkuHMOIIAAAggggAACCCCAAAIIIIAAAggggAACCCCAAAIIIIAAAggggAACCCCAAAIIIIAAAggggAACCMSEAAnuMXEYGAQCCCCAAAIIIIAAAggggAACCCCAAAIIIIAAAggggAACCCCAAAIIIIAAAggggAACCCCAAAIIIIAACe6cAwgggAACCCCAAAIIIIAAAggggAACCCCAAAIIIIAAAggggAACCCCAAAIIIIAAAggggAACCCCAAAIxIUCCe0wcBgaBAAIIIIAAAggggAACCCCAAAIIIIAAAggggAACCCCAAAIIIIAAAggggAACCCCAAAIIIIAAAgggQII75wACCCCAAAIIIIAAAggggAACCCCAAAIIIIAAAggggAACCCCAAAIIIIAAAggggAACCCCAAAIIIIBATAiQ4B4Th4FBIIAAAggggAACCCCAAAIIIIAAAggggAACCCCAAAIIIIAAAggggAACCCCAAAIIIIAAAggggAACCJDgzjmAAAIIIIAAAggggAACCCCAAAIIIIAAAggggAACCCCAAAIIIIAAAggggAACCCCAAAIIIIAAAgggEBMCJLjHxGFgEAgggAACCCCAAAIIIIAAAggggAACCCCAAAIIIIAAAggggAACCCCAAAIIIIAAAggggAACCCCAAAIkuHMOIIAAAggggAACCCCAAAIIIIAAAggggAACCCCAAAIIIIAAAggggAACCCCAAAIIIIAAAggggAACCMSEAAnuMXEYGAQCCCCAAAIIIIAAAggggAACCCCAAAIIIIAAAggggAACCCCAAAIIIIAAAggggAACCCCAAAIIIIAACe6cAwgggAACCCCAAAIIIIAAAggggAACCCCAAAIIIIAAAggggAACCCCAAAIIIIAAAggggAACCCCAAAIxIUCCe0wcBgaBAAIIIIAAAggggAACCCCAAAIIIIAAAggggAACCCCAAAIIIIAAAggggAACCCCAAAIIIIAAAgggQII75wACCCCAAAIIIIAAAggggAACCCCAAAIIIIAAAggggAACCCCAAAIIIIAAAggggAACCCCAAAIIIIBATAiQ4B4Th4FBIIAAAggggAACCCCAAAIIIIAAAggggAACCCCAAAIIIIAAAggggAACCCCAAAIIIIAAAggggAACCJDgzjmAAAIIIIAAAggggAACCCCAAAIIIIAAAggggAACCCCAAAIIIIAAAggggAACCCCAAAIIIIAAAgggEBMCJLjHxGFgEAgggAACCCCAAAIIIIAAAggggAACCCCAAAIIIIAAAggggAACCCCAAAIIIIAAAggggAACCCCAAAIkuHMOIIAAAggggAACCCCAAAIIIIAAAggggAACCCCAAAIIIIAAAggggAACCCCAAAIIIIAAAggggAACCMSEAAnuMXEYGAQCCCCAAAIIIIAAAggggAACCCCAAAIIIIAAAggggAACCCCAAAIIIIAAAggggAACCCCAAAIIIIAACe6cAwgggAACCCCAAAIIIIAAAggggAACCCCAAAIIIIAAAggggAACCCCAAAIIIIAAAggggAACCCCAAAIxIUCCe0wcBgaBAAIIIIAAAggggAACCCCAAAIIIIAAAggggAACCCCAAAIIIIAAAggggAACCCCAAAIIIIAAAgggQII75wACCCCAAAIIIIAAAggggAACCCCAAAIIIIAAAggggAACCCCAAAIIIIAAAggggAACCCCAAAIIIIBATAiQ4B4Th4FBIIAAAggggAACCCCAAAIIIIAAAggggAACCCCAAAIIIIAAAggggAACCCCAAAIIIIAAAggggAACCJDgzjmAAAIIIIAAAggggAACCCCAAAIIIIAAAggggAACCCCAAAIIIIAAAggggAACCCCAAAIIIIAAAgggEBMCJLjHxGFgEAgggAACCCCAAAIIIIAAAggggAACCCCAAAIIIIAAAggggAACCCCAAAIIIIAAAggggAACCCCAAAIkuHMOIIAAAggggAACCCCAAAIIIIAAAggggAACCCCAAAIIIIAAAggggAACCCCAAAIIIIAAAggggAACCMSEAAnuMXEYGAQCCCCAAAIIIIAAAggggAACCCCAAAIIIIAAAggggAACCCCAAAIIIIAAAggggAACCCCAAAIIIIAACe6cAwgggAACCCCAAAIIIIAAAggggAACCCCAAAIIIIAAAggggAACCCCAAAIIIIAAAggggAACCCCAAAIxIUCCe0wcBgaBAAIIIIAAAggggAACCCCAAAIIIIAAAggggAACCCCAAAIIIIAAAggggAACCCCAAAIIIIAAAgggQII75wACCCCAAAIIIIAAAggggAACCCCAAAIIIIAAAggggAACCCCAAAIIIIAAAggggAACCCCAAAIIIIBATAiQ4B4Th4FBIIAAAggggAACCCCAAAIIIIAAAggggAACCCCAAAIIIIAAAggggAACCCCAAAIIIIAAAggggAACCJDgzjmAAAIIIIAAAggggAACCCCAAAIIIIAAAggggAACCCCAAAIIIIAAAggggAACCCCAAAIIIIAAAgggEBMCJLjHxGFgEAgggAACCCCAAAIIIIAAAggggAACCCCAAAIIIIAAAggggAACCCCAAAIIIIAAAggggAACCCCAAAIkuHMOIIAAAggggAACCCCAAAIIIIAAAggggAACCCCAAAIIIIAAAggggAACCCCAAAIIIIAAAggggAACCMSEAAnuMXEYGAQCCCCAAAIIIIAAAggggAACCCAQGwJHjx6V06dPx8ZgGEVSCPh8PtHzjoYAAggggAACCCCAAAIIIIAAAggggAACCCCAAAIIIICACmSHAQEEEEAAAQQQQAABBBBAAAEEEEAgeQQOHz4sixYtkvnz58uPP/4ou3btkn379snevXvt7ydPnpQsWbJIgQIFpFChQnLuuefaX2XKlJE6derI9ddfL4ULF04eMPbUM4Ft27bJ559/LvPmzRP9eceOHfaXnoOnTp2SHDlySMGCBe2vSy65RKpXr25/VatWzT4XPRsIHSEQQYGDBw9K27Zt5a+//jLa6l133SUdOnQwik22oBYtWsiRI0ciutv6eZgrVy4566yzznwVLVpULrzwQilZsqSUKlVKypYtK9mz818tET0wbAwBBBAIIPD000/LggULAkSIfd85Y8aMgDEsRAABBBBAAAEEEEAAAQQQQACB6ApksSok+aI7BLaOAAIIIIAAAggggAACCCCAAAIIIBBOgU2bNsmAAQPkyy+/lGXLloVUoV2T/SpUqCB169aV7t27S5UqVcI59Ljr+48//pAHHnggZsc9dOhQyZMnT8TGt3LlSpkwYYJMmzZNfvrpJwnmnyKzZs0qN9xwg3Tr1k1atmwpuXPnjtj42RACoQoMHjxYevbsadzNVVddJUuWLDGOT6bA/Pnzi04YiLWm19RrrrlGatSoYV+r9PNRr1s0BBBAAIHoCOj94meffRZw4zp56dixYwFjWIgAAggggAACCCCAAAIIIIAAAtEVIME9uv5sHQEEEEAAAQQQQAABBBBAAAEEEAibwNy5c+Wtt96STz/9NKSk9kADbNSokTz22GNSv379QGFJs2zy5MnSqlWrmN1frdSvVdLD3TZu3ChPPfWUjBkzJqik9szGp08WuO++++TRRx+Vc845J7MwXkcgZgQ06VmfmuGmadXZa6+91s0qSREbqwnu6fFLlCghnTp1kvvvv9+u8J5+Ob8j4KWAVqD+/vvv5ZlnnvGyW/pCIKICXp/HJLhH9PCxsSgLeP3+ifLusHkEEEAAAQQQQAABBBBAII0AZUTScPALAggggAACCCCAAAIIIIAAAgggEP8Ca9askZo1a8r1118vEydODFtyu0ppVfgGDRpItWrVXCdxxr90xj1YunRpxheT6JU9e/ZInz59pFy5cjJ69GhPk9uVcf/+/fLSSy9J6dKlZeDAgXLq1Kkk0mVX403g559/Duq6qE/coMWvgD7J480337SfdtKvXz+uU/F7KGN65L///ru0bdtWmjRpImvXro3psTI4BDIT4DzOTIbXEXAW4P3jbEQEAggggAACCCCAAAIIxL8ACe7xfwzZAwQQQAABBBBAAAEEEEAAAQQQQOCMgCb9Vq5cWRYuXHjmtUj8sHjxYqldu7a8/fbbkdhczG5jyZIlMTu2cA9s/vz5dmJ7//795cSJE2Hd3M6dO+Wee+4RrY6t1eJpCMSiwJAhQ4Ia1oQJE0Qni9DiW+Do0aPyyCOPSJUqVYKa6BDfe8/owyWgn6+vvPKKlC9fXiZNmhSuzdAvAmEV4DwOKy+dJ7gA758EP8DsHgIIIIAAAggggAACCKQRIME9DQe/IIAAAggggAACCCCAAAIIIIAAAvEpsHfvXmnevLmd9KtJddFoJ0+elH/961/SoUMHOXToUDSGEPVtJmsFd63WrpX8d+/eHdFj8OOPP9rJo1OmTInodtkYAk4Cej0cMWKEU5jf5ceOHZOPP/7Y7zJejD+B5cuX209Vue+++8I++Sf+dBixG4FZs2ZJpUqV5PHHH5do3eu5GS+xCPgT4Dz2p8JrCJgJ8P4xcyIKAQQQQAABBBBAAAEEEkeABPfEOZbsCQIIIIAAAggggAACCCCAAAIIJKnA4cOHpXHjxjJ16tSYENDqwzVr1pT9+/fHxHgiNYh9+/bJpk2bIrW5mNnOc889J7feeqscP348KmNS95YtW8rLL78cle2zUQT8Cej1WJ80EGwbNGiQ+Hy+YFdnvRgT+Ouvv+T999+Xnj17xtjIGE48CGzdulU6duwojRo1kjVr1sTDkBkjAhkEOI8zkPACAsYCvH+MqQhEAAEEEEAAAQQQQACBBBMgwT3BDii7gwACCCCAAAIIIIAAAggggAACySWgjyhv3bq1LF682JMdP/vssz3pZ+XKlfa4dHzJ0pYtW5Ysu3pmP/v06SN9+/Y983soP+TOnTvo1TUR+Mknn5Q33ngj6D5YEQEvBYYMGRJSd2vXrhWt0klLLIFhw4YxGSexDmnY90Y/18qVKyfjx48P+7bYAALhEuA8Dpcs/SaDAO+fZDjK7CMCCCCAAAIIIIAAAghkJkCCe2YyvI4AAggggAACCCCAAAIIIIAAAgjEuIBWhO3SpUtQSZBFixaVm2++WT766CPRxOw//vhDNBn9yJEj9vdt27bJ0qVLZcCAAdKuXTspVKiQa42vv/5a7rjjDtfrxesKS5YsidehBzXuUaNGSf/+/YNat3jx4tK7d2/54osv7Gq0hw4dkj///NM+/zSxd+bMmfbyEiVKuOr/3//+t33OulqJYAQ8FtDr5/Tp0wP2mj9//oDLdeHAgQMdYwiIP4GnnnpK9EknNARMBJ544gnRJ/XQEIhnAc7jeD56jD3aArx/on0E2D4CCCCAAAIIIIAAAghEUyB7NDfOthFAAAEEEEAAAQQQQAABBBBAAAEEghd47733XFf0LF++vDz99NPSsWNHyZrVf+2DHDlySLFixeyvK6+8Uu6++245duyYnQz/6quvyubNm40HPWLECNFtPv7448brxGugTghIlrZ8+XLp2bOn6929/PLL7SrrjRo18nv+6RMESpcubX9pzFtvvSXTpk0TrRS/bt06o+3dd999UqZMGWnYsKFRPEEIeC2gVbpPnz4dsNtHH31UNGEpUPvss8/syUduJ3oE6jMZltWqVUuqVasW9K7qEyFOnTolJ0+etL/r5Jv9+/fbX3v37pVNmzbJ0aNHQ+q/a9euUrJkSalevXrQ/bAiAggggAACCCCAAAIIIIAAAggggAACCCCQyAIkuCfy0WXfEEAAAQQQQAABBBBAAAEEEEAgYQX27Nkjzz77rPH+5cqVy04WvvPOO/0mFjt1lDt3btHEYV1fq8/269fPaZUzy1944QXp3LmzXHjhhWdeS8QfTBLcNcG7fv36Udt9PY6hNk30bNOmjasET01c79u3rzzwwAOiEyhMW5YsWaRZs2aiye6vvfaaPPfcc46Jw5qc2q1bN9Ek/GCePGA6NuIQyExgyJAhmS2yX8+TJ4/9XtBzWt9PmTVNsh48eLCra31mfSXT602bNg37pKqdO3fKqlWrZN68eTJp0iT7iSdujDVp/vbbb5eVK1eKXudoCCCAAAIIIIAAAggggAACCCCAAAIIIIAAAmkFSHBP68FvCCCAAAIIIIAAAggggAACCCCAQFwIaJL5vn37jMaq1X81Ac+LSrE5c+a0E421L00iPnz4sOMYNJFPKxVrNfdEbcePH5fVq1c77p5W7X344Ycd42I5QMe/fv164yEWLlxYpk+fLtdcc43xOukDdYKGPnmgUqVK0qlTJ/uJAuljUv++detW+8kD48ePT/0yPyMQdoG5c+fK2rVrA26nRo0actZZZ0njxo1l7NixAWM//PBDe1JRtmzZAsaxMLICRYsWFf2qV6+efXw+/fRTeyLCihUrjAfy888/29dGTcinIYAAAgh4J3D//fdL69atA3aY2ZOsAq7EQgQQQAABBBBAAAEEEEAAAQQQiKgACe4R5WZjCCCAAAIIIIAAAggggAACCCCAQOgCWplaq/qaNE0uXrBggZQqVcok3Dimbdu2kj9/fmnSpIlolWGnNmrUKLticZUqVZxC43K5VvI9efKk49jjff83bdokw4YNc9zPlACt2j9z5kwpV65cykshfW/ZsqXMmDFDmjdvLocOHQrY14QJE0STTlu1ahUwjoUIeCngVL1dt3X99dfbm9QnITgluG/ZskWmTJnCeezlQfK4L63AromUeq158cUX5ZlnnjHegj4NhQR3Yy4CEUAAASOBBg0aGMURhAACCCCAAAIIIIAAAggggAACsS2QNbaHx+gQQAABBBBAAAEEEEAAAQQQQAABBNILvPXWW3L69On0L2f4PXv27KIVrL1Obk/ZUMOGDWXgwIEpvwb87vP55KWXXgoYE88Lly5d6jh8TYKM9wT3V1991SiRXzEKFCggX3/9tWfJ7SnAderUMZ7goVXf9dyjIRAJAZ10oRMrnFrt2rXtEE1s1kruTm3AgAFOISyPAQG9xus154EHHjAejV4jf/jhB+N4AhFAAAEEEEAAAQQQQAABBBBAAAEEEEAAgWQRIME9WY40+4kAAggggAACCCCAAAIIIIAAAgkhcOLECfnvf/9rtC9aRbZevXpGscEG9ejRQ7Sqtkn74osv5NixYyahcRdjkuB+6aWX2lXv427n/h7wH3/8ISbVqVP278MPP5RLLrkk5VdPv3fs2FH03HNqK1eutCd5OMWxHAEvBMaNGydHjhwJ2FWOHDmkRo0adkyePHmMqnd/+eWXsn79+oD9sjB2BN58803p0KGD8YBef/1141gCEUAAAQQQQAABBBBAAAEEEEAAAQQQQACBZBEgwT1ZjjT7iQACCCCAAAIIIIAAAggggAACCSEwc+ZM2bdvn+O+nHvuudKnTx/HOC8CXnvtNdFq8U7t6NGjMmvWLKewuFxukuAe79Xb33jjDTl+/LjR8bn33nulbdu2RrHBBr399ttGTyfo27ev/PXXX8FuhvUQMBYwmQByzTXXpKna3r59e8f+9SkEpk/LcOyMgLALaCX3fv36SbZs2Yy2pZPWTJ7KYtQZQQgggAACCCCAAAIIIIAAAggggAACCCCAQIIIkOCeIAeS3UAAAQQQQAABBBBAAAEEEEAAgeQQGDt2rNGOPvDAA5I3b16j2FCDypYtK506dTLqZsqUKUZx8RSkyafLli1zHLImtsZzmzRpktHwCxUqJDrpIdzt7LPPFj3Pndovv/wi33zzjVMYyxEISWD16tWycOFCxz5uvPHGNDHNmzcXreTu1D7++GPjCSZOfbE8/AIlS5Y0nuSjT2bZtGlT+AfFFhBAAAEEEEAAAQQQQAABBBBAAAEEEEAAgTgSIME9jg4WQ0UAAQQQQAABBBBAAAEEEEAAgeQW0AqvkydPdkTQ6rE9e/Z0jPMyoFWrVkbdffXVV0Zx8RS0YcMGOXjwoOOQ47mC+8aNG+W3335z3EcNuO+++4wSdo06cwjq0aOH5M+f3yFKZNy4cY4xBCAQisDQoUONVk//ZAOdqNGyZUvHdXfv3i0TJkxwjCMgdgRMJuCkjHbt2rUpP/IdAQQQQAABBBBAAAEEEEAAAQQQQAABBBBAwBIgwZ3TAAEEEEAAAQQQQAABBBBAAAEEEIgTgfXr18vhw4cdR3v55ZdL0aJFHeO8DNCqxDlz5nTscuvWrY4x8RawdOlSxyHrpIPKlSs7xsVqgOnEhLPOOkt69+4dsd0455xzpHv37o7bmzhxopw6dcoxjgAEghHQc2v48OGOq+rTLq644ooMcbfeemuG1/y9MGDAAH8v81qMClx77bXGk31IcI/Rg8iwEEAAAQQQQAABBBBAAAEEEEAAAQQQQCBqAiS4R42eDSOAAAIIIIAAAggggAACCCCAAALuBH7++WejFRo0aGAU52VQ3rx55cILL3Ts8s8//zSqdu7YUQwFmCS4ly5d2qjSeAztVpqhzJ49O83vmf2i1amLFCmS2eKwvH7DDTc49qvVr02T9B07IwCBdALTpk2THTt2pHs146/pq7enROg5XLhw4ZRfM/2+YMECWb58eabLWRB7AhdddJHRoEhwN2IiCAEEEEAAAQQQQAABBBBAAAEEEEAAAQSSSCB7Eu0ru4oAAggggAACCCCAAAIIIIBA3Avs27dPdu7cKfv37xf9WavGlihRQs4//3w7qTRrVuayx/1BDrADpgnu11xzTYBewreoWLFiolXmnZomgubLl88pLG6WL1myxHGsVapUcYyJ5YA5c+YYDa9evXpGcV4G1axZU/Ta99dffwXsdvr06WKSDB+wE48Xnjx5UrZs2SK///67HDlyRC644AJ7okjBggU93lLg7o4ePWqPYdOmTbbjueeeK4UKFRL9HumxBB5pbC4dMmSI0cAyS3DPnj27dOzYUd577z3HfgYOHCjvv/++YxwBsSFw8cUXy6pVqxwHs23bNseYSAfoE2P081q/dJKQPjHjvPPOs7/0+qBPJonXptfePXv22PfSej+tX7o/OtFEr3v6PX/+/PG6e4w7lQDnMedxqtMhbn7k/jC8h0qvC/oZsHfvXvu73oPr36YFChSw73v1u34GxPPnXHgF3fWeyNdhdxJEI4AAAggggAACCCCAQDACJLgHo8Y6CCCAAAIIIIAAAggggAACCERIQCt6Tp48Wb7//nv54YcfZOPGjZluOUeOHFK8eHGpWrWq3HLLLdK0aVPJnTt3pvG6wOfziVbUDtQ0cdSpH00sPXbsWKBuzizTvqKZiH/ixAl7YsCZAWXyw9lnn53Jkui9bJrgXrRo0agMUpPCTJomy5UpU8YkNC5iTCq4x3OCuyZ9bN++3ehY1KlTxyjOyyBNQLniiiscK1vrNTSYdvz4cTl9+nSmq2ryy1lnnZXp8tQLNNF18ODB9jVdk9o1qdVfYn7KExH0qQiNGzeW22+/3dNkyx9//NEeh37XpPZdu3alHmaanzXpvm7duvaXThAweVJDmg4S/Bd9b3z++eeOe6mVvANdB7p27WqU4D5y5Eh57bXXRM8RWuwL6PvHpJUsWdIkLGwxeh7rJKCpU6fKTz/9ZCe1B7o/1EkZ+rSOyy+/XJo1ayY33XST6JNKYrXp9Xbu3LmyaNEi+0s/t/V+MFDTfdT7mlKlSkn9+vVFn45Tq1Ytx3viQH1mtkwnGWXW9F7dqemE10B9pKyfK1cuyZYtW8qvCfed8zjjIU3W89jp3i1FKpS/95y2wf1hinL0vuvfnN988418/fXXsnDhQvvvGU1qd7r+64j13yv0b4xy5cqJ/n2jX9ddd5092SscexToGh5PnwOJfh0Ox7GnTwQQQAABBBBAAAEEEHAQsP4ooiGAAAIIIIAAAggggAACCCCAQAwJWMmkvkGDBvmsqsSa0RL0l1WFzGclzPmshJ5M985KrnTsv1KlSpmun7LAqijvsxI8HfvS/fnwww9TVovK9woVKjiO00qWjcrYnDZ61113+cqWLeuzEhsD7oOVnObUVViW165dO+C4Us5nK6k2LNuPRqfWExWM9tmqgB6N4Xmyzd9++81oH61ETk+2F0wn1qQexzHmyZPHZyWqu+7eSu4O2Lf1FI2AfVpJor7hw4f7rMTIgP2kvD/8fdex33PPPT4rQT7gtgItPHTokO+DDz7wWUnWQY/DSoz0denSxbd69epAm0qqZa+++qqR54MPPujoUr58eaO+BgwY4NhXIgbofY2/90f6115++eWY2X2rar/RmKNxTPXa/uyzz/qsp774rERMo3Gmt079+2WXXeZ76KGHYub6cODAAd9HH33ku/766z3ZP91Xa5Kmz0p0973yyis+a2KQJ+eZVT0+ZPvUxyHQz9YEGU/GHEudcB67/1sxGc7jFi1aOL6vrAkfIZ3K3B/+c+7Fyv2h3uf/97//9d17770+03uqQNfM9Mt0P61iAj69z9DPGK9avH8OJPp12KvjTD8IIIAAAggggAACCCAQnADPLbf+OqUhgAACCCCAAAIIIIAAAgggEAsCWsX3448/titbW4nMsmDBgpCGdfDgQRk2bJhYScd29V/rP05D6i/QylrdrE2bNoFCzizT6rPRalqt2KQKulbSjcU2cOBAWbNmjViJqqLH10oyldmzZ8uIESPESrKU+++/X9q1ayfnn39+VIb/xx9/GG03WuMzGpzLoGXLljmuoRUcr776ase4WA3YvXu30dAuvfRSo7hwBBUqVMixW61E/8svvzjGeRkwdOhQ+/142223ybx584LuWsduJcDa1ZJbtmxpv//ddDZkyBCxEvGlZ8+eotfBYJtWstfrjVZtvuOOO4yf3BHs9uJhPbU1aXptdmp6npg0/SygxYfAhg0bjAYayernej/48MMPi5WQLs8995z9hCDrv5eMxhkoSO9P3njjDalYsaJYyYViTQALFB62ZXq9fPrpp+2nGvXo0UO+/fZb+4lFXmxQn1ak912PPfaYXHLJJfZ2rEmeXnRNHy4FOI9dgqUK5zxOhRGlH7k/9BZe70/13xisiezSunVref/99+2/k73dithPdFq8eLE88cQT9tM9+vbtK+H8Nxavx+91f4l+Hfbai/4QQAABBBBAAAEEEEAgOAES3INzYy0EEEAAAQQQQAABBBBAAAEEPBVYt26dWBU0pXv37mKaJOxmAPqf6PofvpMmTXKzmqtYHbtJ08eEb9682STU8xirirJjn1ZlNuncubNjXLQDzjnnHPuR6fXr17fH+8gjj8hbb70lEyZMkKJFi0Z8eJoss2XLFsftZs+eXYoUKeIYFy8BS5YscRyqJi7qJJB4baYJ7ueee27UdtEkwV0H98MPP0RkjIcPH7bfl7fffrvs3bvX021+9tlnYlUNlR07djj2q4memjStSZ46McarphOyrMrI9gQqk/e9V9uNtX7mz59vTzpyGleZMmXk2muvdQoTqzq+ZM3q/E/2OrFm4cKFjv0REH2BWEpwP378uJ2ArpORXn/9ddHfw9FOnTplT8jRz74XX3xRjh49Go7N+O1T73M1cT8S29Vrqm5HE92tar4R3U+/O58kL3Iee3ugOY+99XTqjftDJyF3yzWxXf++t6q12/dQOtEqUk0nN+kksYsuukisp+9FarMxsZ1kuA7HBDSDQAABBBBAAAEEEEAAAVvA+V/LgUIAAQQQQAABBBBAAAEEEEAAgbAKLF26VGrVqiUmibKhDGT79u3Stm1bu+quJid63TTRulSpUo7dapXQ0aNHO8Z5HaAJV2PGjHHs9sYbb5RixYo5xhGQVmDOnDlGyXJqa5LAmbb32P1N379OrUqVKk4hMb18z549RuOLZoJ7wYIFjca4cuVKo7hQgvRaXrlyZRk1alQo3QRcV7dx3XXXSaDk2VWrVknVqlXtiusBOwthoU4Y0MlZgcYRQvcxv6pp9XbTp4Lo0y0aNWpktN9a0Z8W2wIbN26UAwcOOA5SPxcvvPBCx7hQAtavXy9XXnml/Pvf/45YtVlNnNVK6voEk0hcI/r162c/xWbr1q2hULleVyvYPvnkk9KgQQOhmrtrPlcrcB674nIVzHnsiiuoYO4Pg2LLdCX9tw29z9V7rLVr12YaF+4F+lS1u+++234yihdPQwn3eEPtPxmuw6EasT4CCCCAAAIIIIAAAgh4K0CCu7ee9IYAAggggAACCCCAAAIIIICAKwGtZl6nTh2jSryuOg4QrFV3e/bsKV7/B2yWLFns/2AOsOkzi8KZ+HlmI+l+mDFjhuzatSvdqxl/7datW8YXecVRYNq0aY4xGqCVThOpmSS4awKwm6YJcvpUh+XLl4smb2h1wmg204S9aCa4m06aCHe1cZ3ooZW6I5FoowkmmuTu76kf+tlSrVo1Wb16ddhPHa0k37FjRzlx4kTYtxVLG9AqrOPHj3cckp6bWkXftJl+BunTOkwnn5humzhvBTTh2qT16tVL9Okx4WqLFi2yr0uRrGybel9+/fVXe/vff/996pc9+1nvZ/v06SP6JBuv723dDPK7774Tnexp+tQTN30TK8J5HJmzgPM4PM7cH3rrmnIPHO4CAW5GrU9G6dChQ9T/bnMzZrexiX4ddutBPAIIIIAAAggggAACCERGgAT3yDizFQQQQAABBBBAAAEEEEAAAQQyCEyePFkaN24sWvUr0k2T3O+9917PE4G0gpomuju1FStWyLJly5zCPF2ujy93aoUKFZIWLVo4hbE8nYA+pnzSpEnpXvX/a9OmTf0viMNX//zzTzFJGMysgrsm4ul74d1335X27dvbFXxz5MghWo28TJkydrXd4sWLS86cOaVo0aJSsWJF+ykM+v7dtm1bxMTy5ctntK1oJjhr5VGT5i8Z3GQ9kxhNtmnXrp3RkwxM+jOJ0QkQzz77bJpQHYc+rePo0aNpXg/nL1rJXStDJ1PT5HZNcndqmvDqpjp3q1atpECBAk7dyrFjx2To0KGOcQRER0CriJtU+D/77LPtyq/hGuWnn34q9erVM5rgF64xaL87d+60x/HZZ595vpnnn39e+vfv73m/wXSoyZZ169a19zeY9VnHvwDnsX+XcL3KeeytLPeH3t4f6uRip6cYeXsEzXv75JNP5J133jFfIY4ik+E6HEeHg6EigAACCCCAAAIIIJBUAtmTam/ZWQQQQAABBBBAAAEEEEAAAQRiRECT0u68886gK3xpAuz5559vf2l1Z03a1GSqAwcOGO/hwIEDxTQp1LRTrc6tFem//vprx1VGjhxpJ/A6BnoQoBWoTZKqOnXqJLly5fJgi8nVxccff2yccN26deuEwdHkdKfq6jrho3Llymn2WRP9Bg8eLIMGDZLNmzenWebvl7/++stOTtQnEKxcudKeTJDSb7NmzezJKpoAH65WuHBho66jWbV27969RmPU62Q4mk5U0skxpuPwcgz6efLQQw9JuXLl7AlTzZs3j0plb03o0aeDXHHFFV7uXsz2ZZK8rIM3rciesqO5c+cW/SzSz2in9sEHH9jH3mRimVNfLPdOQCcvPfHEE0aTXbS6f7iefqGfMTqZUT9Dgml6r6mTM/TzpUiRIvakGb3f1AlW+uX0+Zd+mzrpRu8Bhg0bJp07d06/OKjfFy9eLC+++GJQ6+r+lS1b1p5UlidPHtHJBvo5+9tvv8mmTZtEJ7EF01atWmVXk9d7I1roApzHgQ05jwP7RHsp94diJ3x7dX+o11f9t4ZgCwTo/VKpUqXsz7W8efOKfulnmf4bin7p32j6ZKJQ2jPPPGNPeL3gggtC6Sam1k2G63BMgTMYBBBAAAEEEEAAAQQQSCNAgnsaDn5BAAEEEEAAAQQQQAABBBBAIPwCP/74o9xxxx2uE46uvvpqO+mtY8eO9n/M+hupVogbO3asjBs3zq4M7S8m9Wsa53Xr3r27UYL7mDFj5NVXX5WsWcP/gDmttKtVxp2aVqCnuRPQpIDXXnvNaKUKFSrYyWRGwXEQpBUEnZpWYk+pgK7V3l944QWZMGGChFrtXBMo9VqiX2+88YZdPVuTnDVRw+tmmuCuiYHRaqaJ5eGo4K7vgZtvvll+/vlnx93X80ETPEuXLi2XXnqp/ZWSVKljmzNnjkyZMsXo+p2yMd2+JtPqeaWfD6tXr05Z5Pe7JnJqVfEmTZqIvifPO+88O3lVJwJpYufGjRtFnzAybdo010/5ePvtt0WTrhO96Xt5/vz5jrup7/1gJvVoUrxJgvvatWtl1qxZ0qhRI8exEBAZAX0/aiKfyVNj9P6nT58+YRnYggULpFevXq7vNStVqmQn5un1QZ8+ktnkiZSJg3rdmTlzpvFnmibbq4/e015++eUh7bsmoHfp0kVOnTpl1I9ea1u2bGk/4aJ27dp2gmOgFTXRcd26dfZ7cfTo0a4S+keMGGEnues11qnppJaXXnop0zBNltTzKlC76qqr7CfBBIrRZVdeeaVTSEwt5zzOeDg4j+PnPOb+8J/z16v7w969e7tKbtfPsGuvvda+7uvTNXQyqL6HAjW9H9fJU998843otdztBN5Dhw7Zkw/d/DtLLH8OJMN1OND5wDIEEEAAAQQQQAABBBCIAQHrP8NoCCCAAAIIIIAAAggggAACCCAQIQErscdXo0YNn/VPAsZfF110ke/zzz93PcKpU6f6dF032/IXayU7udr24cOHfeecc47Rdq3EPFd9BxtsPcbccTxWElKw3Sf1eu+9956jbcp5ZSXhJpTVPffc47jvVuKzT98Tjz32mC9nzpyO8SlWwXy3quz6rCraPiuhxlPnDRs2GI27YsWKnm7XTWdVq1Y1GqO6Wk+ucNO1z0qIMe47s+NmVZv0WUnjxsfGSorxWZWTXW3XquYfMN6qEu3r16+fz6qibLT/v/76q69Hjx4B+0y/v2eddZbPSgQy6j+egx555BEjF/ULtpUvX95oG1YCfbCbiLv1rAkDRiYvv/xyVPbNSrj2tW/f3miM+t7R92M42p49e3wlS5Y0HoeOxUr681mTAX16n+q2WU/GcLXfuj0rud135MgRt5tKE9+/f3/jfdTP4i1btqRZ380vej20qu37smXLZrzNVq1audlEprEm9w5WRfxM14/XBZzHGf9W5Dw2P5utp+o4vletp3aZd+gnkvvDjOdo+vvClN+9uD/Uz6iU/ky+33DDDT7ryVd+jpz5S8eOHfONGjXK9b+pZM+e3WdNvjXfkENktD4HkuU67MDPYgQQQAABBBBAAAEEEIiygFbhoSGAAAIIIIAAAggggAACCCCAQIQEhg4d6uo/Zh944IGQEoA0eciq6uxqm+n/w9htgrtSmiZFWlVqwy5vVd802n+rmnzYx5JoG9i0aZPxZAb9j3nrCQMJRWBVBHQ8tzS5wm2icvr3oNvfmzZt6jt48KBn1tqXyRisasRRSW7W65wmkpiMUWOsqteubEJJYCpUqJDPqsruanspwZqMaVV5N96vQPuviZkHDhxI6drVd6uSuKukTp1kkcjt5MmTvmLFihkdl7lz5wZNoZ9JgY5pyjI990NJ3A16gFFYMVYT3K2nV/j69u3r00lGKcfF6fudd94ZNkGrSrnxOHScTz75pM+qgh7yeKZPn+7q8y6UCSA6WJ1U5eSsy++7776Q9y2lg9mzZ/ty5MhhtF3dtlUFOGXVoL9HK7Ex6AF7tCLncdrkYc5jdydWrCe4c3/o7njqvb7pxC2rarvvP//5j7sNOETr30LWU+qMr/16/dd/9/GqRetzIFmuw14dJ/pBAAEEEEAAAQQQQACB8AiE/xng1l9xNAQQQAABBBBAAAEEEEAAAQQQELGSC8Wq4mxM8dprr4n1n7OOj9EO1KE+gvv111+Xd999V/QR3ZFq1n8AG21q0qRJYlU8NYoNNkgfLe7UrIqcYlW/dApjeTqBu+66S/Qx7Cbt3nvvlUsuucQkNC5irCq3snz5csexzpw5UzZv3uwY52WA9cQHsZLvZePGjZ50az2RQc4//3zHvtTESuZ2jPM6YNGiRWIlZxp3G+5rTspArCdoyIIFC8RKkE95ydV3Nf/iiy8kd+7crtZLHWxNOhD9LBk2bJhYycGpFxn/rO/zMWPGGMfrPidys5J4Zfv27Y67WLp0aalVq5ZjXGYBXbp0Ef1scmp67n/44YdOYSz3UODEiRNiVfSW0aNHi5WkLVbSnVgJ7rJz506jrTRs2FDef/99o1i3QW+99ZZYT4swWi1PnjxiVcSVF1980ehcc+q0cePGMn/+fLEm5jiF2ss/+ugjsZ5WYRSbPshKHJcVK1akfznD723atJG33347w+vBvlC/fn2xnlxjvLre59LcC3AepzXjPE7rEe+/cX/o/gjqvezvv/9utKL+u4dVJMAo1jRI/xYaMmSI9OnTx3QVmThxonFsLAYmy3U4Fu0ZEwIIIIAAAggggAACCKQVyJ72V35DAAEEEEAAAQQQQAABBBBAAIFwCWjy044dO4y6tyrgSq9evYxiTYKsqn+iiUx33HGHnD592mSVkGKuu+46KVOmjFiVkgP2Y1VDk88++0w6duwYMC6UhSYJ7o0aNZISJUqEspmkW1eTB2bMmGG03wUKFJCnnnrKKDZegvTctqoJxuxwV61aJdWqVRNNrqtdu3bI46xXr56MHDnSsR9NyG7Xrp1jnJcBs2bNctXd8ePHXcUHE3zVVVeJJkJblb6DWf3MOpoo+uCDD8rLL7985jU3P/Tr189e3806/mLbt28vTZo0sffJ3/LUr3333Xepf024nzXByaR17drVJCzTmOLFi8uNN94oOmHFqWmCu1WFW6xq7k6hSbF87NixRhOQAmFY9Ybs+yWrYr/ol07m2r9/v+zZs8ee4KATeoJpFSpUkE8++SQsx2rv3r3yxBNPGA3LqkIu06ZNkzp16hjFmwZZTyyRb775RvQzw+keUPvUewO9vuhkHDdNj7FT0/te/dxy27dTv1b1fVm9erU9CdUp1qr47hTC8nQCnMdpQTiP03rE+2/cHwZ3BE3vvXQyiE6qDlfTwgELFy4Uk3td/ftE/93FZLJiuMYbbL/JdB0O1oj1EEAAAQQQQAABBBBAIIIC4SkMT68IIIAAAggggAACCCCAAAIIIJBaYOXKlT4r8cxn/cnv+GVVy029qqc/P/vss47bTz/GSpUqBTUGKyHTaFvNmjULqn+TlebNm2c0BitRyqQ7Yv4WsP7D3vh81vPp1VdfTTg7PWfSv1di8XcrMcq3bNmykP2txBKj/bWeGuGzJvKEvD3TDqxq7L6iRYsajS3l+MydO9e0ezvOqsDuqn+91lvJj662ESjYSjLxWcmorsag+9qqVatA3bpepvtkJYoajSOS54DrHQlhBatyu9G1z3piiu+3334LYUv/W3XChAlG3nq8rcksIW8v1juwnkJg7JHyfo+l79YkQ5+VJB82ZtP7LjUZPHhw2MahHVuVdn358+c3Ol7//e9/XY+lefPmjn1bE0Rc92u6glXF32dN3nMcg5XYGPIxz5kzp+N2rKcQmQ495uM4j9P+rch5HNwp26JFC8f3Ta5cuYLr/O+1uD/8H0S47w9/+OEHx2Opn2tWlXXfrl27QjqmJitbk/ONxqNj2rBhg0mXjjGR/hxIpuuwIz4BCCCAAAIIIIAAAgggEHUBd2UxrL/GaAgggAACCCCAAAIIIIAAAggg4F5Aq+ieOnXKcUV9ZLlWBgtX00qZlStXDlf3afrt0qWLUdVMrfi8e/fuNOt69cvw4cMdu9Lq4i1btnSMI+B/AlqRVautmpzPukapUqXk/vvvTzi+pUuXerJPl112mTRu3FisiS3y0ksviZ6zgwYNkhdffFH+9a9/iTUBRKyEjaC3pVXm9fzWqsOhNK3Ga9KOHj0a1mtY+jGMGjVKdu7cmf7lgL8fO3Ys4PJQF/bs2VPKlSsXajdn1i9YsKA0bNjwzO8mP+h1bejQoSahxjG6T6afHytWrDDuN54C9YkgJtc+fb/otS/UZiXxSqFChYy6GTBggFEcQZEX0Hu7L7/8UqykcrGSvsMyACvhWvTJKiZNP2/0iT7hbFrJvX///kabePPNN43iUgdZCfSpf/X7c/369f2+7sWLWgFf359OTav3fvvtt05hLP9bgPM446nAeZzRJF5f4f5QJJj7w8mTJxsdcv1sK1y4sFFsKEH6t9l5551n1IU1MdIoLpaCku06HEv2jAUBBBBAAAEEEEAAAQT8C2T1/zKvIoAAAggggAACCCCAAAIIIICAVwKa3DJt2jSj7vTx23nz5jWKDSbIqixsJ9BaFeuCWd3VOhdccIE0atTIcZ2TJ0/KuHHjHOPcBhw/flzGjx/vuFqnTp0kd+7cjnEEiJ0krQld+/btM+Kwqs2JVek8IX2XLFliZOAvSBOWNXl91apV8ssvv8j06dNl4MCB8sQTT4hODNEEmCeffNJODpwyZYrt/vXXX0ufPn3Eqsjur8uAr1mVpF1NSvDXmSZoXnzxxf4WZXjt/fffly1btmR43esX9D2uk4fcNl0vXM2qMC19+/b1vPubbrrJVZ+33367aJK716127dpGXVpV543i4i1IP6NNWrdu3UzCHGP0s/rmm292jNMA68kasm7dOqNYgiIjYFXyl169eon1FB/Xk1TcjlA/a//44w/H1TTBXidTRaLp+6BGjRqOm7KeqiFWhV7HuNQBJgnuZ511VupVPP+5TZs2Afu0nmgiV1xxRcgTzAJuJMEWch5nPKCcxxlN4vEV7g//d9SCuT/89NNPHQ+5TjrSv5Mi0fSzvWbNmkabCnWCsdFGPA5Ktuuwx3x0hwACCCCAAAIIIIAAAmEQIME9DKh0iQACCCCAAAIIIIAAAggggEBqgQULFhhVKNfEQdMqyan7d/vz5ZdfbifRul0vmPju3bsbraZVmL1u1uPDZf/+/Y7ddu3a1TGGALGT2nXCwpo1a4w5/vOf/xgltxl3GEOBwVRwL1KkiHz88cd2EqJWtq1QoYLRHmnSRp06dUSr3K5fv1569+4tOnnATZszZ448/PDDblbJEHvbbbdleM3fC1o1vl27dqIVAMPZdH/cnI8pYwlnBXdNrtHj7HWrWLGicZdZs2aV++67zzjeTWD58uWNwg8cOGAUF09BCxculNWrVzsOWZ+40LZtW8c40wDTz1HrWbH20x9M+yUu/AKamKrXwWA+L9yOzrQK+iOPPCLnnnuu2+6DjtfJXCZN7xfcNJ0c6dSCqRTs1Gfq5TfeeKP9pIbq1avLLbfcIk8//bT9Ga8J+zrZ4PDhw3a1Yq8mvKTedqL+zHmc8chyHmc0icdXuD/831Fze3+4YcMGo6rvdevWlRIlSkTs1KhatarRtg4dOmQUF0tByXYdjiV7xoIAAggggAACCCCAAAL+BUhw9+/CqwgggAACCCCAAAIIIIAAAgh4JmD6WO0777zTs206daSP8I5Ea9WqlWi1aqemiYOauOtlGz58uGN35cqVS9gEbMeddxGgyQg33HCDuKlarpXI7733XhdbiZ/Qbdu2yY4dO1wNuGHDhrJs2TLRCRWhPDHgvPPOk7ffflsWL14sJUuWdDUGXU+rxgfb7r//fuMnTCxatEg0PlxNr6vvvPNOUN1rInC4mib2h6PpxCTTdt1118kll1xiGu4qrlSpUkbxJpOLjDqKoSDT6u3t27cXrdzsVatSpYpdBdqkP51AE84nFJiMgZh/BI4ePSoffPCB1KpVS0qXLi3vvfeemCRm/9OD2U+aQK+fL05NnxD0wAMPOIV5ulwnexQrVsyxz6lTp8pff/3lGJcSYPJEkTFjxrj+rE7p3+S7TmDQJ6R89913ohM1n3/+efszXo938eLFRav80swFOI/9W3Ee+3eJt1e5P/zfEXN7f6iTBkePHi0vvPCC6GQhLQigiezpr6/6bw6RbEWLFjXa3J9//mkUFytByXgdjhV7xoEAAggggAACCCCAAAKZC5DgnrkNSxBAAAEEEEAAAQQQQAABBBDwREAriTu1AgUK2BWPneK8Wn7NNdfI1Vdf7VV3mfaTK1cuufnmmzNdnnqBl1Xcd+7cKTNmzEjdvd+fqd7ulyXNi1p5TquU/vDDD2leD/RLpUqVZODAgYFC4nqZSSJhyg5mz55dXnnlFZk5c6ad8Jbyeqjf1fj777+Xa6+91rgrTR7s27evcXz6wEKFCrmatDBo0CDRasFeJ5TPmjUrpKdQhDLBIL1J6t91wsEVV1yR+iXPftaKy1rJ36S5OSdM+ksdU7hw4dS/Zvqz2wSmTDuKkQX6VIJx48YZjSYcnyumVdx3794t48ePNxonQZEV0El8vXr1sp/c4fUxmjdvntHONG7c2NPJFyYb1etWkyZNHEMPHjxoVKU3pSOTSTxaQf3uu+8Oy6SClHHw3TsBzmP/lpzH/l3i6VXuD/85Wm7vD/WpSPpvCU899ZQMHTpUvv32W9m6davofdnKlStFJ7zqE0C8fHLOP6PN/Cf9txuTFs6nRpls321MMl6H3RoRjwACCCCAAAIIIIAAApEXIME98uZsEQEEEEAAAQQQQAABBBBAIIkEVq9eLWvXrnXcY63qppUgI9l69OgRkc2ZJuZ5meCu1Q5PnToVcP+yZs0aUpJswM4TZKFWbteEOK3Gbdo0CXrSpEkRT6IzHZ8XcW4q2WuV8UcffTRDpUEvxqHV3L/66ivRCs+mbeLEiaLV+YJtDz74oKsK9P369bMn73hVwVCvE02bNhWdeBFs04k34WjVq1cPR7dn+tRMcyz1AABAAElEQVQqliatWrVqJmFBxZg8kUM7PnHiRFD9x+pKEyZMMDrnLr30Uru6qNf7ceutt4pOljFpiTy5yGT/Yz1m3bp10rFjRzsZT5O6vWimCWmtW7f2YnOu+2jQoIHROvPnzzeK0yCTBHeN+/TTT6VNmzZG71+Np0VPgPM4c3vO48xt4mEJ94f/HCWv7g/130306UYtWrSwn0yifxNFspk+qcfNk0kiOf7MtpWM1+HMLHgdAQQQQAABBBBAAAEEYkeABPfYORaMBAEEEEAAAQQQQAABBBBAIAEFTKq3626H+z++/dHqI74j0bRavElV419//dWuSO3FmIYPH+7YTcOGDeX88893jEvWgO3bt8v1118vCxYsMCbQBNzp06eLJnkmctPEf5PKfVqtV6vHhrNpNfJPPvlEdGKBSdNq6s8++6xJqN8YTSDRJHc3TSc8aBL+tGnT3KyWJnbbtm2ik3K6dOkScjXecCW4V6xYMc2Yvf7FNMG9atWqXm/6TH85c+Y883My/TBkyBCj3b3tttvCNplFJ3aYNL1mL1++3CSUmCgK6HVR36urVq0KeRSmieGm51DIA0rXQd26ddO94v9X0/3QtevVq+e/Ez+vTp061U6I1yq/8VZN18/uJOxLpsef85jzON7eBNwfxtsRcx6v00T6lB5Onz6d8mNcfE/G63BcHBgGiQACCCCAAAIIIIBAkguYlX1JciR2HwEEEEAAAQQQQAABBBBAAIFgBbS6sknTJPBItwoVKthV472qrBxo/FrF/aGHHgoUYi8bOXKkhFp9WJPFfvrpJ8dtdevWzTEmWQO0wuwNN9wgGzduNCbQRGud0BHq8TPeYBQDX3nlFdGvffv22UbqtGHDhjM/6++lS5eW/v37R2SUF110keh7xzTpS4/Tli1b5IILLghqfM8//7xoAsQ333xjvL4+zaJZs2Z2UqJeC7Sir54zTk0nvmjV9jfeeEOOHDmSaXiOHDnk/vvvt+MyDfp7gcl2nfrwt1wrSYaz6T6atBIlSpiEBRWTjAnu+hSWuXPnOnplyZJFNME9XE0/s0wnzQ0YMED0K1nbVVddZTSxzsRHk9i04qx+6TVo9+7d9teuXbscnxTj1L9e3+rUqSNaMbVcuXJO4X6Xb9q0yb6e+12Y6sVixYoZTcxKtYpnP+pkwnz58olTxXrTxDod2E033WRPplu/fr3ROPW46eSsvn372us2b97cfkKN6VMpjDZCUNACnMecx0GfPHGwIveHcXCQXA5xx44dRmvEUwX3ZL0OGx1IghBAAAEEEEAAAQQQQCCqAiS4R5WfjSOAAAIIIIAAAggggAACCCS6wNatWx13UasJh/s/vv0NInv27KJJYAsXLvS32NPXOnfuLI8++qhjMti4cePkzTffFB1bsG3EiBGOq+bPn19atWrlGJeMAUuWLJEmTZqI6X/cq5Gew1qN1rRKa6K4amKcflWuXDnqu6THrFGjRvLll18ajWXmzJly++23G8WmD8qWLZuMHTvW3m+trO6mzZkzR/Tr7LPPtserk3s08VIrw+trO3futM+93377TWbMmCFr1qwx6v69996TCy+80CjBPVwV3MOZWG6EYAXlzZs3pOun03b02CdbM63ertc/nWwSrqYTRAoXLmwnVzttQyeFvPbaa2Ja9d+pv3hb3qFDB3n88cfDOmxNfNfJTL/88ossXrxYZs+ebT+FxrSqa8rg9uzZY08o08r7wUw6Mk0K10lX0Wy6fafJh5pc98cff4jJtTRr1qz2pKZ//etfrnZLk+zHjBljf+n1TCfl6eenTurTivraLy3yApzHnMeRP+sit0WTa1q4R8P9YWjChw4dsv/NRJ9Upk+k0smPidaS9TqcaMeR/UEAAQQQQAABBBBAIBEF+Ne6RDyq7BMCCCCAAAIIIIAAAggggEDMCGzfvt1xLFdccYWYVuZ17MxlQKQqxxctWtSumOk0PE1u1cTbYJtWSdNK1k6tY8eOdvV6p7hkW/7111+LJmm6SW7XpOSpU6faCWLJ5hVr+/vEE08YDymU95luRJPSdUJKsJNRjh49KpMnT5ann35a7rzzTmnRooU0bNhQbrnlFunTp4+89dZbxsntvXr1svs4fvy40f6HK8Fdk/Sj3XTyDs07gdOnT8vw4cONOtQK6+Fsep9w6623Gm1CE7E0yZ0WPgG99pUpU0a0EnjKUy306Sd33HGH63u6zZs329dAt8nxuncrVqww2slLL73UKC5cQaYJ9vp0EdOmTwcKpQK7vr91kuczzzwjNWrUkCJFiojeH3700Ueix4QWOQHO44JBY3MeB00XsRW5P4wYtScbOnz4sCxatMj+LOjZs6dUqlTJfgLKjTfeaD+dKxGT2xUuma/Dnpw4dIIAAggggAACCCCAAAJhEwi+HFrYhkTHCCCAAAIIIIAAAggggAACCCSGwMmTJ2Xv3r2OO6PJ39FqWvE4Uk0TkTSh1alpgnrTpk2dwvwu/+qrr8Skan7Xrl39rp/ML2oSpyYanzhxwphBqwNrFbvatWsbr2MauHz5clm5cqVpuGdxWsk1lIQ5zwYSREc6OUGT9L777jvHtWfNmiU6ISSUarV63IcNGyb63nZz3jgOzkVAgwYN5D//+Y+9xoEDB4zWDFdVaxKYjPjjKkifIqAVpZ2aVkZt27atU1jIyzWJXid/mLSBAwfK3XffbRJKjEcCpUqVksGDB4tONurbt6/x5AjdvD495fXXX5fHHnvM1WhM7jO1Q71W61est3379hkPUa/lOtFK7xmDmRyQfkNqOX78ePtLl5UvX140oVG/9PM1d+7c6Vfhd48EOI85jz06lWKyG+4PY++w6N8t+rSoDRs2nPnSJ7Lo356///67+Hy+2Bt0mEeUzNfhMNPSPQIIIIAAAggggAACCIQoQIJ7iICsjgACCCCAAAIIIIAAAggggEBmAloF2+Q/R6NZcTeS29YEJE3m1yrtgZomwWvlNE0YdNtMKu2WLVtWatas6bbrhI3Xc1SraL/00kuu9lGTwPUx7dWrV3e1nmnwJ598Ii+88IJpuGdxP/30U9wmuCtC69atjRLc9+zZI7qvoT7FQSuulyhRwt7u/v37PTsOJh21a9fOrq6YUkXeZPtZsmSRcCQaab/6NINot5w5c0Z7CAm1fa3kbNI0Efbzzz83CQ05RqtM79q1y7GfZcuWyYIFC/i8c5TyPuDiiy+2k8n1+3PPPWe8AY3V65pptXPt2E1CuPFAohhommCXMsRGjRrJO++8I/fcc0/KS559X716tehX//79JU+ePPZTRpo1ayb6pU8xoXknwHnMeezd2RRbPXF/GL3joU83WLNmjfz666+iT1jRyuv6Xb/0aSE60Zf2j0CyX4f/keAnBBBAAAEEEEAAAQQQiDUBEtxj7YgwHgQQQAABBBBAAAEEEEAAgYQR2L59u9G+RDLJPP2AIrntHDlySOfOneXNN99MP4w0vx89elQmTZokt912W5rXnX45cuSIvZ5THNXb/xH6888/bWdNJnfTLrjgAvniiy+kQoUKblYjNgICWmXWtGmVwlAT3HVbuk1NpNVJLFoNMdxNq+hq1fb01alNEtwLFy4sKQnxXo6TxHIvNWOjL00inzp1qtFgFi9eLB06dDCKjWTQgAEDSHCPJHi6bWkV9+PHj8srr7ySbon/X48dO2bHfvjhh/4D/LzqNiHcTxcx9VIwCXb6WaCJi073l6HsqN5j6gRM/dInn1x33XXSvn17+8kNOsmLFpoA57HY9zScx6GdR7G4NveHkTsq+vQ8/ft09uzZ8sMPP9gTefXfFWhmAlyHzZyIQgABBBBAAAEEEEAAgcgLZI38JtkiAggggAACCCCAAAIIIIAAAskhEA8J7gUKFIjowejWrZvR9kaOHGkUlzpo4sSJoglIgZomJXXp0iVQSNIs0/OzTp064ja5XZPaFy5cSHJ7jJ4plStXlnPOOcdodCZVoI06soK0gvV3330nN998s2i1ynA13c7333+fIbldt3fgwAHHzRYvXtwxJpiAXLlyBbMa68SwwIgRI0STpeK56fVdn9ZAi57A//3f/0mPHj2MBzB69GhXVdmDSQg3HkwUAoPdnzfeeEPGjh1rPyko3MPWqr9z586V+++/Xy688EJp0qSJfS916tSpcG86YfsP9rjHKkiw+8N5HKtHNPhxcX8YvJ3pmvp3Qe/eve0nSjVv3tx+6sa8efOE5HZTwf/FBXvdcreVyEUn2v5ETo4tIYAAAggggAACCCAQewIkuMfeMWFECCCAAAIIIIAAAggggAACCSJgmuCeJ0+eqO1xvnz5IrrtihUrGlWM/uqrr2Tbtm2uxjZ8+HDH+Pr169vJSI6BCR6wbNkyqVatmmjVYTdNK5ZqwoBWcKfFpoBWJ7/yyiuNBudlgrtu8LzzzhNNztQJEDVr1jQag2mQVl5//PHH7YqMeh3x10wquBcrVszfqiG/RoXOkAljroMhQ4bE3JjcDkgrgg8dOtTtasR7LPDCCy+IaZKjPlnl448/Nh5BolVcDWV/OnbsKD///HNEJzJqsvuMGTPsau6VKlWSWbNmGR87Av8RCOW4/9NL7PwUyv5wHsfOcfRiJNwfeqHovw99ElXjxo2levXq8u6778ru3bv9B/KqkUAo1y2jDUQ4KNH2J8J8bA4BBBBAAAEEEEAAgZgSIME9pg4Hg0EAAQQQQAABBBBAAAEEEEgkAU1SMmlOVcdN+gg2JhrVabt37+443NOnT8uYMWMc41ICtmzZInPmzEn5NdPvphXkM+0gARZMmTJFatWqJZs3b3a1N61atZIvv/xSChYs6Go9giMvoMngJs3rBPeUbWqiyfz582X8+PHSsGFDyZEjR8oi1981UV4raet7/OWXX5azzz470z7Wrl2b6bKUBeGq4J7SP98TQ2DRokWyatWqhNiZQYMGic/nS4h9ided0OuOyb1Pyv5Nnz495UfH74lWofTQoUOO+xwo4NxzzxWd8KgV1tu3by866StSbfXq1dKoUSNp166dbNq0KVKbTYjtcB6nPYycx2k9+A2B1AKauHzXXXfJVVddJV988UXqRRH5uUaNGqITURKtcR1OtCPK/iCAAAIIIIAAAgggkDgCJLgnzrFkTxBAAAEEEEAAAQQQQAABBGJMwDQR+ODBg1EbeTS23alTJ6NKpiNHjjR2GTVqlGgVzUBNq9W3adMmUEjCL3vzzTdFE9UPHz7sal/79OkjEydOlLPOOsvVegRHR0ATo0xauBLcU7atyYU6KUK3oxNW9L2v1f8zSzjMnTu3XHbZZXY1Rj3nli5daifKd+7c2eiasXz58pRNZ/r9/PPPz3QZCxBIEUiE6u0p+7Ju3Tr7fZjyO9+jI/DII49keu1LP6LvvvtOdKKfScuSJYtJWNzEZM3qzX9Z6UQ+nWT1+++/i9776MSrSDW9X9InqSxZsiRSm4z77XAe+z+EnMf+XXg1eQU2bNgg1157rXzwwQfGn5Ohaunk2htuuEH69esnun19UlXbtm1D7Tbm1uc6HHOHhAEhgAACCCCAAAIIIIDA3wKRK18BOQIIIIAAAggggAACCCCAAAJJJlCoUCGjPQ61WqXRRjIJikaCu7q0bNnSTjzKZFj2y5oY9PPPP0uFChUChdnLtFqnU+vQoUPSJmhrpf777rtPBg8e7MSUZnm2bNnk7bfflnvvvTfN6/wS2wKmCe6RenpE/vz57eR2TXDXptWk9+zZI9u2bZMdO3ZInjx55KKLLpJixYpJsMkVGzdulAMHDjgemMsvv9wxhoDkFjh69KiMHTs2oRAGDhxoJ2cl1E7F2c5cfPHFUqVKFdGnAzg1vS9csWKFXZ3WKVbvqfbv3+8UJnnz5nWMiYUAnYzoZdPq+TphSr9+++03mTRpkkybNs2u8B7Opxjp59GNN95ob0cnbtECC3AeB/bhPA7sw9LkENDPz+bNm9sTZ8O5xzoZt2rVqnLNNdeIPklKv3LmzBnOTcZE31yHY+IwMAgEEEAAAQQQQAABBBDwI0CCux8UXkIAAQQQQAABBBBAAAEEEEDACwH9T0KTFo0k85RxRWvb3bt3d0xw1zFqZfaXXnopZbh+v//44492Irzfhale7Nq1a6rfkudHTZTTyvWzZs1ytdOaDDdu3Dhp2rSpq/UIjr6AaRKG6VMmvN4jTWIvXLiw/VWxYkVPul+2bJlRP5UqVTKKIyh5BT755BOJ1mdjuNSnTJkiW7duFZ5gEC5hs34vvfRSowR37U2rxF511VWOHeu9psY6NY0pUqSIU1hCL9eJVA8++KD9pe/xmTNnyvTp0+37I6307nXTp5c0atRI5s2bJyVLlvS6+4Tqj/PY/HByHptbEZk4AqtWrZL69euLTkL0qumE4PLly6f5uvrqq+W8887zahNx1Q/X4bg6XAwWAQQQQAABBBBAAIGkEiDBPakONzuLAAIIIIAAAggggAACCCAQSQHTBHeTqsPhGne0tq0JP5popwl3gdro0aPlxRdfDFjV2aR6e+nSpaVWrVqBNpWQy3bu3ClNmjSRn376ydX+6bGZOnWqUXKdq44JjojA3r17jbZjWundqLMoBy1dutRxBLly5ZJy5co5xhGQ3AJDhgxJOIBTp07ZT/Do27dvwu1bPO2QJribNtPruOm95qZNm5I+wT21vVaKb9eunf2lr69du1Zmz55tJ7vPmTNHTP1T9+nv582bN0vv3r1l8uTJ/hbz2t8CnMfBnQqcx8G5sVZ8CRw/flxuueWWoJPbdeKvTnDViuw6cSwlqT2USV9eJtrHytHgOhwrR4JxIIAAAggggAACCCCAQHoBEtzTi/A7AggggAACCCCAAAIIIIAAAh4JmCaP/vLLLx5t0X0369evd7+SB2tky5ZNbrvtNvm///u/gL399ttvdrXTGjVq+I3766+/7CrjfhemejEZq7drtdYbb7xR1q1bl0rC+cfKlSuLVvstUaKEc3AYI9q2bStlypQJ4xb8d12qVCn/C+Lo1T179hiN1vQaZdRZlIOWLFniOAJNaMmenX8OdYRK4gD9TPzmm2+MBJ5//nnp0KGDUWy4gj777DN55JFHjLr/8MMP5amnnuI9YKQVniA3Ce6m13E3CWma3EfzL6D3G/p19913i95b6sRAffKNfn377bdy8uRJ/ysavKr3VKtXr7aTKg3CkzKE89ibw8557I0jvcSWwJNPPinLly93NSh9UlSnTp2kefPm9iT3s88+29X6TsGmk6B8Pp9TVzGznOtwzBwKBoIAAggggAACCCCAAALpBPgfnXQg/IoAAggggAACCCCAAAIIIICAVwKaPKqPuN6xY0fALrXK9rZt26R48eIB48Kx0CQpNBzb1T67devmmOCucZ9++qlkluC+aNEiR98sWbLYyfTaV7K0n3/+WRo0aCDbt293tcutW7eWkSNHitdJAK4G8XfwlVdeKfpFcy9gmnShyR+J0LSyo1bcdWqcT05CLDet3p4jRw655557JNrvIU3Gfe655+TIkSOOB0+fmKKJtnqdp0VH4JxzzjHesCZZm7SCBQuahIlWcKeZCWTNmtWu9KsTAh577DE5ePCgzJgxw67Crvekbiv3aoJjv379xPT6YjbKxIriPPb+eHIee29Kj5EXWLZsmbz55pvGG9Zq7Q8++KA8/fTTYf171vRvrXhKcOc6bHyaEYgAAggggAACCCCAAAIRFsga4e2xOQQQQAABBBBAAAEEEEAAAQSSSqBmzZpG+6v/eRvpdurUKVmxYkWkN3tme2XLlpXrrrvuzO+Z/aDJRJk1rV7r1OrVqyclS5Z0CkuY5StXrpS6deu6Tm5/+OGH5ZNPPglrMkDCIKfaEU100ycNfP/99zJt2jQZOnSojBkzJlVE5H/8/fffjTYajUk1RgNzGfTVV1/JoUOHHNfKbKKM44oEJIXA6dOnZdiwYUb72rhx46gnt+tANWHaTRX5AQMGGO0fQeER0EkGpu388883CtWJlCbt119/NQkjxo9Avnz57PfZqFGj7EmV+jQEt0+YSVnXT/e8ZAlwHof/NOA8Dr8xW/BeYNCgQWKaJF6kSBH58ccf7Qn04Z6svW/fPqOdNZ2sZtRZmIO4DocZmO4RQAABBBBAAAEEEEAgaAES3IOmY0UEEEAAAQQQQAABBBBAAAEEnAVME9yXLl3q3JnHEVrlWysfR7N1797dcfNr1qyR1atX+40zSXDXSvHJ0vTx7ZrQv2vXLuNdzp49u2jywGuvvSZa7ZGWucC3334rzZo1k+rVq8vFF18sefLksb/0Z31Nl91+++3Sq1evzDsJ8xI99vqeMWmm1yeTvqIZE2gSTOpxNW3aNPWv/IxAGoGZM2eKaQJy586d06wbzV969OhhvPlZs2bJunXrjOMJ9FZgy5Ytxh1ecMEFRrH62WPS9NjTQhfImzev6HtO70tvvfVW4w5PnDgh0bjXNx5glAM5jyN7ADiPI+vN1oIT0EnEo0ePNlpZ/ybTicZXXHGFUXyoQYlYwZ3rcKhnBesjgAACCCCAAAIIIIBAuAT4X8twydIvAggggAACCCCAAAIIIIAAApaAaQLpnDlzIu6lybrRblp51qTCmr8EVk3S0yT9QE2r27Zt2zZQSMIs06TmBg0ayO7du433SRNcdJJAz549jddJ5sBs2bLZyRNarV2rtmvihb+mSQ9r1671tyjsr5m+rzV5UhPzvWxapVCfDBHJplUdTSa6VKpUKame5BDJY5Ao2/roo4+MdiV//vzSokULo9hIBOmTUC677DKjTen7ZeDAgUaxBHkvsGnTJuNOTRPc9T7TZHLa+vXrZcOGDcbbJzCwgN4P6BMf2rRpEzgw1dKNGzem+o0fUwtwHqfWiNzPnMeRs2ZL7gX0yWIHDhwwWvH555+XqlWrGsV6EbR9+3ajbuKpgjvXYaNDShACCCCAAAIIIIAAAghEQYAE9yigs0kEEEAAAQQQQAABBBBAAIHkEahSpYrkypXLcYe1sqZp5VjHzgwDhg4dahgZvjBNQG/Xrp3jBvwluJsktbZv394ogd5xADEeoOfODTfc4Cq5vXjx4jJ37lxp0qRJjO9d7AyvYsWKxoNZtGiRcayXgd98841Rd9dff71RXOogTZ4fO3asvPXWW/L444+LPoFBq6JXrlxZSpQoYV/r3nnnndSrhP3n7777TkySTG666aawj4UNxK+ATgyaMmWK0Q7oZ1bu3LmNYiMVpE+OMG0ff/yxHDt2zDScOI8E1PyLL74w7s00wT1fvnyiE3hMmpvtm/TnJkYncqZcr3Wihdft9OnT9sQyfR+//vrrEZlspcnBY8aMMZ4sphPjaP4FOI//58J57P/84NXkFDD9m6ZAgQIRnaz9559/ysKFC40OSjg+74w2HEQQ1+Eg0FgFAQQQQAABBBBAAAEEIiKQPSJbYSMIIIAAAggggAACCCCAAAIIJKmAJrdrVe3PP/88oIBW9xoxYoQ89thjAeO8Wrh06VL56aefvOoupH40SXb48OEB+1i8eLH88ccfdhJtSqBJgnvXrl1TwhP2+/79+6Vx48by+++/G+9j2bJl7US7iy66yHgdAkX0P/7VzCRJberUqdK5c+eIsp04cUImTpxotM06deoYxaUOuuuuu+SXX35J/VKGn3XSRJ8+fTK8Hq4X3n33XaOumzVrZhRHUHIKjBw5UvT9Y9K6dOliEhbRmNtuu02efPJJo6TePXv2yIQJEyQW9yOiaBHemE7U089rk6YT0EyebpPSV+3atUXv65yaHvd77rnHKczz5Tt27LDvU1LeYzpBpGTJkvbnaalSpdJ8v/rqqwPu+5EjR+zPIf0sWr169Zmf9akpKf3rDugE03r16nm+L+k7zJkzp32f/+GHH6ZflOF3KrhnIEnzAufxL/YkDc7jNKcFvySxgOnftjqhXZ9KFqmmE7ZMJwrqpJV4asl0HY6n48JYEUAAAQQQQAABBBBIdgES3JP9DGD/EUAAAQQQQAABBBBAAAEEwi6gyUROCe46iGHDhkUswX3IkCFh32/TDWii7cUXXyyBEn+0+tnkyZPPJGbt3btX5s2bF3ATl156qeh/0iZ669Gjh6xcudJ4N6+55hr7fCxSpIjxOgT+I6CVck0S3PV8PXDggOTPn/+flcP8kybp6kQQp6ZVZ3VShNumCYNOCe5O70u32wwU/+uvv9oV5QPF6DK9FtSoUcMpjOVJLGD6mahJucE8/SDctMWKFbOfpmAy8UvHMmDAABLcw31Q0vVveo7pam3atEm3duBf9V7H5OkZmpSnTxepXr164A49Xjp48OA0yeeaGKjXb/1K3bJnz25/hgVK7u/fv7889dRTqVfz+7NOMotEgrtuXK8JJgnuhw8f9jtWpxezZMniFJIQyzmPMx5GzuOMJrySPAKbNm0y2tnLLrvMKM6roOnTpxt3lXrCivFKfgIj9TmQTNdhP8y8hAACCCCAAAIIIIAAAjEqkDVGx8WwEEAAAQQQQAABBBBAAAEEEEgYgaZNm4pWqHRqmjiqSUDhbmvWrInIdkz3Q//Dtlu3bo7hWv00pU2bNk2cKqJpRdtI/Wdwyrgi/X3QoEEyadIk483WrFlTZs+eLSS3G5NlCKxfv36G1/y9oAl848aN87coLK/pJJDXX3/dqO9WrVrZ1XONglMF6eQIp7Zr1y5ZsGCBU5gny1966SXRp184td69e0vWrPwzqJNTsi7XJ4SsWLHCaPdvvfXWmP1cuf322432QYMWLlwoy5YtM44nMDQBfbLGl19+adyJnmdumiZya1V0k6bXzUg2/SwcOHCg0Sb1iUdO9yd169Y16mvKlClGcV4ElSlTxqib0qVLG8WlD9LEf6fmVRKl03bCuZzzOKMu53FGE15JHoHNmzcb7azJv7MYdWQQdPLkSXHzvvTq2hypz4Fkug4bHG5CEEAAAQQQQAABBBBAIEYE+J+dGDkQDAMBBBBAAAEEEEAAAQQQQCBxBTSx8q677jLawX//+9+yZcsWo9hggjQpvGvXrsaP1Q5mG8GsY5KMrpVHtSK2NqcqtZrYrn0mclu1apX06dPHeBe1YusXX3wh+fLlM16HwIwCt9xyi5gkGeiamnDuVWJDxpGkfUWfALF69eq0L2by2wMPPJDJksAvawV3k+amUrFJf/5i1q9fL6NGjfK3KM1rer67SfxNszK/JIWAm/O1S5cuMWty0003yXnnnWc8PtOkY+MOCfQrsG3bNuN7QO1An2hz7bXX+u0rsxcLFy5sfM+jFaF1Ukek2htvvCFbt2412lynTp0c46pVqyaBKryndLB27VrRCZ2RaCZPTtFxBFtlOEeOHI67cfToUceYWA/gPM54hDiPM5rwSvIImExiVQ2TJ2t5pda3b18xrSyv2zx+/Lgnm47U50AyXYc9OTB0ggACCCCAAAIIIIAAAhERIME9IsxsBAEEEEAAAQQQQAABBBBAINkFevToITlz5nRkOHjwoPTs2VO0GnM4Wr9+/WTRokXh6DqkPi+66CJxqoytFdO0crsmDGuidqBWp04d0T4TtWlFVE0E+/PPP4128ZJLLrGrzeXNm9conqDMBbS6rD6VwaRpYlL//v1NQkOK0SS+Xr16GfWhSeq1atUyik0fVLVqVaMJEuPHjz8zGSV9H178rtcATTR2eoqDbkuT28855xwvNksfCSig19AxY8YY7Zm+d8qXL28UG40gnXjjZmKXThA5dOhQNIaaNNvct2+ftG/fXvbs2WO8zzqJKpj24IMPGj1dQO8vb7755rBeo1PGr8n9r7zySsqvAb/nypVLWrduHTBGF2qSnz6NxqSNHj3aJCzkmPnz5xv1UbZsWaO49EEmiY2m94Pp+4613zmPMx4RzuOMJrySHAKmk/YiNWlLn37z6quvusL3aqJzJD8HkuU67OpAEowAAggggAACCCCAAAJRFSDBPar8bBwBBBBAAAEEEEAAAQQQQCBZBIoWLSq9e/c22t3p06eLJsSbJG8adfh30AcffCBPPvmkm1UiGtu9e3fH7X366aeildydkvK6devm2Fc8B+h/PK9cudJoFwoWLCiff/65aGI2zRsBfQqCaXvxxRfDWllQJzt06NBBjhw5YjSkhx56yCjOX1Du3LntiRX+lqV+Td+fzz77bOqXPP1Zr6WaZOLUtMqvvldoCGQmMHHiRONE31iu3p6yf26eVqDv05EjR6asynePBXSCU40aNcQ0+Vk3rwlsbj5fUg9Zq4O3aNEi9UuZ/qxPwAj3fZLew+p75vDhw5mOI/UCPXfz58+f+qVMfzbdz5dfflm+/fbbTPvxYoFW5zVNQA62grt+9jq1nTt3OoXExXLO44yHifM4owmvJIdAsWLFjHb0hx9+MIoLJUj/ztJJhG7/fcaryUeR/BxIputwKOcE6yKAAAIIIIAAAggggEDkBEhwj5w1W0IAAQQQQAABBBBAAAEEEEhygeeee864qvjQoUNFq3hq1XIvmlZuv+uuu8T0Ud9ebNNtH1q5M1++fAFXmzFjhmh16EBNq5S3a9cuUEhcL/vxxx9lwIABxvswYsQICTapyngjSRbYrFkzufjii432WpNIGzdu7KqCr1HHVpAmTWhy+/Lly41WadiwoVGCeqDOTCai6PrvvfeerFixIlBXQS0bPHiw6GQdk/b000/LhRdeaBJKTJIKDBkyxGjPtTq6Vr2O9VauXDm57rrrjIc5aNAg41gCzQS0avsLL7wg1apVk19//dVspb+jdEJOmTJlXK2TOvjhhx9O/WvAn3XC4KOPPhq2JwbphMrZs2cHHEPKQp2MpNdr06bJ+SZP5vh/9u4EWq6ysAP4l5CEmLyQBZOAhCUs2lAWCRq1uKAcEbQUMVqxNNACFlFbMOTIYls81QoqFFBLaQsWckRAPBQoWwEFNKgUJLKJJsga9uW9ZAayQab3m+OTLG/m3lnfzNzfPeed99693/2W33czM0n+97uvvvpq+T3yySefzFp1zeXiZ/tnnnkm9bx4s0O970fxRsW07cEHHwzxhrde2FzHG86i63hDD7/lR2CnnXbKNNiHH344LFq0KFPZegq98sor5ZvPHnrooZpPT7spP2uF7X4fyMvrcFZ/5QgQIECAAAECBAgQGF4BAffh9dc6AQIECBAgQIAAAQIECORIYPz48eHcc8/NPOIY5H7Pe94TFi9enPmcjQs+/fTT5VDeF7/4xY0PddzvMeD0yU9+smq/4n8SX3TRRVXLxHB7tO7VLQbnsm5/8zd/Ez7ykY9kLa5cRoExY8aE73znOxlLh/Db3/42HHTQQZlXis5ScQxRfvCDHwz/8z//k6V4OQx4/vnnhxEjRmQqX6lQDOnFEG3aFgNZcZXd+BrUrO0b3/hGOPbYYzNVN2vWrNDIavWZGlGoqwViIOrWW2/NNIb9998/xCexdMNWyyru99xzT/jZz37WDcPq6D7G8NuNN94Yjj/++LD99tuHf/zHfwwDAwM19XmHHXYon1fTSRsVjjc3fPjDH95ob+Vf42vqYYcdFuIq5M3cvvzlL4evf/3rmas87rjjwtZbb525fAy3Z73Z6tlnnw1z585t+hhjZ+P7b7yBNMt2yimnZCk2ZJkpU6YMuX/9nfE995xzzll/V9f+7DredOpcx5ua2NP7ArW8nx166KHh+eefbzpKvFEt/t0nPvGnnm3FihX1nLbJOe1+H8jL6/Am0HYQIECAAAECBAgQINCRAqM6slc6RYAAAQIECBAgQIAAAQIEelTgwAMPLAfOL7nkkkwjvOOOO8Lb3/728NnPfjYsWLAgbLfddpnOi8GqCy64IMSVJZu1climhhssFANLcYXmalvao8GPOOKIaqd39bG4UvfVV1+daQzxhoH99tsvXHfddZnKt7PQHnvsEWbMmNHOJpveVgxdfOxjHwtXXHFFprp//vOfh9mzZ4fLL7+8/D3TSRUK3XnnneWVBOOKrVm3M844oxy8zFq+Wrm40m4MRaZtjz76aPjQhz4ULr744rD77runFa94PL6GxRV7s1rHiuIK8qNHj65YpwME4pNSSqVSJoi//Mu/zFSuEwrFpzrEwHCxWMzUnfhEkD/5kz/JVLZbCv3mN79p6ntf/NwRn6izZs2a8vcYaI+rdj/11FMhtvWLX/yifKwRn/iaFd+3G93iTYB77bVXWLZsWaaq4ufRJ554IsSnGTSyenxs7IUXXghx1dcLL7wwU9ux0NSpU0M9N2F+/vOfD9/+9rcz/RmOn6XjDVdnnnlm2G233TL3rVrBeBPqvHnzQgyWp23xM0988ku92xvf+MZMp5588snlvyd0w9Mm0gbkOt5UyHW8qYk9vS0Qb9LebLPNQtrf/aNCfFJH/Kx2/fXXh5Ejm7O23w9/+MMQbxps5N9SmhVwH473gby8Dvf2nyKjI0CAAAECBAgQINAjAsk/4tsIECBAgAABAgQIECBAgACBNgokq/CVttlmm5iqq/nrHe94RylZLbJ08803lx544IFSsopzKQmxlZYuXVr6yU9+UvqP//iP0gEHHFBKgp01112pP0kwp406pVKyOnTdfZ85c2Zp3bp1be1vOxv7xCc+UbdNpfkdjv1JsLSdbC1rKwkFlvr6+mqak80337z0pS99qZQEAWvuVxKoLCVBi1KyCntNbSYh85rbSjvhAx/4QOY+JOGU0uc+97nSiy++mFbtBsdXrVpVWrhwYSkJXWZuK17PSQB/g3oa/WXfffdNbT8JnjTaTOr5O++8c2o/3vrWt6bW00iBOIdZXjOSkGsjzbT83CQsVdp2220zjSVZLbqUBJpb3qdmNhBfJ7LMUywzduzYUrLqaTObb1ldW2yxReZxZR1/J5RLAslNNVu0aFFp1KhRNVnFz41/+7d/W9e1EF8XknB1ze+HSQix/Hm23sH/3d/9XU1jjO0lN2eVPzPX22YSoiwlTxuqqd1LL7203ubK55144omZ24vvt8nNtKVvfetbpeSGutK1115biu3H35MbZUs/+tGPGupLO092HQ/990TXcbbrOLmpJfXPTfxM3sjm8+Hreq36fBj/XaOW9+n4d57k6TSvd6yOn5Kn+9T8Ol+pj8nTWerowaanDNf7QF5ehzcVt4cAAQIECBAgQIAAgU4SiCtc2AgQIECAAAECBAgQIECAAIE2CyQrfpamTZtW03/YVvqP03r3JytoZ2q/1YHJjelPP/30TP0aatynnnrqxtX1zO/xhoZag81DGXXCvl4JuMeLK3lkfSkGymp1jcH4448/vhzuW7lyZcXrNFn5r5SssFtKVmUujR8/vuZ23vnOd5ZiHc3e4mvYmDFjaurPlClTSskKuqX/+7//q9inGDyON+yccsoppWRl35rqj3MQbwJp9k0uAkyvXz2tCjC93kJ7frrhhhsyX1vJ0wPa06kmtnL77bdnHl/8c/ONb3yjia23rqpeDLgfdNBBpdWrVzcdLc5pre9LsXx8b/r4xz9eSlZhLz333HND9iu+Tj/22GPlsHR8rY43gdTT1j//8z8PWX/WnS+//HLNN0DFfsbw/9FHH1267LLLyu9H1W7wiO8nS5YsKX3ve98rJU9uqfn9/j3veU8pejWyJU9kqst3qDk54YQTGulK2891HQ8dcncdp1/HAu4bXjut/vt8qz4f/upXvyrFmzqGej2rtC+WT56wUXrkkUcyv2bFBQi+/vWv1/WeUqkfcX+8eazR94A4iOF8H8jD63DmC0VBAgQIECBAgAABAgSGRWBEbDX5S5aNAAECBAgQIECAAAECBAgQaLPAfffdF5LgZHjppZfa3HIIyUrn4cYbbwzJysipbSerxodf/OIXqeWaVeCpp54K2223XabHka/fZhL+Dg899FDYcccd19/dMz8fe+yx4bzzzuuJ8SQB95CERntiLHEQcTxHHXVUXEiirjG94Q1vCLNmzQpJoLv8laxcHp5++uny17Jly8KaNWvqqnfOnDnhpptuCkkotK7z004644wzQrJSd1qxisff9KY3heSJDWHrrbcO8c99EpgMyar4Ye3atRXPqXbgbW97W0ieZBGiZzO397///SFZzbFqlckK7iEJSVYt0+jB+HodX+OqbUmAKSxevLhakYaOxferLbfcMrWOeF0kgZjUcsNVILlhJCSrG2dqPlnxOCRPLMhUtpMKxdeU5EaUTF1Kng4QkhBviO+jnbxNnDgxJDfsdHIXa+rbRz/60fCDH/wgJAG4ms7LUji+Hx166KHl+rOUH6pMvB7i+9L06dPDVlttFZLVjsPDDz8cfve734UklD/UKZn3JeHTcOWVVzZ8zSU3c4T3vve9IQmiZ257qIJJSL/82Xj77bcvv5fH62z58uXlsSZPShrqlNR9u+++e/k9adKkSallqxWIf47jn+dmbElIPySrujejqrbU4Tqujdl1/LrXwQcfHK6++urXdwzxU3xNi5+56918PnxdrpWfDz/96U+H888///XGMv4U31t32mmn8r8NxH/7iF877LBDSG6OKv994/HHH//D9/gZqJa/fxxyyCEhfuZObq5P7U18DX/LW96SWq5ageF8H8jL63A1f8cIECBAgAABAgQIEBhegVHD27zWCRAgQIAAAQIECBAgQIBAfgVi8OV///d/w3777dfWwFYMSf74xz8uB5ay6Mf//G/nFkOvyePFw3XXXVdTs8kqmT0bbo8QyYrDNXko3D6Bv/7rvw4DAwNh/vz5dTWarOAe7r777rrOrXRSDHvH15dWhdtjuwsWLAjJiochBt3r2WKoPX41Y9tnn33KYclmh9ub0Td1dJZAsspouOqqqzJ1KnnSSflGtEyFO6zQkUceGb74xS9m6lW8cSLeDLP//vtnKq9Q4wLxJotkVfCWhNtj72I4PXn6R/mGwXpfo2OoLVnFvfwVb8ps1pasEF8eezNuqIiv/eeee26INwHG/ta7FQqFcO+995a/6q1j/fNiiDJ+bms03B7rjDeCxa+sN6ys34+Nf/71r3+98a6O/t11XNv0uI5r81K6OwROO+20cMstt5RvOKqlxzGwHl83m/HaOdhu/HeR5GlU4XOf+1z5BqbB/dW+xxslGw24D+f7QF5eh6vNoWMECBAgQIAAAQIECAyvwMjhbV7rBAgQIECAAAECBAgQIEAg3wIxhBpXBo4rgLVj22233cJtt90WYmgvaxCo3QH36BADw7VuvbQi+MZjX7p0aXj00Uc33u33DhL4whe+EM4+++wwZsyYYe/V7Nmzy09oaEawLm0w3/zmN8ur16eVa+XxT33qUyGGR+Iq6jYCaQIXX3xx5qci/MVf/EUYObI7/wn98MMPD6NGZV/f5t/+7d/S6BxvgkBcQfaKK64Il112WcvC7YPdjNdufI3+z//8z5a3Ndhm2vcYCoxjb+Zny2OOOaa8um+n/FmNq97HG8ziDZvN2uLni2Zs8UkpcfXibtpcx8MzW67j4XHX6qYC8fN9fE2dNm3apgfbuOfNb35z+al28X0sbnvuuWem1uPfUZqxDef7QF5eh5sxT+ogQIAAAQIECBAgQKD5At35r/PNd1AjAQIECBAgQIAAAQIECBAYNoG99tor3HnnneUQ0rhx41rSjxgkio/Qvuuuu8LWW29dbmPdunWZ2mpmCClTg0mhP/uzPwtbbrll1uJh/Pjx4ROf+ETm8t1WMK5aZ+t8geOOOy78/Oc/DzEAMRzb6NGjw0knnRQWLVoUJk+e3LYu/Pu//3s48cQT2x4EjuHd+LoWA8vD8TrVNmANNVXgggsuyFzfvHnzMpfttILTp08PH/nIRzJ365prrglPPvlk5vIK1iYQP9995StfCXEF7UMOOaS2kxssffTRR5fDge18X9i4y/HpGnHV2+985zstea+ITyxYuHBhGO6neHzwgx8Mt99+e9M/B8QnG9Vz8+fG8xBvbm3masYb19/K313HrdTdsG7X8YYefht+gZ122qn8dLcpU6YMS2fi58Ff/vKXGyxKMHHixExPj4t/j4+ryTe6dcL7QB5ehxudJ+cTIECAAAECBAgQINB8AQH35puqkQABAgQIECBAgAABAgQI1CwQg5oLFiwIDzzwQE2BtCwNfeADHwj33ntv+PKXv7xBCHTNmjVZTt/gnEwnNKFQXAU7rpybdZs7d27o6+vLWrzryj311FNd1+e8djiunn733Xc3JYhWi+G73/3usHjx4nDaaae1PeC32WabhdNPPz3cfPPNYZtttqml23WX3WeffcpBk/i6NmLEiLrrcWK+BGI4Kb4fZtnik1XiU0+6eTvqqKMyd//VV18tr/Sd+QQFUwXiiqfve9/7QlwdP66c/fd///dh7Nixqee1osD73//+sGTJkjB//vy29+HAAw8sf76NbbdyO+yww8rtxPbavW277bbh8ssvLz89ZZdddmlJ89/61rfCwQcf3HDd8SaLbt1cx62dOddxa33V3pjA3nvvHe65556w7777NlZRDWfH95M77rijfAPVUP/WEP8NIm3r7+8Pl156aVqxTMc74X0gD6/DmSZDIQIECBAgQIAAAQIE2iYg4N42ag0RIECAAAECBAgQIECAAIF0gR122CHEVVRjEOpf/uVfQgxx1hPejI/yPuaYY8KPf/zjEB+LPdSK0itXrkzvUFKiVavKpzVey0qVRxxxRFp1XX08/se4rXsE4hMFvvvd75afmHDooYeGGABv1RafdBBXpP7JT34S/viP/7hVzWSqNwYeYnj4M5/5TMsClNttt134r//6r/DTn/407LHHHpn6pRCBQYH45zLr1s2rtw+OMQazttpqq8FfU7+ff/75IQbdbfULRO+4+vFZZ50VnnjiiXDrrbeWXxPj57Lh3mIf4irqv/vd78Kxxx4b4lM/WrnFm0Ri6Pu6664LM2fObGVTf6g7thPbu+yyy4b87PuHgk36Id6QGZ9g8uCDD4aPf/zjTap16GpiuPK///u/w9e+9rWGPld0c8A9yriOh74+GtnrOm5Ez7ntFJgxY0b53zbiDb0TJkxoWdNxtfT4VK74fjJnzpyK7WT994ozzjijYh21HOiU94E8vA7XMi/KEiBAgAABAgQIECDQWgEB99b6qp0AAQIECBAgQIAAAQIECNQlEEOcX/jCF8KiRYvCsmXLyqt/nnDCCeVVzeOK7LNmzQqTJ08ur9S84447hrh685//+Z+HWObGG28MTz/9dDjvvPNCDJxW2rIG3KdPn16pipbu32uvvcKee+6Z2sb2229fdZypFXRBAQH3LpikIboYVxq85JJLymHC4447LkyZMmWIUrXvmjRpUjj88MPDVVddVX59OPLII+u6Eab2ltPPiGOMqxU//vjj5adGTJs2Lf2klBLxBoG4au21114bHnnkkfBXf/VXHTPelK473EECq1atCt///vcz9Shec5/61Kcyle3kQvHpMLXcAPbkk0+Gq6++upOHNCx9i0Hw+Jkrrm4cP3+9/e1vL3/uOOigg8pB8X/9138tB9lfeOGF8uev+Dns+OOPD29605uGpb9pjcZ+nXvuueG3v/1tOPXUU8O73vWuhgLT67e3xRZblG+wvOuuu8pPFWl16Hv9ttf/OX4mjuOLAcUY5o/z16wthipj/RdffHF49tlny08wiTe2tWOLN72efPLJ4f777w+nnHJKiDfG1ro9+uijtZ7SkeVdx41Ni+u4MT9nD59AfDrKSSedFOJnlrii+VA38tfTu5133jl89rOfDT/72c/CDTfcEN75znemVhM/E7zjHe9ILRdvAI6fDZqxddL7QB5eh5sxZ+ogQIAAAQIECBAgQKAxgRGlZGusCmcTIECAAAECBAgQIECAAAEC3SgQwzG77757atfjap/z589PLdeKAvvvv3+46aabqlb9D//wD+Gf/umfqpZxkEAnCMR/hot/7uJq67fddlv5BpZ4M0q1LQZUY0h86623DrNnzw5z584N8SaXVq+8W61PtRxbs2ZNuOOOO8pjjuOOoZFisVi1ijjmuPJvDF3Gr3333bc8/qonOUiAAAECdQsMDAyUn/oTA3gxFB6D2y+++GLqiv4xYB1Xtx38etvb3la++bLujrToxNWrV5efqrJ48eLwq1/9qhy+f+CBB0LcX22LIeC4Kn+82XO33XYr32wV34PjitedsMXPFXG+4meLOGfPPfdc+Xu8MTKu9BtviItfcZ7iU1523XXXjr3xohmeruOhFV3HQ7vY2xsC8XXwzjvvLL8WxtfD+BVvtK22xZuxpk6dWr6ZPv57Q/xq15NGqvWrnmOd9j7Q66/D9cyRcwgQIECAAAECBAgQaExAwL0xP2cTIECAAAECBAgQIECAAIGuFbj11lszrXweV7wdjpVsY/A3PoZ83bp1FY3jCmYPPfRQiKvY2wh0o0AMgL/00kvlIOHg97Fjx5YD3THUHh8BH1cq7JUt/nmOwbsYnBwc79q1a8ur68bV3+MquzFwsvnmm/fKkI2DAAECXSkQQ3MxqPb888+Xv+KTfwYD04Pf4w1J3brF8cUbrlasWLHBVwwDx0B7/Bo3bly3Dk+/fy/gOnYd+8OQP4F481L8+0b8iu9jL7/8cvnvGPGm4fj3jPh3LVv7BHr9dbh9kloiQIAAAQIECBAgkE8BAfd8zrtREyBAgAABAgQIECBAgACB8IMf/CB88pOfTJW45ZZbyisopxZscoG4cvyCBQuq1vq+970vxKC+jQABAgQIECBAgAABAgQIECBAgAABAgQIECBAgAABAgR6Q6B3ln/qjfkwCgIECBAgQIAAAQIECBAg0DaBxx57LFNb22yzTaZyzS60cOHC1CqPPPLI1DIKECBAgAABAgQIECBAgAABAgQIECBAgAABAgQIECBAgED3CHTv8yO7x1hPCRAgQIAAAQIECBAgQCDnAo8//niIj2Xedtttw8iRnXOv+X333Zc6M+PHjw877rhjarlmF7j33ntD/Kq2TZgwIcydO7daEccIECBAgAABAgQIECBAgAABAgQIECBAgAABAgQIECBAoMsEBNy7bMJ0lwABAgQIECBAgAABAgS6T+CSSy4JJ510Uhg7dmzYeeedw5vf/OZNvqZOndrWga1atSpcf/31qW2+9a1vDZtttllquWYXuPDCC1OrPPTQQ0MM4NsIECBAgAABAgQIECBAgAABAgQIECBAgAABAgQIECBAoHcEBNx7Zy6NhAABAgQIECBAgAABAgQ6VGDy5MnlnsVQ+f3331/+2rir06dPD48++mg5BL/xsVb8/r3vfS+88MILqVXvvffeqWWaXWDNmjVh4cKFqdUec8wxqWUUIECAAAECBAgQIECAAAECBAgQIECAAAECBAgQIECAAIHuEuic56J3l5veEiBAgAABAgQIECBAgACBzAJTpkxJLfvss8+GW265JbVcswqcc845maoajoD75ZdfHl588cWq/Yv9Go6+Ve2UgwQIECBAgAABAgQIECBAgAABAgQIECBAgAABAgQIECDQsICAe8OEKiBAgAABAgQIECBAgAABAtUFsgTcYw3XXHNN9YqadPTmm28echX5jasfNWpUOPDAAzfe3fLfzz777NQ2rN6eSqQAAQIECBAgQIAAAQIECBAgQIAAAQIECBAgQIAAAQIEulJAwL0rp02nCRAgQIAAAQIECBAgQKCbBHbdddcwYsSI1C5fe+21oVQqpZZrpEChUAgnnnhipio+9KEPhalTp2Yq26xCV1xxRbjrrruqVhdvGDjssMOqlnGQAAECBAgQIECAAAECBAgQIECAAAECBAgQIECAAAECBLpTQMC9O+dNrwkQIECAAAECBAgQIECgiwS22mqrsPfee6f2+LHHHgunnnpqarl6C6xcuTIcdNBB4e67785Uxbx58zKVa1ahpUuXhqOPPjq1uk9/+tNh3LhxqeUUIECAAAECBAgQIECA6EstYgAAQABJREFUAAECBAgQIECAAAECBAgQIECAAIHuExBw774502MCBAgQIECAAAECBAgQ6EKBP/3TP83U66985Svh+9//fqaytRRas2ZNmDt3brjtttsynbbbbruFQw45JFPZZhRasmRJiEb9/f1Vqxs9enT4/Oc/X7WMgwQIECBAgAABAgQIECBAgAABAgQIECBAgAABAgQIECDQvQIC7t07d3pOgAABAgQIECBAgAABAl0kEFdOz7odddRR4bvf/W5Yu3Zt1lOqlvvNb35TDqtff/31VcsNHtx8883DxRdfHMaMGTO4q+bvse+lUin1vFdeeSWcd955Yfbs2SGG3NO2ww8/PMyYMSOtmOMECBAgQIAAAQIECBAgQIAAAQIECBAgQIAAAQIECBAg0KUCI5L/bE7/3+YuHZxuEyBAgAABAgQIECBAgACBThL46Ec/Gq666qrMXdpuu+3CggULQgy8jxs3LvN5gwV/+tOfhm9+85vhmmuuyRQ2HzzvzDPPDPPnzx/8ta7v9957b3jve98b5syZU/6KY5k2bVp4wxveEJ5//vnwzDPPhHvuuSdceeWVoVgsZmpj1KhR5RD8zJkzM5VXiAABAgQIECBAgAABAgQIECBAgAABAgQIECBAgAABAgS6T0DAvfvmTI8JECBAgAABAgQIECBAoEsFHnvssbDrrruGuGp5LdvUqVPDEUccEd7ylreEGBTffvvty99jWDxuq1evDsuWLQtPPPHEH76uvvrqcMcdd9TSTLnsfvvtF2666aYwYsSIms9d/4Tly5eHSZMmrb+r4Z+/9KUvha9+9asN16MCAgQIECBAgAABAgQIECBAgAABAgQIECBAgAABAgQIEOhcAQH3zp0bPSNAgAABAgQIECBAgACBHhQ47bTTwimnnNKUkcUV0eMWV0RvxgPaJk+eHO67776wzTbbNKV/EydODCtWrGhKXbvvvnu46667wpgxY5pSn0oIECBAgAABAgQIECBAgAABAgQIECBAgAABAgQIECBAoDMFRnZmt/SKAAECBAgQIECAAAECBAj0psCJJ54YjjzyyKYM7rnnngvxqxnh9rgq/A033NC0cHscYFxtvhnbqFGjwoUXXijc3gxMdRAgQIAAAQIECBAgQIAAAQIECBAgQIAAAQIECBAgQKDDBQTcO3yCdI8AAQIECBAgQIAAAQIEektg5MiR4fzzzw/HHXdcxwzs4IMPDosXLw5z5sxpap+aFXA/6aSTwuzZs5vaN5URIECAAAECBAgQIECAAAECBAgQIECAAAECBAgQIECAQGcKCLh35rzoFQECBAgQIECAAAECBAj0sMCIESPC2WefHb72ta8N66rko0ePDmeddVa48sorw+TJk5suHleFb3SbN29eOPXUUxutxvkECBAgQIAAAQIECBAgQIAAAQIECBAgQIAAAQIECBAg0CUCAu5dMlG6SYAAAQIECBAgQIAAAQK9J3DyySeH+++/PxxwwAFtH9zMmTPDokWLwvHHH9+ythtdwX3+/PnhoosuCqNGjWpZH1VMgAABAgQIECBAgAABAgQIECBAgAABAgQIECBAgAABAp0lIODeWfOhNwQIECBAgAABAgQIECCQM4FddtklXH/99eGqq64K73rXu1o++l133TVccMEF4cEHHwxz5sxpaXv1BtzjCvenn356OPPMM0P82UaAAAECBAgQIECAAAECBAgQIECAAAECBAgQIECAAAEC+REYUUq2/AzXSAkQIECAAAECBAgQIECAQGcLLF26NCxcuLD89fjjjzelszNmzAgf/vCHw8c+9rGw//77ty00fvvtt4d3v/vdmcew+eabh3nz5oUTTjgh/NEf/VHm8xQkQIAAAQIECBAgQIAAAQIECBAgQIAAAQIECBAgQIAAgd4REHDvnbk0EgIECBAgQIAAAQIECBDoMYGHH344/PKXvwx33313+fuSJUvCwMBAWLFiRRjqfvXRo0eHadOmlcPhs2bNCvFrn332CXvuueewycQ+33TTTeHGG28sj+GZZ54Jr732Wrk/48aNCzNnzix/7b333uEzn/lM2GqrrYatrxomQIAAAQIECBAgQIAAAQIECBAgQIAAAQIECBAgQIAAgeEXEHAf/jnQAwIECBAgQIAAAQIECBAgUJNADLcXCoVy2H3dunVhwoQJoa+vL8QV0Dt9i/19/vnny92cPn16p3dX/wgQIECAAAECBAgQIECAAAECBAgQIECAAAECBAgQIECgzQIC7m0G1xwBAgQIECBAgAABAgQIECBAgAABAgQIECBAgAABAgQIECBAgAABAgQIECBAgAABAgQIDC0wcujd9hIgQIAAAQIECBAgQIAAAQIECBAgQIAAAQIECBAgQIAAAQIECBAgQIAAAQIECBAgQIAAgfYKCLi311trBAgQIECAAAECBAgQIECAAAECBAgQIECAAAECBAgQIECAAAECBAgQIECAAAECBAgQIFBBQMC9AozdBAgQIECAAAECBAgQIECAAAECBAgQIECAAAECBAgQIECAAAECBAgQIECAAAECBAgQINBeAQH39nprjQABAgQIECBAgAABAgQIECBAgAABAgQIECBAgAABAgQIECBAgAABAgQIECBAgAABAgQqCAi4V4CxmwABAgQIECBAgAABAgQIECBAgAABAgQIECBAgAABAgQIECBAgAABAgQIECBAgAABAgTaKyDg3l5vrREgQIAAAQIECBAgQIAAAQIECBAgQIAAAQIECBAgQIAAAQIECBAgQIAAAQIECBAgQIBABQEB9wowdhMgQIAAAQIECBAgQIAAAQIECBAgQIAAAQIECBAgQIAAAQIECBAgQIAAAQIECBAgQIBAewUE3NvrrTUCBAgQIECAAAECBAgQIECAAAECBAgQIECAAAECBAgQIECAAAECBAgQIECAAAECBAgQqCAg4F4Bxm4CBAgQIECAAAECBAgQIECAAAECBAgQIECAAAECBAgQIECAAAECBAgQIECAAAECBAgQaK+AgHt7vbVGgAABAgQIECBAgAABAgQIECBAgAABAgQIECBAgAABAgQIECBAgAABAgQIECBAgAABAhUEBNwrwNhNgAABAgQIECBAgAABAgQIECBAgAABAgQIECBAgAABAgQIECBAgAABAgQIECBAgAABAu0VEHBvr7fWCBAgQIAAAQIECBAgQIAAAQIECBAgQIAAAQIECBAgQIAAAQIECBAgQIAAAQIECBAgQKCCgIB7BRi7CRAgQIAAAQIECBAgQIAAAQIECBAgQIAAAQIECBAgQIAAAQIECBAgQIAAAQIECBAgQKC9AgLu7fXWGgECBAgQIECAAAECBAgQIECAAAECBAgQIECAAAECBAgQIECAAAECBAgQIECAAAECBAhUEBBwrwBjNwECBAgQIECAAAECBAgQIECAAAECBAgQIECAAAECBAgQIECAAAECBAgQIECAAAECBAi0V0DAvb3eWiNAgAABAgQIECBAgAABAgQIECBAgAABAgQIECBAgAABAgQIECBAgAABAgQIECBAgACBCgIC7hVg7CZAgAABAgQIECBAgAABAgQIECBAgAABAgQIECBAgAABAgQIECBAgAABAgQIECBAgACB9goIuLfXW2sECBAgQIAAAQIECBAgQIAAAQIECBAgQIAAAQIECBAgQIAAAQIECBAgQIAAAQIECBAgUEFAwL0CjN0ECBAgQIAAAQIECBAgQIAAAQIECBAgQIAAAQIECBAgQIAAAQIECBAgQIAAAQIECBAg0F4BAff2emuNAAECBAgQIECAAAECBAgQIECAAAECBAgQIECAAAECBAgQIECAAAECBAgQIECAAAECBCoICLhXgLGbAAECBAgQIECAAAECBAgQIECAAAECBAgQIECAAAECBAgQIECAAAECBAgQIECAAAECBNorIODeXm+tESBAgAABAgQIECBAgAABAgQIECBAgAABAgQIECBAgAABAgQIECBAgAABAgQIECBAgEAFAQH3CjB2EyBAgAABAgQIECBAgAABAgQIECBAgAABAgQIECBAgAABAgQIECBAgAABAgQIECBAgEB7BQTc2+utNQIECBAgQIAAAQIECBAgQIAAAQIECBAgQIAAAQIECBAgQIAAAQIECBAgQIAAAQIECBCoICDgXgHGbgIECBAgQIAAAQIECBAgQIAAAQIECBAgQIAAAQIECBAgQIAAAQIECBAgQIAAAQIECBBor4CAe3u9tUaAAAECBAgQIECAAAECBAgQIECAAAECBAgQIECAAAECBAgQIECAAAECBAgQIECAAAECFQQE3CvA2E2AAAECBAgQIECAAAECBAgQIECAAAECBAgQIECAAAECBAgQIECAAAECBAgQIECAAAEC7RUQcG+vt9YIECBAgAABAgQIECBAgAABAgQIECBAgAABAgQIECBAgAABAgQIECBAgAABAgQIECBAoIKAgHsFGLsJECBAgAABAgQIECBAgAABAgQIECBAgAABAgQIECBAgAABAgQIECBAgAABAgQIECBAoL0CAu7t9dYaAQIECBAgQIAAAQIECBAgQIAAAQIECBAgQIAAAQIECBAgQIAAAQIECBAgQIAAAQIECFQQEHCvAGM3AQIECBAgQIAAAQIECBAgQIAAAQIECBAgQIAAAQIECBAgQIAAAQIECBAgQIAAAQIECLRXQMC9vd5aI0CAAAECBAgQIECAAAECBAgQIECAAAECBAgQIECAAAECBAgQIECAAAECBAgQIECAAIEKAgLuFWDsJkCAAAECBAgQIECAAAECBAgQIECAAAECBAgQIECAAAECBAgQIECAAAECBAgQIECAAIH2Cgi4t9dbawQIECBAgAABAgQIECBAgAABAgQIECBAgAABAgQIECBAgAABAgQIECBAgAABAgQIECBQQUDAvQKM3QQIECBAgAABAgQIECBAgAABAgQIECBAgAABAgQIECBAgAABAgQIECBAgAABAgQIECDQXgEB9/Z6a40AAQIECBAgQIAAAQIECBAgQIAAAQIECBAgQIAAAQIECBAgQIAAAQIECBAgQIAAAQIEKggIuFeAsZsAAQIECBAgQIAAAQIECBAgQIAAAQIECBAgQIAAAQIECBAgQIAAAQIECBAgQIAAAQIE2isg4N5eb60RIECAAAECBAgQIECAAAECBAgQIECAAAECBAgQIECAAAECBAgQIECAAAECBAgQIECAQAUBAfcKMHYTIECAAAECBAgQIECAAAECBAgQIECAAAECBAgQIECAAAECBAgQIECAAAECBAgQIECAQHsFBNzb6601AgQIECBAgAABAgQIECBAgAABAgQIECBAgAABAgQIECBAgAABAgQIECBAgAABAgQIEKggIOBeAcZuAgQIECBAgAABAgQIECBAgAABAgQIECBAgAABAgQIECBAgAABAgQIECBAgAABAgQIEGivwKj2Nqc1AgR6TWD+/Pnh8ssvrzqsSy+9NOyzzz5VyzhIgAABAgQIECBAgAABAgQIECBAgAABAgQIECBAgAABAgQIECBAgAABAgQIECBAQMDdNUCAQEMCL730Uli2bFnVOlatWlX1uIMECBAgQIAAAQIECBAgQIAAAQIECBAgQIAAAQIECBAgQIAAAQIECBAgQIAAAQIEosBIDAQIECBAgAABAgQIECBAgAABAgQIECBAgAABAgQIECBAgAABAgQIECBAgAABAgQIECBAoBMEBNw7YRb0gQABAgQIECBAgAABAgQIECBAgAABAgQIECBAgAABAgQIECBAgAABAgQIECBAgAABAgSs4O4aIECAAAECBAgQIECAAAECBAgQIECAAAECBAgQIECAAAECBAgQIECAAAECBAgQIECAAIHOELCCe2fMg14QIECAAAECBAgQIECAAAECBAgQIECAAAECBAgQIECAAAECBAgQIECAAAECBAgQIEAg9wIC7rm/BAAQIECAAAECBAgQIECAAAECBAgQIECAAAECBAgQIECAAAECBAgQIECAAAECBAgQIECgMwQE3DtjHvSCAAECBAgQIECAAAECBAgQIECAAAECBAgQIECAAAECBAgQIECAAAECBAgQIECAAAECuRcQcM/9JQCAAAECBAgQIECAAAECBAgQIECAAAECBAgQIECAAAECBAgQIECAAAECBAgQIECAAAECnSEg4N4Z86AXBAgQIECAAAECBAgQIECAAAECBAgQIECAAAECBAgQIECAAAECBAgQIECAAAECBAgQyL2AgHvuLwEABAgQIECAAAECBAgQIECAAAECBAgQIECAAAECBAgQIECAAAECBAgQIECAAAECBAgQ6AwBAffOmAe9IECAAAECBAgQIECAAAECBAgQIECAAAECBAgQIECAAAECBAgQIECAAAECBAgQIECAQO4FBNxzfwkAIECAAAECBAgQIECAAAECBAgQIECAAAECBAgQIECAAAECBAgQIECAAAECBAgQIECAQGcICLh3xjzoBQECBAgQIECAAAECBAgQIECAAAECBAgQIECAAAECBAgQIECAAAECBAgQIECAAAECBHIvIOCe+0sAAAECBAgQIECAAAECBAgQIECAAAECBAgQIECAAAECBAgQIECAAAECBAgQIECAAAECBDpDQMC9M+ZBLwgQIECAAAECBAgQIECAAAECBAgQIECAAAECBAgQIECAAAECBAgQIECAAAECBAgQIJB7AQH33F8CAAgQIECAAAECBAgQIECAAAECBAgQIECAAAECBAgQIECAAAECBAgQIECAAAECBAgQINAZAgLunTEPekGAAAECBAgQIECAAAECBAgQIECAAAECBAgQIECAAAECBAgQIECAAAECBAgQIECAAIHcCwi45/4SAECAAAECBAgQIECAAAECBAgQIECAAAECBAgQIECAAAECBAgQIECAAAECBAgQIECAAIHOEBBw74x50AsCBAgQIECAAAECBAgQIECAAAECBAgQIECAAAECBAgQIECAAAECBAgQIECAAAECBAjkXkDAPfeXAAACBAgQIECAAAECBAgQIECAAAECBAgQIECAAAECBAgQIECAAAECBAgQIECAAAECBAh0hoCAe2fMg14QIECAAAECBAgQIECAAAECBAgQIECAAAECBAgQIECAAAECBAgQIECAAAECBAgQIEAg9wIC7rm/BAAQIECAAAECBAgQIECAAAECBAgQIECAAAECBAgQIECAAAECBAgQIECAAAECBAgQIECgMwQE3DtjHvSCAAECBAgQIECAAAECBAgQIECAAAECBAgQIECAAAECBAgQIECAAAECBAgQIECAAAECuRcQcM/9JQCAAAECBAgQIECAAAECBAgQIECAAAECBAgQIECAAAECBAgQIECAAAECBAgQIECAAAECnSEg4N4Z86AXBAgQIECAAAECBAgQIECAAAECBAgQIECAAAECBAgQIECAAAECBAgQIECAAAECBAgQyL2AgHvuLwEABAgQIECAAAECBAgQIECAAAECBAgQIECAAAECBAgQIECAAAECBAgQIECAAAECBAgQ6AwBAffOmAe9IECAAAECBAgQIECAAAECBAgQIECAAAECBAgQIECAAAECBAgQIECAAAECBAgQIECAQO4FBNxzfwkAIECAAAECBAgQIECAAAECBAgQIECAAAECBAgQIECAAAECBAgQIECAAAECBAgQIECAQGcICLh3xjzoBQECBAgQIECAAAECBAgQIECAAAECBAgQIECAAAECBAgQIECAAAECBAgQIECAAAECBHIvIOCe+0sAAAECBAgQIECAAAECBAgQIECAAAECBAgQIECAAAECBAgQIECAAAECBAgQIECAAAECBDpDQMC9M+ZBLwgQIECAAAECBAgQIECAAAECBAgQIECAAAECBAgQIECAAAECBAgQIECAAAECBAgQIJB7AQH33F8CAAgQIECAAAECBAgQIECAAAECBAgQIECAAAECBAgQIECAAAECBAgQIECAAAECBAgQINAZAgLunTEPekGAAAECBAgQIECAAAECBAgQIECAAAECBAgQIECAAAECBAgQIECAAAECBAgQIECAAIHcCwi45/4SAECAAAECBAgQIECAAAECBAgQIECAAAECBAgQIECAAAECBAgQIECAAAECBAgQIECAAIHOEBBw74x50AsCBAgQIECAAAECBAgQIECAAAECBAgQIECAAAECBAgQIECAAAECBAgQIECAAAECBAjkXkDAPfeXAAACBAgQIECAAAECBAgQIECAAAECBAgQIECAAAECBAgQIECAAAECBAgQIECAAAECBAh0hoCAe2fMg14QIECAAAECBAgQIECAAAECBAgQIECAAAECBAgQIECAAAECBAgQIECAAAECBAgQIEAg9wIC7rm/BAAQIECAAAECBAgQIECAAAECBAgQIECAAAECBAgQIECAAAECBAgQIECAAAECBAgQIECgMwQE3DtjHvSCAAECBAgQIECAAAECBAgQIECAAAECBAgQIECAAAECBAgQIECAAAECBAgQIECAAAECuRcQcM/9JQCAAAECBAgQIECAAAECBAgQIECAAAECBAgQIECAAAECBAgQIECAAAECBAgQIECAAAECnSEg4N4Z86AXBAgQIECAAAECBAgQIECAAAECBAgQIECAAAECBAgQIECAAAECBAgQIECAAAECBAgQyL2AgHvuLwEABAgQIECAAAECBAgQIECAAAECBAgQIECAAAECBAgQIECAAAECBAgQIECAAAECBAgQ6AwBAffOmAe9IECAAAECBAgQIECAAAECBAgQIECAAAECBAgQIECAAAECBAgQIECAAAECBAgQIECAQO4FBNxzfwkAIECAAAECBAgQIECAAAECBAgQIECAAAECBAgQIECAAAECBAgQIECAAAECBAgQIECAQGcICLh3xjzoBQECBAgQIECAAAECBAgQIECAAAECBAgQIECAAAECBAgQIECAAAECBAgQIECAAAECBHIvIOCe+0sAAAECBAgQIECAAAECBAgQIECAAAECBAgQIECAAAECBAgQIECAAAECBAgQIECAAAECBDpDQMC9M+ZBLwgQIECAAAECBAgQIECAAAECBAgQIECAAAECBAgQIECAAAECBAgQIECAAAECBAgQIJB7AQH33F8CAAgQIECAAAECBAgQIECAAAECBAgQIECAAAECBAgQIECAAAECBAgQIECAAAECBAgQINAZAgLunTEPekGAAAECBAgQIECAAAECBAgQIECAAAECBAgQIECAAAECBAgQIECAAAECBAgQIECAAIHcCwi45/4SAECAAAECBAgQIECAAAECBAgQIECAAAECBAgQIECAAAECBAgQIECAAAECBAgQIECAAIHOEBBw74x50AsCBAgQIECAAAECBAgQIECAAAECBAgQIECAAAECBAgQIECAAAECBAgQIECAAAECBAjkXkDAPfeXAAACBAgQIECAAAECBAgQIECAAAECBAgQIECAAAECBAgQIECAAAECBAgQIECAAAECBAh0hoCAe2fMg14QIECAAAECBAgQIECAAAECBAgQIECAAAECBAgQIECAAAECBAgQIECAAAECBAgQIEAg9wIC7rm/BAAQIECAAAECBAgQIECAAAECBAgQIECAAAECBAgQIECAAAECBAgQIECAAAECBAgQIECgMwQE3DtjHvSCAAECBAgQIECAAAECBAgQIECAAAECBAgQIECAAAECBAgQIECAAAECBAgQIECAAAECuRcYlXsBAAQIECBAgEDdAo888kj40Y9+FIrFYpg1a1bYb7/9wqhRPl7UDepEAgQIECBAgAABAgQIECBAgAABAgQIECBAgAABAgQIECBAgAABAgQI5FxAAi3nF4DhEyBAgACBegTWrVsX5s+fH7797W+H+PPgtssuu4Qf/vCHYY899hjc5TsBAgQIECBAgAABAgQIECBAgAABAgQIECBAgAABAgQIECBAgAABAgQIEMgsMDJzSQUJECBAgAABAr8X+OpXvxrOOeecDcLt8dDSpUvDAQccEJYvX86KAAECBAgQIECAAAECBAgQIECAAAECBAgQIECAAAECBAgQIECAAAECBAjULCDgXjOZEwgQIECAQL4F1q5dG84666yKCE8//XS46KKLKh53gAABAgQIECBAgAABAgQIECBAgAABAgQIECBAgAABAgQIECBAgAABAgQIVBIQcK8kYz8BAgQIECAwpMCSJUvCwMDAkMcGdy5atGjwR98JECBAgAABAgQIECBAgAABAgQIECBAgAABAgQIECBAgAABAgQIECBAgEBmAQH3zFQKEiBAgAABAlHgmWeeSYX49a9/nVpGAQIECBAgQIAAAQIECBAgQIAAAQIECBAgQIAAAQIECBAgQIAAAQIECBAgsLGAgPvGIn4nQIAAAQIEqgqkrd4eTy4UClXrcJAAAQIECBAgQIAAAQIECBAgQIAAAQIECBAgQIAAAQIECBAgQIAAAQIECAwlIOA+lIp9BAgQIECAQEUBAfeKNA4QIECAAAECBAgQIECAAAECBAgQIECAAAECBAgQIECAAAECBAgQIECAQIMCAu4NAjqdAAECBAjkTSBLwH3kSB8x8nZdGC8BAgQIECBAgAABAgQIECBAgAABAgQIECBAgAABAgQIECBAgAABAgSaISB91gxFdRAgQIAAgRwJZAm4v/jii2H16tU5UjFUAgQIECBAgAABAgQIECBAgAABAgQIECBAgAABAgQIECBAgAABAgQIEGiGgIB7MxTVQYAAAQIEciSQJeAeOQqFQo5UDJUAAQIECBAgQIAAAQIECBAgQIAAAQIECBAgQIAAAQIECBAgQIAAAQIEmiEg4N4MRXUQIECAAIEcCfT392cabbFYzFROIQIECBAgQIAAAQIECBAgQIAAAQIECBAgQIAAAQIECBAgQIAAAQIECBAgMCgg4D4o4TsBAgQIECCQScAK7pmYFCJAgAABAgQIECBAgAABAgQIECBAgAABAgQIECBAgAABAgQIECBAgACBOgQE3OtAcwoBAgQIEMizgIB7nmff2AkQIECAAAECBAgQIECAAAECBAgQIECAAAECBAgQIECAAAECBAgQINBaAQH31vqqnQABAgQI9JxA1oB7sVjsubEbEAECBAgQIECAAAECBAgQIECAAAECBAgQIECAAAECBAgQIECAAAECBAi0VkDAvbW+aidAgAABAj0nkDXgXigUem7sBkSAAAECBAgQIECAAAECBAgQIECAAAECBAgQIECAAAECBAgQIECAAAECrRUQcG+tr9oJECBAgEDPCfT392cak4B7JiaFCBAgQIAAAQIECBAgQIAAAQIECBAgQIAAAQIECBAgQIAAAQIECBAgQGA9AQH39TD8SIAAAQIECFQXePXVV8Mrr7xSvdDvjxaLxUzlFCJAgAABAgQIECBAgAABAgQIECBAgAABAgQIECBAgAABAgQIECBAgAABAoMCAu6DEr4TIECAAAECqQJZV2+PFVnBPZVTAQIECBAgQIAAAQIECBAgQIAAAQIECBAgQIAAAQIECBAgQIAAAQIECBDYSEDAfSMQvxIgQIAAAQKVBQYGBiof3OiIgPtGIH4lQIAAAQIECBAgQIAAAQIECBAgQIAAAQIECBAgQIAAAQIECBAgQIAAgVQBAfdUIgUIECBAgACBQYFaAu7FYnHwNN8JECBAgAABAgQIECBAgAABAgQIECBAgAABAgQIECBAgAABAgQIECBAgEAmAQH3TEwKESBAgAABAlGgv78/M4QV3DNTKUiAAAECBAgQIECAAAECBAgQIECAAAECBAgQIECAAAECBAgQIECAAAECvxcQcHcpECBAgAABApkFalnBXcA9M6uCBAgQIECAAAECBAgQIECAAAECBAgQIECAAAECBAgQIECAAAECBAgQIPB7AQF3lwIBAgQIECCQWUDAPTOVggQIECBAgAABAgQIECBAgAABAgQIECBAgAABAgQIECBAgAABAgQIECBQh4CAex1oTiFAgAABAnkVqCXgXiwW88pk3AQIECBAgAABAgQIECBAgAABAgQIECBAgAABAgQIECBAgAABAgQIECBQp4CAe51wTiNAgAABAnkUqCXgXigU8khkzAQIECBAgAABAgQIECBAgAABAgQIECBAgAABAgQIECBAgAABAgQIECDQgICAewN4TiVAgAABAnkTEHDP24wbLwECBAgQIECAAAECBAgQIECAAAECBAgQIECAAAECBAgQIECAAAECBNorIODeXm+tESBAgACBrhbo7+/P3P9isZi5rIIECBAgQIAAAQIECBAgQIAAAQIECBAgQIAAAQIECBAgQIAAAQIECBAgQCAKCLi7DggQIECAAIHMAlZwz0ylIAECBAgQIECAAAECBAgQIECAAAECBAgQIECAAAECBAgQIECAAAECBAjUISDgXgeaUwgQIECAQF4Fagm4r1mzJq9Mxk2AAAECBAgQIECAAAECBAgQIECAAAECBAgQIECAAAECBAgQIECAAAECdQoIuNcJ5zQCBAgQIJBHgVoC7qVSKfT39+eRyZgJECBAgAABAgQIECBAgAABAgQIECBAgAABAgQIECBAgAABAgQIECBAoE4BAfc64ZxGgAABAgTyKFBLwD36FAqFPDIZMwECBAgQIECAAAECBAgQIECAAAECBAgQIECAAAECBAgQIECAAAECBAjUKSDgXiec0wgQIECAQB4Fli9fXtOwBdxr4lKYAAECBAgQIECAAAECBAgQIECAAAECBAgQIECAAAECBAgQIECAAAECuRcQcM/9JQCAAAECBAhkE1i1alVYuXJltsK/L1UsFmsqrzABAgQIECBAgAABAgQIECBAgAABAgQIECBAgAABAgQIECBAgAABAgQI5FtAwD3f82/0BAgQIEAgs8DAwEDmsoMFreA+KOE7AQIECBAgQIAAAQIECBAgQIAAAQIECBAgQIAAAQIECBAgQIAAAQIECGQREHDPoqQMAQIECBAgEATcXQQECBAgQIAAAQIECBAgQIAAAQIECBAgQIAAAQIECBAgQIAAAQIECBAg0GoBAfdWC6ufAAECBAj0iEA9AfdisdgjozcMAgQIECBAgAABAgQIECBAgAABAgQIECBAgAABAgQIECBAgAABAgQIEGiHgIB7O5S1QYAAAQIEekCgv7+/5lEUCoWaz3ECAQIECBAgQIAAAQIECBAgQIAAAQIECBAgQIAAAQIECBAgQIAAAQIECORXQMA9v3Nv5AQIECBAoCaBelZwF3CviVhhAgQIECBAgAABAgQIECBAgAABAgQIECBAgAABAgQIECBAgAABAgQI5F5AwD33lwAAAgQIECCQTUDAPZuTUgQIECBAgAABAgQIECBAgAABAgQIECBAgAABAgQIECBAgAABAgQIECBQv4CAe/12ziRAgAABArkSqCfgXiwWc2VksAQIECBAgAABAgQIECBAgAABAgQIECBAgAABAgQIECBAgAABAgQIECDQmICAe2N+ziZAgAABArkRqCfgXigUcuNjoAQIECBAgAABAgQIECBAgAABAgQIECBAgAABAgQIECBAgAABAgQIECDQuICAe+OGaiBAgAABArkQEHDPxTQbJAECBAgQIECAAAECBAgQIECAAAECBAgQIECAAAECBAgQIECAAAECBIZVQMB9WPk1ToAAAQIEukegv7+/5s4Wi8Waz3ECAQIECBAgQIAAAQIECBAgQIAAAQIECBAgQIAAAQIECBAgQIAAAQIECORXQMA9v3Nv5AQIECBAoCYBK7jXxKUwAQIECBAgQIAAAQIECBAgQIAAAQIECBAgQIAAAQIECBAgQIAAAQIECNQhIOBeB5pTCBAgQIBAHgUE3PM468ZMgAABAgQIECBAgAABAgQIECBAgAABAgQIECBAgAABAgQIECBAgACB9goIuLfXW2sECBAgQKBrBeoJuBeLxa4dr44TIECAAAECBAgQIECAAAECBAgQIECAAAECBAgQIECAAAECBAgQIECAQPsFBNzbb65FAgQIECDQlQL1BNwLhUJXjlWnCRAgQIAAAQIECBAgQIAAAQIECBAgQIAAAQIECBAgQIAAAQIECBAgQGB4BATch8ddqwQIECBAoOsEli9fXnOfBdxrJnMCAQIECBAgQIAAAQIECBAgQIAAAQIECBAgQIAAAQIECBAgQIAAAQIEci0g4J7r6Td4AgQIECCQTeDll18Oa9asyVZ4vVJr165d7zc/EiBAgAABAgQIECBAgAABAgQIECBAgAABAgQIECBAgAABAgQIECBAgACB6gIC7tV9HCVAgAABAgQSgYGBgbocXn311VDPyu91NeYkAgQIECBAgAABAgQIECBAgAABAgQIECBAgAABAgQIECBAgAABAgQIEOh6AQH3rp9CAyBAgAABAq0XqDfgHntWKBRa30EtECBAgAABAgQIECBAgAABAgQIECBAgAABAgQIECBAgAABAgQIECBAgEBPCAi498Q0GgQBAgQIEGitQCMB92Kx2NrOqZ0AAQIECBAgQIAAAQIECBAgQIAAAQIECBAgQIAAAQIECBAgQIAAAQIEekZAwL1nptJACBAgQIBA6wT6+/vrrtwK7nXTOZEAAQIECBAgQIAAAQIECBAgQIAAAQIECBAgQIAAAQIECBAgQIAAAQK5ExBwz92UGzABAgQIEKhdoJEV3AXca/d2BgECBAgQIECAAAECBAgQIECAAAECBAgQIECAAAECBAgQIECAAAECBPIqIOCe15k3bgIECBAgUIOAgHsNWIoSIECAAAECBAgQIECAAAECBAgQIECAAAECBAgQIECAAAECBAgQIECAQN0CAu510zmRAAECBAjkR6CRgHuxWMwPlJESIECAAAECBAgQIECAAAECBAgQIECAAAECBAgQIECAAAECBAgQIECAQEMCAu4N8TmZAAECBAjkQ6CRgHuhUMgHklESIECAAAECBAgQIECAAAECBAgQIECAAAECBAgQIECAAAECBAgQIECAQMMCAu4NE6qAAAECBAj0voCAe+/PsRESIECAAAECBAgQIECAAAECBAgQIECAAAECBAgQIECAAAECBAgQIECgEwQE3DthFvSBAAECBAh0uEB/f3/dPSwWi3Wf60QCBAgQIECAAAECBAgQIECAAAECBAgQIECAAAECBAgQIECAAAECBAgQyJeAgHu+5ttoCRAgQIBAXQJWcK+LzUkECBAgQIAAAQIECBAgQIAAAQIECBAgQIAAAQIECBAgQIAAAQIECBAgUKOAgHuNYIoTIECAAIE8Cgi453HWjZkAAQIECBAgQIAAAQIECBAgQIAAAQIECBAgQIAAAQIECBAgQIAAAQLtFxBwb7+5FgkQIECAQNcJNBJwLxaLXTdeHSZAgAABAgQIECBAgAABAgQIECBAgAABAgQIECBAgAABAgQIECBAgACB4REQcB8ed60SIECAAIGuEmgk4F4oFLpqrDpLgAABAgQIECBAgAABAgQIECBAgAABAgQIECBAgAABAgQIECBAgAABAsMnIOA+fPZaJkCAAAECXSOwfPnyuvsq4F43nRMJECBAgAABAgQIECBAgAABAgQIECBAgAABAgQIECBAgAABAgQIECCQOwEB99xNuQETIECAAIHaBFasWBFee+212k5ar3SxWFzvNz8SIECAAAECBAgQIECAAAECBAgQIECAAAECBAgQIECAAAECBAgQIECAAIHKAgLulW0cIUCAAAECBBKBgYGBhhys4N4Qn5MJECBAgAABAgQIECBAgAABAgQIECBAgAABAgQIECBAgAABAgQIECCQKwEB91xNt8ESIECAAIHaBQTcazdzBgECBAgQIECAAAECBAgQIECAAAECBAgQIECAAAECBAgQIECAAAECBAjUJyDgXp+bswgQIECAQG4EGg24F4vF3FgZKAECBAgQIECAAAECBAgQIECAAAECBAgQIECAAAECBAgQIECAAAECBAg0JiDg3pifswkQIECAQM8L9Pf3NzTGtWvXNnS+kwkQIECAAAECBAgQIECAAAECBAgQIECAAAECBAgQIECAAAECBAgQIEAgPwIC7vmZayMlQIAAAQJ1CTS6gvvq1atDoVCoq20nESBAgAABAgQIECBAgAABAgQIECBAgAABAgQIECBAgAABAgQIECBAgEC+BATc8zXfRkuAAAECBGoWaDTgHhsUcK+Z3QkECBAgQIAAAQIECBAgQIAAAQIECBAgQIAAAQIECBAgQIAAAQIECBDIpYCAey6n3aAJECBAgEB2gWYE3IvFYvYGlSRAgAABAgQIECBAgAABAgQIECBAgAABAgQIECBAgAABAgQIECBAgACB3AoIuOd26g2cAAECBAhkE2hGwN0K7tmslSJAgAABAgQIECBAgAABAgQIECBAgAABAgQIECBAgAABAgQIECBAgEDeBQTc834FGD8BAgQIEEgREHBPAXKYAAECBAgQIECAAAECBAgQIECAAAECBAgQIECAAAECBAgQIECAAAECBJomIODeNEoVESBAgACB3hTo7+9veGDFYrHhOlRAgAABAgQIECBAgAABAgQIECBAgAABAgQIECBAgAABAgQIECBAgAABAr0vIODe+3NshAQIECBAoCEBK7g3xOdkAgQIECBAgAABAgQIECBAgAABAgQIECBAgAABAgQIECBAgAABAgQIEKhBQMC9BixFCRAgQIBAHgUE3PM468ZMgAABAgQIECBAgAABAgQIECBAgAABAgQIECBAgAABAgQIECBAgACB4REQcB8ed60SIECAAIGuEWhGwL1YLHbNeHWUAAECBAgQIECAAAECBAgQIECAAAECBAgQIECAAAECBAgQIECAAAECBIZPQMB9+Oy1TIAAAQIEukKgGQH3QqHQFWPVSQIECBAgQIAAAQIECBAgQIAAAQIECBAgQIAAAQIECBAgQIAAAQIECBAYXgEB9+H11zoBAgQIEOhogVKpFFasWNFwHwXcGyZUAQECBAgQIECAAAECBAgQIECAAAECBAgQIECAAAECBAgQIECAAAECBHIhIOCei2k2SAIECBAgUJ9AXL09htwb3YrFYqNVOJ8AAQIECBAgQIAAAQIECBAgQIAAAQIECBAgQIAAAQIECBAgQIAAAQIEciAg4J6DSTZEAgQIECBQr0AMuDdjs4J7MxTVQYAAAQIECBAgQIAAAQIECBAgQIAAAQIECBAgQIAAAQIECBAgQIAAgd4XEHDv/Tk2QgIECBAgULdAloD7G9/4xtT6BdxTiRQgQIAAAQIECBAgQIAAAQIECBAgQIAAAQIECBAgQIAAAQIECBAgQIAAgURAwN1lQIAAAQIECFQUyBJwnzFjRsXzBw8Ui8XBH30nQIAAAQIECBAgQIAAAQIECBAgQIAAAQIECBAgQIAAAQIECBAgQIAAAQIVBQTcK9I4QIAAAQIECPT396cibLvttqllrOCeSqQAAQIECBAgQIAAAQIECBAgQIAAAQIECBAgQIAAAQIECBAgQIAAAQIECCQCAu4uAwIECBAgQKCiQJYV3AXcK/I5QIAAAQIECBAgQIAAAQIECBAgQIAAAQIECBAgQIAAAQIECBAgQIAAAQI1Cgi41wimOAECBAgQyJNAloD7lltumUpiBfdUIgUIECBAgAABAgQIECBAgAABAgQIECBAgAABAgQIECBAgAABAgQIECBAIBEQcHcZECBAgAABAhUFsgTcZ8yYEcaNG1exjnigWCxWPe4gAQIECBAgQIAAAQIECBAgQIAAAQIECBAgQIAAAQIECBAgQIAAAQIECBCIAgLurgMCBAgQIECgokCWgPvkyZPDhAkTKtYRD7z22mtVjztIgAABAgQIECBAgAABAgQIECBAgAABAgQIECBAgAABAgQIECBAgAABAgSigIC764AAAQIECBCoKJAl4D5p0qTUgPvLL78c4peNAAECBAgQIECAAAECBAgQIECAAAECBAgQIECAAAECBAgQIECAAAECBAhUExBwr6bjGAECBAgQyLlAf39/qkAMuPf19aWWKxaLqWUUIECAAAECBAgQIECAAAECBAgQIECAAAECBAgQIECAAAECBAgQIECAAIF8Cwi453v+jZ4AAQIECFQVaNYK7rGRQqFQtS0HCRAgQIAAAQIECBAgQIAAAQIECBAgQIAAAQIECBAgQIAAAQIECBAgQICAgLtrgAABAgQIEKgoIOBekcYBAgQIECBAgAABAgQIECBAgAABAgQIECBAgAABAgQIECBAgAABAgQIEGiBgIB7C1BVSYAAAQIEekUgS8B94sSJoa+vL3XIxWIxtYwCBAgQIECAAAECBAgQIECAAAECBAgQIECAAAECBAgQIECAAAECBAgQIJBvAQH3fM+/0RMgQIAAgaoCaQH38ePHhzFjxoQJEyZUrSceLBQKqWUUIECAAAECBAgQIECAAAECBAgQIECAAAECBAgQIECAAAECBAgQIECAAIF8Cwi453v+jZ4AAQIECFQUeO2110LaquuTJk0qny/gXpHRAQIECBAgQIAAAQIECBAgQIAAAQIECBAgQIAAAQIECBAgQIAAAQIECBCoQUDAvQYsRQkQIECAQJ4E+vv7U4c7GHDv6+tLLZsWlk+tQAECBAgQIECAAAECBAgQIECAAAECBAgQIECAAAECBAgQIECAAAECBAgQ6HkBAfeen2IDJECAAAEC9QkMDAyknjgYcLeCeyqVAgQIECBAgAABAgQIECBAgAABAgQIECBAgAABAgQIECBAgAABAgQIECCQQUDAPQOSIgQIECBAII8CAu55nHVjJkCAAAECBAgQIECAAAECBAgQIECAAAECBAgQIECAAAECBAgQIECAwPAKCLgPr7/WCRAgQIBAxwpkCbhPnjy53P++vr7UcRSLxdQyChAgQIAAAQIECBAgQIAAAQIECBAgQIAAAQIECBAgQIAAAQIECBAgQIBAvgUE3PM9/0ZPgAABAgQqCvT391c8Nnhg0qRJ5R8nTJgwuKvi90KhUPGYAwQIECBAgAABAgQIECBAgAABAgQIECBAgAABAgQIECBAgAABAgQIECBAIAoIuLsOCBAgQIAAgSEFsqzgLuA+JJ2dBAgQIECAAAECBAgQIECAAAECBAgQIECAAAECBAgQIECAAAECBAgQIFCngIB7nXBOI0CAAAECvS5QS8C9r68vlcMK7qlEChAgQIAAAQIECBAgQIAAAQIECBAgQIAAAQIECBAgQIAAAQIECBAgQCD3AgLuub8EABAgQIAAgaEFagm4T5gwYehK1ttbLBbX+82PBAgQIECAAAECBAgQIECAAAECBAgQIECAAAECBAgQIECAAAECBAgQIEBgUwEB901N7CFAgAABAgQSgSwB98mTJ5etsgTcreDusiJAgAABAgQIECBAgAABAgQIECBAgAABAgQIECBAgAABAgQIECBAgACBNAEB9zQhxwkQIECAQE4FsgTcJ02aVNYRcM/pRWLYBAgQIECAAAECBAgQIECAAAECBAgQIECAAAECBAgQIECAAAECBAgQaLKAgHuTQVVHgAABAgR6RaC/vz91KIMB9xEjRqSWLRaLqWUUIECAAAECBAgQIECAAAECBAgQIECAAAECBAgQIECAAAECBAgQIECAAIF8Cwi453v+jZ4AAQIECFQUqGUF94kTJ4axY8dWrCseKBQKVY87SIAAAQIECBAgQIAAAQIECBAgQIAAAQIECBAgQIAAAQIECBAgQIAAAQIEBNxdAwQIECBAgMCQArUE3GMFEyZMGLKewZ3r1q0b/NF3AgQIECBAgAABAgQIECBAgAABAgQIECBAgAABAgQIECBAgAABAgQIECAwpICA+5AsdhIgQIAAAQJZAu5x5fbBra+vb/DHIb+vWLEirFq1ashjdhIgQIAAAQIECBAgQIAAAQIECBAgQIAAAQIECBAgQIAAAQIECBAgQIAAgSgg4O46IECAAAECBIYUSAu4b7HFFmGzzTb7w7lpK7jHgoVC4Q/l/UCAAAECBAgQIECAAAECBAgQIECAAAECBAgQIECAAAECBAgQIECAAAECBDYWEHDfWMTvBAgQIECAQFizZk1YuXJlVYlJkyZtcFzAfQMOvxAgQIAAAQIECBAgQIAAAQIECBAgQIAAAQIECBAgQIAAAQIECBAgQIBAHQIC7nWgOYUAAQIECPS6QH9/f+oQNw649/X1pZ5TLBZTyyhAgAABAgQIECBAgAABAgQIECBAgAABAgQIECBAgAABAgQIECBAgAABAvkVEHDP79wbOQECBAgQqCgwMDBQ8djggY0D7lZwH5TxnQABAgQIECBAgAABAgQIECBAgAABAgQIECBAgAABAgQIECBAgAABAgTqFRBwr1fOeQQIECBAoIcFBNx7eHINjQABAgQIECBAgAABAgQIECBAgAABAgQIECBAgAABAgQIECBAgAABAh0sIODewZOjawQIECBAYLgEsgTcJ0+evEH3+vr6Nvh9qF+KxeJQu+0jQIAAAQIECBAgQIAAAQIECBAgQIAAAQIECBAgQOD/2bvzKMnK8n7gb09PN7PcYqpYDUQgIAyLC+N6hKNREU/YRIwQMQISiUiMG4JoXFDDMRiIUQxIVDwmRiVRMG5s4nIEN1xYREwYEGYkIttU99SdrWem58ftnz32crfurt7qfuqcOV33fZ773vt+3hb84zsvBAgQIECAAAECBAgQGBIQcPeLQIAAAQIECIwTaDab48bGDtTr9VFDtVpt1HXaRavVShs2RoAAAQIECBAgQIAAAQIECBAgQIAAAQIECBAgQIAAAQIECBAgQIAAAQIEhgQE3P0iECBAgAABAuMEypzgLuA+js0AAQIECBAgQIAAAQIECBAgQIAAAQIECBAgQIAAAQIECBAgQIAAAQIECExRQMB9ioBuJ0CAAAECnSgwmYB7FEWFFE5wLyTSQIAAAQIECBAgQIAAAQIECBAgQIAAAQIECBAgQIAAAQIECBAgQIAAgUoLCLhXevstngABAgQIpAtMJuBeq9XSJxsxGsfxiCtfCRAgQIAAAQIECBAgQIAAAQIECBAgQIAAAQIECBAgQIAAAQIECBAgQIDAaAEB99EerggQIECAAIHHBcoE3BuNxiirMgF3J7iPInNBgAABAgQIECBAgAABAgQIECBAgAABAgQIECBAgAABAgQIECBAgAABAmMEBNzHgLgkQIAAAQIEygXc6/X6KCoB91EcLggQIECAAAECBAgQIECAAAECBAgQIECAAAECBAgQIECAAAECBAgQIEBgEgIC7pNAcwsBAgQIEOh0gWazWbjEsQH3KIoK74njuLBHAwECBAgQIECAAAECBAgQIECAAAECBAgQIECAAAECBAgQIECAAAECBAhUV0DAvbp7b+UECBAgQCBToK+vL7M2XBgbcHeC+7CMnwQIECBAgAABAgQIECBAgAABAgQIECBAgAABAgQIECBAgAABAgQIECAwWQEB98nKuY8AAQIECHSwgIB7B2+upREgQIAAAQIECBAgQIAAAQIECBAgQIAAAQIECBAgQIAAAQIECBAgQGAOCwi4z+HN8WoECBAgQGC2BIoC7l1dXWHsie1RFBW+bhzHhT0aCBAgQIAAAQIECBAgQIAAAQIECBAgQIAAAQIECBAgQIAAAQIECBAgQKC6AgLu1d17KydAgAABApkC/f39mbWkUK/Xw4IFo/9vxNjAe9oErVYrbdgYAQIECBAgQIAAAQIECBAgQIAAAQIECBAgQIAAAQIECBAgQIAAAQIECBAYEhidTINCgAABAgQIVF5g/fr1YTT55+4AAEAASURBVNOmTbkOScB97Ke3t3fs0LhrAfdxJAYIECBAgAABAgQIECBAgAABAgQIECBAgAABAgQIECBAgAABAgQIECBAYISAgPsIDF8JECBAgACBEPr6+goZ0gLuyU077bRT4b0aCBAgQIAAAQIECBAgQIAAAQIECBAgQIAAAQIECBAgQIAAAQIECBAgQIBAloCAe5aMcQIECBAgUFGBqQTca7VartqaNWvCwMBAbo8iAQIECBAgQIAAAQIECBAgQIAAAQIECBAgQIAAAQIECBAgQIAAAQIECFRXQMC9untv5QQIECBAIFVgOgPuyQNbrVbqcw0SIECAAAECBAgQIECAAAECBAgQIECAAAECBAgQIECAAAECBAgQIECAAAEBd78DBAgQIECAwCiBMgH3RqMx6p7hiyiKhr9m/ozjOLOmQIAAAQIECBAgQIAAAQIECBAgQIAAAQIECBAgQIAAAQIECBAgQIAAAQLVFhBwr/b+Wz0BAgQIEBgn0Gw2x42NHajX62OHhq5rtVrq+MhBJ7iP1PCdAAECBAgQIECAAAECBAgQIECAAAECBAgQIECAAAECBAgQIECAAAECBEYKCLiP1PCdAAECBAgQCGVOcBdw94tCgAABAgQIECBAgAABAgQIECBAgAABAgQIECBAgAABAgQIECBAgAABAtMhIOA+HarmJECAAAEC81hgKgH3KIoKV+4E90IiDQQIECBAgAABAgQIECBAgAABAgQIECBAgAABAgQIECBAgAABAgQIEKisgIB7ZbfewgkQIECAQLrAVALutVotfdIRo3Ecj7jylQABAgQIECBAgAABAgQIECBAgAABAgQIECBAgAABAgQIECBAgAABAgQI/EFAwP0PFr4RIECAAAECjwuUCbg3Go1UqzIBdye4p9IZJECAAAECBAgQIECAAAECBAgQIECAAAECBAgQIECAAAECBAgQIECAAIHHBQTc/RoQIECAAAECowTKBNzr9fqoe4YvBNyHJfwkQIAAAQIECBAgQIAAAQIECBAgQIAAAQIECBAgQIAAAQIECBAgQIAAgckICLhPRs09BAgQIECggwWazWbh6rIC7lEUFd4bx3FhjwYCBAgQIECAAAECBAgQIECAAAECBAgQIECAAAECBAgQIECAAAECBAgQqKaAgHs1992qCRAgQIBApoAT3DNpFAgQIECAAAECBAgQIECAAAECBAgQIECAAAECBAgQIECAAAECBAgQIEBgmgUE3KcZ2PQECBAgQGC+CQi4z7cd874ECBAgQIAAAQIECBAgQIAAAQIECBAgQIAAAQIECBAgQIAAAQIECBDoHAEB987ZSyshQIAAAQJtESgKuHd3d4coilKflTU+sjmO45GXvhMgQIAAAQIECBAgQIAAAQIECBAgQIAAAQIECBAgQIAAAQIECBAgQIAAge0CAu7bKXwhQIAAAQIEEoH+/v5ciEajkVmv1WqZteFCq9Ua/uonAQIECBAgQIAAAQIECBAgQIAAAQIECBAgQIAAAQIECBAgQIAAAQIECBAYJSDgPorDBQECBAgQqLZAEj7fsmVLLkK9Xs+sC7hn0igQIECAAAECBAgQIECAAAECBAgQIECAAAECBAgQIECAAAECBAgQIECAQAkBAfcSSFoIECBAgEBVBPr6+gqXmhdwj6Ko8P44jgt7NBAgQIAAAQIECBAgQIAAAQIECBAgQIAAAQIECBAgQIAAAQIECBAgQIBANQUE3Ku571ZNgAABAgRSBaYacHeCeyqrQQIECBAgQIAAAQIECBAgQIAAAQIECBAgQIAAAQIECBAgQIAAAQIECBAoKSDgXhJKGwECBAgQqIKAgHsVdtkaCRAgQIAAAQIECBAgQIAAAQIECBAgQIAAAQIECBAgQIAAAQIECBAgMHcFBNzn7t54MwIECBAgMOMCZQLujUYj8716e3sza8OFOI6Hv/pJgAABAgQIECBAgAABAgQIECBAgAABAgQIECBAgAABAgQIECBAgAABAgRGCQi4j+JwQYAAAQIEqi3QbDYLAer1embPggULQl49ubHVamXer0CAAAECBAgQIECAAAECBAgQIECAAAECBAgQIECAAAECBAgQIECAAAEC1RYQcK/2/ls9AQIECBAYJVDmBPeiAHutVhs159iLgYGBsUOuCRAgQIAAAQIECBAgQIAAAQIECBAgQIAAAQIECBAgQIAAAQIECBAgQIDAkICAu18EAgQIECBAYLtAOwLuURRtny/ty+DgYChzUnzavcYIECBAgAABAgQIECBAgAABAgQIECBAgAABAgQIECBAgAABAgQIECBAoLMFBNw7e3+tjgABAgQITEigHQH3ohPckxeK43hC76WZAAECBAgQIECAAAECBAgQIECAAAECBAgQIECAAAECBAgQIECAAAECBKohIOBejX22SgIECBAgUEqgTMC90WjkzlUm4N5qtXLnUCRAgAABAgQIECBAgAABAgQIECBAgAABAgQIECBAgAABAgQIECBAgACBagoIuFdz362aAAECBAikCpQJuNfr9dR7hwcF3Icl/CRAgAABAgQIECBAgAABAgQIECBAgAABAgQIECBAgAABAgQIECBAgACBiQoIuE9UTD8BAgQIEOhggWazWbi6ooB7FEWFc8RxXNijgQABAgQIECBAgAABAgQIECBAgAABAgQIECBAgAABAgQIECBAgAABAgSqJyDgXr09t2ICBAgQIJAp4AT3TBoFAgQIECBAgAABAgQIECBAgAABAgQIECBAgAABAgQIECBAgAABAgQIEJgBAQH3GUD2CAIECBAgMF8EBNzny055TwIECBAgQIAAAQIECBAgQIAAAQIECBAgQIAAAQIECBAgQIAAAQIECHSmgIB7Z+6rVREgQIAAgUkJFAXce3t7w+LFi3PnjqIot54U4zgu7NFAgAABAgQIECBAgAABAgQIECBAgAABAgQIECBAgAABAgQIECBAgAABAtUTEHCv3p5bMQECBAgQSBXYtm1bWLt2bWpteLDRaAx/zfxZq9Uya8OFVqs1/NVPAgQIECBAgAABAgQIECBAgAABAgQIECBAgAABAgQIECBAgAABAgQIECCwXUDAfTuFLwQIECBAoNoC/f39YXBwMBehXq/n1pOigHshkQYCBAgQIECAAAECBAgQIECAAAECBAgQIECAAAECBAgQIECAAAECBAgQyBAQcM+AMUyAAAECBKom0NfXV7jkMgH3KIoK54njuLBHAwECBAgQIECAAAECBAgQIECAAAECBAgQIECAAAECBAgQIECAAAECBAhUT0DAvXp7bsUECBAgQCBVoF0Bdye4p/IaJECAAAECBAgQIECAAAECBAgQIECAAAECBAgQIECAAAECBAgQIECAAIESAgLuJZC0ECBAgACBKggIuFdhl62RAAECBAgQIECAAAECBAgQIECAAAECBAgQIECAAAECBAgQIECAAAECc1tAwH1u74+3I0CAAAECMyZQJuDeaDQK3yeKosKeOI4LezQQIECAAAECBAgQIECAAAECBAgQIECAAAECBAgQIECAAAECBAgQIECAQPUEBNyrt+dWTIAAAQIEUgWazWbq+MjBer0+8jL1e61WSx0fOdhqtUZe+k6AAAECBAgQIECAAAECBAgQIECAAAECBAgQIECAAAECBAgQIECAAAECBIYEBNz9IhAgQIAAAQJDAmVOcBdw98tCgAABAgQIECBAgAABAgQIECBAgAABAgQIECBAgAABAgQIECBAgAABAtMpIOA+nbrmJkCAAAEC80igXQH3KIoKV+0E90IiDQQIECBAgAABAgQIECBAgAABAgQIECBAgAABAgQIECBAgAABAgQIEKikgIB7JbfdogkQIECAwHiBdgXce3t7x08+ZiSO4zEjLgkQIECAAAECBAgQIECAAAECBAgQIECAAAECBAgQIECAAAECBAgQIECAQAgC7n4LCBAgQIAAgSGBMgH3RqNRqNXT0xN23HHH3D4nuOfyKBIgQIAAAQIECBAgQIAAAQIECBAgQIAAAQIECBAgQIAAAQIECBAgQKCyAgLuld16CydAgAABAqMFygTc6/X66Jsyrmq1Wkbl/w8PDAzk1hUJECBAgAABAgQIECBAgAABAgQIECBAgAABAgQIECBAgAABAgQIECBAoJoCAu7V3HerJkCAAAEC4wSazea4sbEDZQPuURSNvXXU9ZYtW8LatWtHjbkgQIAAAQIECBAgQIAAAQIECBAgQIAAAQIECBAgQIAAAQIECBAgQIAAAQIC7n4HCBAgQIAAgSGBmTzBPXlgq9UiT4AAAQIECBAgQIAAAQIECBAgQIAAAQIECBAgQIAAAQIECBAgQIAAAQIERgkIuI/icEGAAAECBKorUCbgvmzZslJAtVqtsE/AvZBIAwECBAgQIECAAAECBAgQIECAAAECBAgQIECAAAECBAgQIECAAAECBConIOBeuS23YAIECBAgkC5QFHBfvHhx2GGHHdJvHjMaRdGYkfGXcRyPHzRCgAABAgQIECBAgAABAgQIECBAgAABAgQIECBAgAABAgQIECBAgAABApUWEHCv9PZbPAECBAgQ+P8CW7duDUWB80ajUZrLCe6lqTQSIECAAAECBAgQIECAAAECBAgQIECAAAECBAgQIECAAAECBAgQIECAwAgBAfcRGL4SIECAAIGqCiSnt2/bti13+fV6Pbc+sijgPlLDdwIECBAgQIAAAQIECBAgQIAAAQIECBAgQIAAAQIECBAgQIAAAQIECBAoKyDgXlZKHwECBAgQ6GCBJOBe9JlIwD2KoqLpCk+ML5xAAwECBAgQIECAAAECBAgQIECAAAECBAgQIECAAAECBAgQIECAAAECBAh0nICAe8dtqQURIECAAIGJC7Q74O4E94nvgTsIECBAgAABAgQIECBAgAABAgQIECBAgAABAgQIECBAgAABAgQIECBAIAQBd78FBAgQIECAQBBw90tAgAABAgQIECBAgAABAgQIECBAgAABAgQIECBAgAABAgQIECBAgAABAnNBQMB9LuyCdyBAgAABArMsUCbg3mg0Sr9lFEWFvXEcF/ZoIECAAAECBAgQIECAAAECBAgQIECAAAECBAgQIECAAAECBAgQIECAAIFqCQi4V2u/rZYAAQIECKQKNJvN1PGRg/V6feRl7vdarZZbT4qtVquwRwMBAgQIECBAgAABAgQIECBAgAABAgQIECBAgAABAgQIECBAgAABAgQIVEtAwL1a+221BAgQIEAgVaDMCe4C7ql0BgkQIECAAAECBAgQIECAAAECBAgQIECAAAECBAgQIECAAAECBAgQIECgjQIC7m3ENBUBAgQIEJivAu0OuEdRVEjhBPdCIg0ECBAgQIAAAQIECBAgQIAAAQIECBAgQIAAAQIECBAgQIAAAQIECBConICAe+W23IIJECBAgMB4gXYH3Gu12viHjBmJ43jMiEsCBAgQIECAAAECBAgQIECAAAECBAgQIECAAAECBAgQIECAAAECBAgQqLqAgHvVfwOsnwABAgQIPC5QJuDeaDRKW5UJuDvBvTSnRgIECBAgQIAAAQIECBAgQIAAAQIECBAgQIAAAQIECBAgQIAAAQIECFRGQMC9MlttoQQIECBAIFugTMC9Xq9nTzCmIuA+BsQlAQIECBAgQIAAAQIECBAgQIAAAQIECBAgQIAAAQIECBAgQIAAAQIECJQSEHAvxaSJAAECBAh0tkCz2Sxc4EQC7lEUFc4Xx3FhjwYCBAgQIECAAAECBAgQIECAAAECBAgQIECAAAECBAgQIECAAAECBAgQqJaAgHu19ttqCRAgQIBAqkC7T3Dv6elJfc7IwVarNfLSdwIECBAgQIAAAQIECBAgQIAAAQIECBAgQIAAAQIECBAgQIAAAQIECBAgEATc/RIQIECAAAECoUzAfdmyZaWlFi1aFIpOcRdwL82pkQABAgQIECBAgAABAgQIECBAgAABAgQIECBAgAABAgQIECBAgAABApUREHCvzFZbKAECBAgQyBYoCrgnYfWFCxdmT5BSKQq4b968OeUuQwQIECBAgAABAgQIECBAgAABAgQIECBAgAABAgQIECBAgAABAgQIECBQZQEB9yrvvrUTIECAAIHHBZKg+fr163MtGo1Gbj2tWKvV0oa3j23atCnEcbz92hcCBAgQIECAAAECBAgQIECAAAECBAgQIECAAAECBAgQIECAAAECBAgQICDg7neAAAECBAhUXKDZbBYK1Ov1wp6xDUUB96S/1WqNvc01AQIECBAgQIAAAQIECBAgQIAAAQIECBAgQIAAAQIECBAgQIAAAQIECFRYQMC9wptv6QQIECBAIBHo6+srhJhMwD2KosJ5neBeSKSBAAECBAgQIECAAAECBAgQIECAAAECBAgQIECAAAECBAgQIECAAAEClRIQcK/UdlssAQIECBAYLzBdAXcnuI+3NkKAAAECBAgQIECAAAECBAgQIECAAAECBAgQIECAAAECBAgQIECAAAEC+QIC7vk+qgQIECBAoOMFBNw7fostkAABAgQIECBAgAABAgQIECBAgAABAgQIECBAgAABAgQIECBAgAABAvNGQMB93myVFyVAgAABAtMjUCbg3mg0JvzwKIoK74njuLBHAwECBAgQIECAAAECBAgQIECAAAECBAgQIECAAAECBAgQIECAAAECBAhUR0DAvTp7baUECBAgQCBVoNlspo6PHKzX6yMvS32v1WqFfa1Wq7BHAwECBAgQIECAAAECBAgQIECAAAECBAgQIECAAAECBAgQIECAAAECBAhUR0DAvTp7baUECBAgQCBVoMwJ7gLuqXQGCRAgQIAAAQIECBAgQIAAAQIECBAgQIAAAQIECBAgQIAAAQIECBAgQKDNAgLubQY1HQECBAgQmG8C0xVwj6KokMIJ7oVEGggQIECAAAECBAgQIECAAAECBAgQIECAAAECBAgQIECAAAECBAgQIFApAQH3Sm23xRIgQIAAgfEC0xVwr9Vq4x82ZiSO4zEjLgkQIECAAAECBAgQIECAAAECBAgQIECAAAECBAgQIECAAAECBAgQIECgygIC7lXefWsnQIAAAQKPC5QJuDcajQlblQm4O8F9wqxuIECAAAECBAgQIECAAAECBAgQIECAAAECBAgQIECAAAECBAgQIECAQEcLCLh39PZaHAECBAgQKBYoE3Cv1+vFE43pEHAfA+KSAAECBAgQIECAAAECBAgQIECAAAECBAgQIECAAAECBAgQIECAAAECBAoFBNwLiTQQIECAAIHOFmg2m4ULnEzAPYqiwnnjOC7s0UCAAAECBAgQIECAAAECBAgQIECAAAECBAgQIECAAAECBAgQIECAAAEC1REQcK/OXlspAQIECBBIFXCCeyqLQQIECBAgQIAAAQIECBAgQIAAAQIECBAgQIAAAQIECBAgQIAAAQIECBCYBQEB91lA90gCBAgQIDCXBIoC7l1dXWHHHXec8CvXarXCe1qtVmGPBgIECBAgQIAAAQIECBAgQIAAAQIECBAgQIAAAQIECBAgQIAAAQIECBCojoCAe3X22koJECBAgECqQH9/f+r48GASbl+wYOL/lyGKouEpMn/GcZxZUyBAgAABAgQIECBAgAABAgQIECBAgAABAgQIECBAgAABAgQIECBAgACB6glMPK1WPSMrJkCAAAECHSuwcePGkPzJ+zQajbxyZs0J7pk0CgQIECBAgAABAgQIECBAgAABAgQIECBAgAABAgQIECBAgAABAgQIECCQISDgngFjmAABAgQIVEGg2WwWLrNerxf2pDUsXLgwbXjUWKvVGnXtggABAgQIECBAgAABAgQIECBAgAABAgQIECBAgAABAgQIECBAgAABAgSqLSDgXu39t3oCBAgQqLhAX19focBkA+5Lly4Nixcvzp0/juPcuiIBAgQIECBAgAABAgQIECBAgAABAgQIECBAgAABAgQIECBAgAABAgQIVEtAwL1a+221BAgQIEBglMB0BtyTB9VqtVHPG3uxZcuWsUOuCRAgQIAAAQIECBAgQIAAAQIECBAgQIAAAQIECBAgQIAAAQIECBAgQKDCAgLuFd58SydAgAABArMdcF+3bl1Yv369jSBAgAABAgQIECBAgAABAgQIECBAgAABAgQIECBAgAABAgQIECBAgAABAkMCAu5+EQgQIECAQIUFygTcG43GpIWiKCq8N47jwh4NBAgQIECAAAECBAgQIECAAAECBAgQIECAAAECBAgQIECAAAECBAgQIFANAQH3auyzVRIgQIAAgVSBZrOZOj5ysF6vj7yc0PdarVbY32q1Cns0ECBAgAABAgQIECBAgAABAgQIECBAgAABAgQIECBAgAABAgQIECBAgEA1BATcq7HPVkmAAAECBFIFypzgLuCeSmeQAAECBAgQIECAAAECBAgQIECAAAECBAgQIECAAAECBAgQIECAAAECBKZBQMB9GlBNSYAAAQIE5ovAdAfcoygqpHCCeyGRBgIECBAgQIAAAQIECBAgQIAAAQIECBAgQIAAAQIECBAgQIAAAQIECFRGQMC9MlttoQQIECBAYLzAdAfca7Xa+IeOGYnjeMyISwIECBAgQIAAAQIECBAgQIAAAQIECBAgQIAAAQIECBAgQIAAAQIECBCoqoCAe1V33roJECBAgMDjAmUC7o1GY9JWZQLuTnCfNK8bCRAgQIAAAQIECBAgQIAAAQIECBAgQIAAAQIECBAgQIAAAQIECBAg0HECAu4dt6UWRIAAAQIEyguUCbjX6/XyE47pFHAfA+KSAAECBAgQIECAAAECBAgQIECAAAECBAgQIECAAAECBAgQIECAAAECBHIFBNxzeRQJECBAgEBnCzSbzcIFTiXgHkVR4fxxHBf2aCBAgAABAgQIECBAgAABAgQIECBAgAABAgQIECBAgAABAgQIECBAgACBaggIuFdjn62SAAECBAikCjjBPZXFIAECBAgQIECAAAECBAgQIECAAAECBAgQIECAAAECBAgQIECAAAECBAjMkoCA+yzBeywBAgQIEJgLAkUB9+7u7lDmFPastdRqtazS9vFWq7X9uy8ECBAgQIAAAQIECBAgQIAAAQIECBAgQIAAAQIECBAgQIAAAQIECBAgUG0BAfdq77/VEyBAgEDFBfr7+3MFli1bFrq6unJ78oplwvFxHOdNoUaAAAECBAgQIECAAAECBAgQIECAAAECBAgQIECAAAECBAgQIECAAAECFRIQcK/QZlsqAQIECBAYKbBu3bqwefPmkUPjvjcajXFjExlwgvtEtPQSIECAAAECBAgQIECAAAECBAgQIECAAAECBAgQIECAAAECBAgQIECAgIC73wECBAgQIFBRgWazWbjyer1e2JPXIOCep6NGgAABAgQIECBAgAABAgQIECBAgAABAgQIECBAgAABAgQIECBAgAABAmMFBNzHirgmQIAAAQIVEejr6ytc6VQD7lEUFT4jjuPCHg0ECBAgQIAAAQIECBAgQIAAAQIECBAgQIAAAQIECBAgQIAAAQIECBAgUA0BAfdq7LNVEiBAgACBcQIzEXB3gvs4dgMECBAgQIAAAQIECBAgQIAAAQIECBAgQIAAAQIECBAgQIAAAQIECBAgkCMg4J6Do0SAAAECBDpZQMC9k3fX2ggQIECAAAECBAgQIECAAAECBAgQIECAAAECBAgQIECAAAECBAgQIDA/BQTc5+e+eWsCBAgQIDBlgTIB90ajMaXnLFhQ/H814jie0jPcTIAAAQIECBAgQIAAAQIECBAgQIAAAQIECBAgQIAAAQIECBAgQIAAAQKdI1CcOuuctVoJAQIECBAgMEKg2WyOuEr/Wq/X0wslR5ctWxZ22GGH3O5Wq5VbVyRAgAABAgQIECBAgAABAgQIECBAgAABAgQIECBAgAABAgQIECBAgACB6ggIuFdnr62UAAECBAiMEihzgvtUA+7JA2u12qjnjr3YunXr2CHXBAgQIECAAAECBAgQIECAAAECBAgQIECAAAECBAgQIECAAAECBAgQIFBRAQH3im68ZRMgQIAAgZkKuEdRlIu9du3asHHjxtweRQIECBAgQIAAAQIECBAgQIAAAQIECBAgQIAAAQIECBAgQIAAAQIECBCohoCAezX22SoJECBAgMA4gZkKuBed4J68WBzH497PAAECBAgQIECAAAECBAgQIECAAAECBAgQIECAAAECBAgQIECAAAECBAhUT0DAvXp7bsUECBAgQGBIoEzAvdFoTFmrTMC91WpN+TkmIECAAAECBAgQIECAAAECBAgQIECAAAECBAgQIECAAAECBAgQIECAAIH5LyDgPv/30AoIECBAgMCkBMoE3Ov1+qTmHnmTgPtIDd8JECBAgAABAgQIECBAgAABAgQIECBAgAABAgQIECBAgAABAgQIECBAIE9gYV5RjcB8EEhO/f2Hf/iHsHnz5u2ve+qpp4anPOUp2699IUCAAIHxAs1mc/zgmJF2BNyjKBoz6/jLOI7HDxohQIAAAQIECBAgQIAAAQIECBAgQIAAAQIECBAgQIAAAQIECBAgQIAAgcoJCLhXbss7b8GXXHJJuOmmm0Yt7Nhjjx113a6LD37wg2HVqlXtmi5zntNOOy0cdthhmXUFAgQItEPACe7tUDQHAQIECBAgQIAAAQIECBAgQIAAAQIECBAgQIAAAQIECBAgQIAAAQIECLRTQMC9nZrmmnGBH/3oR+G6666bkecODg6Gb3/722HTpk3T/rwyodNpfwkPIECg4wWK/lnT09MTlixZMmWHWq1WOEfyX+PwIUCAAAECBAgQIECAAAECBAgQIECAAAECBAgQIECAAAECBAgQIECAAAECCxAQmK8CSRjyH//xH2fs9X/zm9/MSLh9xhbkQQQIVFpg27ZtYe3atbkG9Xo9t162GEVRYWscx4U9GggQIECAAAECBAgQIECAAAECBAgQIECAAAECBAgQIECAAAECBAgQIECg8wUE3Dt/jztyhevXrw/nnHNOeOSRR2ZsfStXrpyxZ3kQAQIEplsg+UtCW7duzX1Mo9HIrZctOsG9rJQ+AgQIECBAgAABAgQIECBAgAABAgQIECBAgAABAgQIECBAgAABAgQIEBBw9zsw7wQ2bNgwFG6/6667ZvTd77nnnhl9nocRIEBgOgWazWbh9O06wV3AvZBaAwECBAgQIECAAAECBAgQIECAAAECBAgQIECAAAECBAgQIECAAAECBAj8XkDA3a/CvBLYtGlTeMc73hF+8YtfzPh7O8F9xsk9kACBaRTo6+srnL1dAfcoigqfFcdxYY8GAgQIECBAgAABAgQIECBAgAABAgQIECBAgAABAgQIECBAgAABAgQIEOh8gYWdv0Qr7BSB5LTh888/P9x6662zsqS777479bnHHntsePKTn5xam+zgU5/61Mne6j4CBAiUEpjJgLsT3EttiSYCBAgQIECAAAECBAgQIECAAAECBAgQIECAAAECBAgQIECAAAECBAgQeFxAwN2vwbwQSE5sf+973xseffTRWXnf5LlZYdDjjz8+HHjggbPyXh5KgACByQpk/TNt5HztOsFdwH2kqu8ECBAgQIAAAQIECBAgQIAAAQIECBAgQIAAAQIECBAgQIAAAQIECBAgkCcg4J6nozYnBK688spw+eWXh61bt87a+9xzzz2pz+7u7g777rtvas0gAQIE5rJAmYB7o9FoyxKiKCqcJ47jwh4NBAgQIECAAAECBAgQIECAAAECBAgQIECAAAECBAgQIECAAAECBAgQIND5AgLunb/H83aFzWYzXHTRReGmm26a9TWsXLky9R2ScHtvb29qzSABAgTmskDyz9iijxPci4TUCRAgQIAAAQIECBAgQIAAAQIECBAgQIAAAQIECBAgQIAAAQIECBAgQKDdAgLu7RY135QFNm3aFJJT2z/3uc+FDRs2THm+dkyQFXA/8MAD2zG9OQgQIDDjAmVOcBdwn/Ft8UACBAgQIECAAAECBAgQIECAAAECBAgQIECAAAECBAgQIECAAAECBAhUXmBB5QUAzBmBwcHBcO2114aTTz45fOpTn8oNt9dqtfCOd7xjxt49K+C+fPnyGXsHDyJAgEA7BWYy4B5FUeGrt1qtwh4NBAgQIECAAAECBAgQIECAAAECBAgQIECAAAECBAgQIECAAAECBAgQIND5Ak5w7/w9nhcrTMLtr33ta8M999xT+L777LNPuPDCC0N3d3dhbzsa1q9fHx544IHUqQTcU1kMEiAwDwRmMuCe/KWkok8cx0Ut6gQIECBAgAABAgQIECBAgAABAgQIECBAgAABAgQIECBAgAABAgQIECBQAQEnuFdgk+fDErdt21Yq3P7Sl740/Ou//mvYc889Z2xZ9957b+qzFi5cGPbbb7/UmkECBAjMdYEyAfdGo9GWZeywww6F8zjBvZBIAwECBAgQIECAAAECBAgQIECAAAECBAgQIECAAAECBAgQIECAAAECBCoh4AT3Smzz/F9kEmg/77zzwooVK2Z8MStXrkx95r777ht6enpSawYJECAw1wXKBNzr9XrblrHTTjuFNWvWZM4n4J5Jo0CAAAECBAgQIECAAAECBAgQIECAAAECBAgQIECAAAECBAgQIECAAIFKCQi4V2q7599ik1N//+Iv/iKceuqpocwJwNOxwqyA+/Lly6fjceYkQIDAjAg0m83C57Qz4B5FUW7AfWBgoPB9NBAgQIAAAQIECBAgQIAAAQIECBAgQIAAAQIECBAgQIAAAQIECBAgQIBA5wsIuHf+Hs/LFXZ3d4djjjkmnH766WGXXXaZ1TVkBdwPPPDAWX0vDydAgMBUBMqc4L5s2bKpPGLUvbVabdR12kVywnty0rsPAQIECBAgQIAAAQIECBAgQIAAAQIECBAgQIAAAQIECBAgQIAAAQIECFRXQMC9uns/J1fe29sbXvKSl4STTz457LXXXrP+jlu2bAn33Xdf6nuMPcE9OX34V7/6VbjtttvCqlWrQhIeXbduXUhCnY1GI+y8887hyU9+cnjGM54RFi9enDqnQQIECMyUQFHAfdGiRSH5065PmYB7q9UScG8XuHkIECBAgAABAgQIECBAgAABAgQIECBAgAABAgQIECBAgAABAgQIECAwTwUE3OfpxnXaa3d1dYXXve514aUvfWlo54nBU3VavXp1SILrYz8LFy4M++6779BwEoD/8pe/HK677rqwYcOGsa3jrnt6esLTn/708MpXvjI885nPHFc3QIAAgekWGBwcDEmYPO9Tr9fzyhOuRVFUeE8cx4U9GggQIECAAAECBAgQIECAAAECBAgQIECAAAECBAgQIECAAAECBAgQIECgswUE3Dt7f+fN6hYsWBBOOeWUOfe+K1euTH2n/fbbL/T394d/+Zd/Cd/61rdSe7IGN2/eHH784x8P/UkC7meddVY44IADstqNEyBAoO0CyT+/tm3bljtv8l+eaOen7Anu7XymuQgQIECAAAECBAgQIECAAAECBAgQIECAAAECBAgQIECAAAECBAgQIEBg/gkIuM+/PfPGMyiQFXDv6+sLr3rVq0qd2J73uj/96U+HTq4/++yzh06vz+ttd+1//ud/2jLlunXrQm9v7/a5ktBsEuL3IUBg7go0m83Cl2v3Ce4C7oXkGggQIECAAAECBAgQIECAAAECBAgQIECAAAECBAgQIECAAAECBAgQIEDgcQEBd78GBHIE7rnnntTqQw89lDo+mcGtW7eGiy66KNx///3hDW94Q+ju7p7MNBO6Z3BwMBx//PETuieveZ999tle3rRpU1i1atX2a18IEJh7Aslf0in6tDvgHkVR0SNDHMeFPRoIECBAgAABAgQIECBAgAABAgQIECBAgAABAgQIECBAgAABAgQIECBAoLMFFnT28qyOwNQEsk5wL5o1Oal4okH1L37xi+HSSy8tmlqdAAECUxaYjYC7E9ynvG0mIECAAAECBAgQIECAAAECBAgQIECAAAECBAgQIECAAAECBAgQIECAQCUEnOBeiW22yMkIJKe0r127ttSthxxySDjuuONC8nP33XcPixcvDgMDA2H16tXh3nvvDb/+9a/DLbfcErJOhB9+SBJy33///cNRRx01POQnAQIE2i4g4N52UhMSIECAAAECBAgQIECAAAECBAgQIECAAAECBAgQIECAAAECBAgQIECAQJsEBNzbBDnRabZt2xYefPDBcP/99w/dunz58rDzzjtPdBr90yhQFEZPHn3wwQeHc889NzzpSU8a9ya9vb1D48O1173udeHKK68MV1xxRdi8efO4/uGBiy66KBxwwAFhv/32Gx7ykwABAm0VKBNwbzQabX1mFEWF88VxXNijgQABAgQIECBAgAABAgQIECBAgAABAgQIECBAgAABAgQIECBAgAABAgQ6W2BBZy9vbq2uv78/fOhDHxoKRScnfO+5557h8MMPH/qzyy67DAXcDzvssPDP//zPYd26dXPr5Sv4NitXrsxcdVdXVzjllFPCpZdemhpuT7uxu7s7/OVf/mX49Kc/HQ466KC0lqGxJPz+iU98IrOuQIAAgakKNJvNwinq9Xphz0QaarVaYXur1Srs0UCAAAECBAgQIECAAAECBAgQIECAAAECBAgQIECAAAECBAgQIECAAAECnS0g4F5if5PT1m+77bbw5S9/uUT3+JZNmzaFd7zjHWGvvfYa+vmrX/0qJGNjP2vWrAk//OEPw9lnnx322WefcMEFF4Qyp+yOncd1ewTuvvvuzInOPPPMkJzIvnDhxP8jCMneXnbZZbnB+B/84Ach+T3xIUCAwHQIlPl3i4D7dMibkwABAgQIECBAgAABAgQIECBAgAABAgQIECBAgAABAgQIECBAgAABAgSKBATcM4S2bt0aPvvZz4YTTzwx7LrrrmHFihXhbW97W0Z39nAcx+Hoo48eOrl97dq12Y1jKo8++mh4z3veE5YvXx5+9rOfjam6nAmB008/fWgPzjjjjKE9PPTQQ8Puu+8ejjrqqKGT2KfyDkkw/pxzzsmd4nOf+1xuXZEAAQKTFZiNgHsURYWv6wT3QiINBAgQIECAAAECBAgQIECAAAECBAgQIECAAAECBAgQIECAAAECBAgQ6HiBiR8/3eEkyWntV111VXj3u98d/vd//3fUalevXh22bNlS+tTu5ET2JAx9yy23jJpnIhcPP/xweOELXzh0evwRRxwxkVv1TlFg//33D8mf6foccsgh4aUvfWn46le/mvqI5PdmIr9vqZMYJECAQIrAbATca7VaypuMHkr+UpgPAQIECBAgQIAAAQIECBAgQIAAAQIECBAgQIAAAQIECBAgQIAAAQIECFRbQMB9xP739/eHY489Ntx8880jRv/wNTnVfdWqVWG//fb7w2DOt7/927+dUrh9eOrkRNvkFPjkRPmTTjppeNjPDhB4/etfH773ve+FtLDphg0bwp133hmSk+Pb/enq6grPf/7z2zLtHXfcER544IHtcyWhfB8CBOa2QNo/c8a+caPRGDs0pesyAXcnuE+J2M0ECBAgQIAAAQIECBAgQIAAAQIECBAgQIAAAQIECBAgQIAAAQIECBDoCAEB999v47p164ZC5D/4wQ9yN/bee+8tFXBPQstf+MIXcueaSHFgYCCccsopQ2HnAw44YCK36p3DAkngc8WKFeE73/lO6lv+/Oc/n7aA+yc/+cnUZ0508DWveU1b/iLHRJ+rnwCByQuUCbjX6/XJPyDlTgH3FBRDBAgQIECAAAECBAgQIECAAAECBAgQIECAAAECBAgQIECAAAECBAgQIDBOYMG4kQoObNq0KRx33HGhKNye0CQB96JPctL7G9/4xqK2CdeTkPt0zDvhF3FDWwX23nvvzPl+97vfZdYUCBAgMFmBZrNZeGu7A+5RFBU+M47jwh4NBAgQIECAAAECBAgQIECAAAECBAgQIECAAAECBAgQIECAAAECBAgQINDZAgLuj+/vZZddlnmC9tjtLxNw/8Y3vhHuuOOOsbe25fqGG24IV111VVvmMsncENhrr70yX6RMCDXzZgUCBAhkCJQ5wX3ZsmUZd09u2Anuk3NzFwECBAgQIECAAAECBAgQIECAAAECBAgQIECAAAECBAgQIECAAAECBKomUPmA+7p168KFF15Yet/LBNyvuOKKUvOdcsop4eqrrw6PPPJIuO+++8K///u/h9NPPz0sWJC/LW9961vD+vXrSz1D09wXyDvBvUwIde6v0BsSIDDXBIr+2bJ06dLQ09PT1tfu7e0tnK/VahX2aCBAgAABAgQIECBAgAABAgQIECBAgAABAgQIECBAgAABAgQIECBAgACBzhbIT1J39tqHVnfJJZeEhx9+uHClXV1d4dnPfnY45phjcnvXrFkTrr322tyepHjBBRcMBdpPOOGEsMsuu4R99tknJIH3T3/60+FrX/ta2HHHHTPn+M1vfhOSU+J9OkMg7wT3gYGBzlikVRAgMGcEtmzZEpK/3JX3qdfreeVJ1bq7u0PRqfBxHE9qbjcRIECAAAECBAgQIECAAAECBAgQIECAAAECBAgQIECAAAECBAgQIECAQOcIVDrgvmnTpnDRRRfl7mZymvr5558fVq9eHX784x+HM844I7f/v//7v8PmzZtze972treFd73rXZk9Rx99dPjRj34U9thjj8yer3zlK5k1hfklsG3btswXzvuLDpk3KRAgQCBHoOj09uTWRqORM8PkS7VaLffm5N/LPgQIECBAgAABAgQIECBAgAABAgQIECBAgAABAgQIECBAgAABAgQIECBQbYFKB9y///3vh2azmfkbkATxkiD5+973vvDHf/zHmX0jC1/60pdGXo77vmTJktxw+/ANBx100NBzh6/H/rzmmmtCcgqvz/wXWLt2beYiik47zrxRgQABAhkCef/eG75lOk5wT+YuCrgPDg6GMgH84ff0kwABAgQIECBAgAABAgQIECBAgAABAgQIECBAgAABAgQIECBAgAABAgQ6T6DSAfdvfetbmTu6aNGicPPNN4djjz02s2dsYd26deHb3/722OFR1yeccELpk3Ff85rXhL333nvU/cMXSUDxe9/73vCln9MosHHjxvDggw+Gu+66K9x6661tf9KaNWsy55yuU5QzH6hAgEDHC5QJkE9XwD2KokLfOI4LezQQIECAAAECBAgQIECAAAECBAgQIECAAAECBAgQIECAAAECBAgQIECAQOcKLOzcpRWv7MYbb8xset3rXhee+tSnZtbTCt/85jfDpk2b0krbx171qldt/170paenJ/zd3/1dOPPMM1Nbk1PcX/SiF6XWDE5N4O1vf3u47777hk74H7mn3d3d4Wtf+1rhKcQTefovf/nLzPYDDzwws6ZAgACByQjMZsC96AT3ZD2tVmsyy3IPAQIECBAgQIAAAQIECBAgQIAAAQIECBAgQIAAAQIECBAgQIAAAQIECHSIQGVPcE8Cfj/72c9StzE5vf28885LreUNJsHnvM/SpUsnHEg/6aSTMqe8//77M2sKUxPYvHlz+N3vfjfuLyxs3bo1/OQnP5na5GPuvu2228aM/OHy0EMP/cOFbwQIEGiDgIB7GxBNQYAAAQIECBAgQIAAAQIECBAgQIAAAQIECBAgQIAAAQIECBAgQIAAAQLTJlDZgPudd94ZkrBy2ufVr3512GOPPdJKuWPXXXddbv3II48MSXh+Ip96vZ55WngSwPaZHoH99tsvc+If/vCHmbWJFtauXRt+/OMfp962yy67hD333DO1ZpAAAQKTFSgTcG80GpOdPve+KIpy60kxjuPCHg0ECBAgQIAAAQIECBAgQIAAAQIECBAgQIAAAQIECBAgQIAAAQIECBAg0LkClQ24P/roo5m7umLFisxaViEJzP/2t7/NKg+Nv+QlL8mtZxX32muv1NJDDz2UOm5w6gIHH3xw5iRJIH3btm2Z9YkUvvzlL4eNGzem3nLUUUeljhskQIDAVASazWbh7clfrpqOT61WK5y21WoV9mggQIAAAQIECBAgQIAAAQIECBAgQIAAAQIECBAgQIAAAQIECBAgQIAAgc4VEHBP2du99947ZTR/6Prrr89veLz64he/uLAnrUHAPU1lescOP/zwsGTJktSHJOHQJJg+1c/DDz8c/vM//zN1mu7u7vDyl788tWaQAAECUxEoc4K7gPtUhN1LgAABAgQIECBAgAABAgQIECBAgAABAgQIECBAgAABAgQIECBAgAABAlMRqGzA/bHHHst022effTJrWYUbbrghqzQ0noTU999//9yerOITn/jE1FJyyu369etTawanJrDDDjuEF73oRZmTXHrppeHXv/51Zr2osHXr1vC+970vZJ1UnDx7l112KZpGnQABAhMWmM2AexRFhe+b9c/Fwhs1ECBAgAABAgQIECBAgAABAgQIECBAgAABAgQIECBAgAABAgQIECBAgEBHCFQ24P7oo49mbmDWielZN2zcuDF873vfyyoPjR9xxBG59bzipk2bMstdXV2ZNYWpCbziFa8ICxak/09kYGAgnH/++SFvb7KevmXLlnDBBReEX/ziF6ktS5cuDWeddVZqzSABAgSmKjCbAfdarVb4+nEcF/ZoIECAAAECBAgQIECAAAECBAgQIECAAAECBAgQIECAAAECBAgQIECAAIHOFUhP73buerevbN26ddu/j/2yYcOGsUO510m4PQm5531e/OIX55Vza1knhS9cuDAsXrw4917FyQvst99+4cQTT8yc4P777w9vectbJnSS+5o1a8K5554bbrzxxsx53/SmN4Vdd901s65AgACBqQiUCbg3Go2pPCLz3jIBdye4Z/IpECBAgAABAgQIECBAgAABAgQIECBAgAABAgQIECBAgAABAgQIECBAoBIClQ24L1u2LHODH3zwwcxaWuH6669PGx41NpUT3O+7775Rcw1f7LjjjsNf/Zwmgb/6q78Ku+++e+bsd955Z0h6Pv7xj4e8vxixdu3a8PnPfz6cfPLJ4ac//WnmfC94wQvC0UcfnVlXIECAwFQFygTc6/X6VB+Ter+AeyqLQQIECBAgQIAAAQIECBAgQIAAAQIECBAgQIAAAQIECBAgQIAAAQIECBAYIbBwxPdKfc07nfZ3v/tdeNrTnlba47rrrsvtfcpTnpIbks67eWBgIPz2t79NbRFwT2Vp6+CSJUvChz/84fCGN7whZIVCt27dOhRe/6//+q+w1157hX333Tf8yZ/8Seju7g6PPfZYuPfee8Ptt98ekr68z2GHHRbe+9735rWoESBAYMoCzWazcI7pCrhHUVT47DiOC3s0ECBAgAABAgQIECBAgAABAgQIECBAgAABAgQIECBAgAABAgQIECBAgEDnCgi4p+ztRE5wX716dbjrrrtSZvnD0FFHHfWHiwl+S05vHxwcTL3rj/7oj1LHDbZXIAmtX3zxxeHNb35zWLduXebkW7ZsCb/+9a+H/mQ2ZRSe85znhL//+78PPT09GR2GCRAg0B6BrL+sMzx7V1dXmK6/QOUE92FlPwkQIECAAAECBAgQIECAAAECBAgQIECAAAECBAgQIECAAAECBAgQIEAgS2BBVqHTxw844IDMJSYnbpf9fP3rXy9sPfbYYwt7sho+8YlPZJUmdMp85iQKpQSWL18errjiinDggQeW6i/blARJTzjhhPDBD34w9Pb2lr1NHwECBCYtUBRwT0LoyX+BYjo+Au7ToWpOAgQIECBAgAABAgQIECBAgAABAgQIECBAgAABAgQIECBAgAABAgQIdJZAZQPuz3zmMzMDfJ/5zGdCchp3mc9XvvKV3LZGoxEOO+yw3J6s4v/93/+Fyy67LKscVqxYkVlTaL/AnnvuGT7+8Y+HU089NSxatGjKD9h///3D5ZdfHs4++2zh9ilrmoAAgTICAwMDYePGjbmt9Xo9tz6VYhRFhbfHcVzYo4EAAQIECBAgQIAAAQIECBAgQIAAAQIECBAgQIAAAQIECBAgQIAAAQIEOlegsgH3pUuXhkMOOSR1Zx944IFw9dVXp9ZGDv7yl78MN95448ihcd+T09snexLuBRdckBtEPPTQQ8c9z8D0CixcuDD89V//dbjqqqvCGWecEXbeeecJPbCnp2foLzy8613vCp/85CfDwQcfPKH7NRMgQGAqAs1ms/D25C9mTdfHCe7TJWteAgQIECBAgAABAgQIECBAgAABAgQIECBAgAABAgQIECBAgAABAgQIdI7Aws5ZysRX8sIXvjDccccdqTdefPHF4YQTTghJIDnr8853vjMMDg5mlYfGX/nKV+bWs4o333xzuOKKK7LKYdddd638Ce5PeMITwk033ZRpNJ2FHXfcMZx22mlDf1atWhVuu+22kPyFhzVr1oT+/v6wdu3aod+dJAC/0047DQXhly9fHg4//PCwZMmS6Xw1cxMgQCBToEzAfTpPcBdwz9waBQIECBAgQIAAAQIECBAgQIAAAQIECBAgQIAAAQIECBAgQIAAAQIECBD4vUClA+6vfvWrw0c/+tHUX4af/OQnITl9PTmpO4qicT3ve9/7wte+9rVx4yMHkmDzkUceOXKo1PfLLrssvOUtbwmbN2/O7H/Vq16VG77PvFGh7QJ77713SP4cf/zxbZ/bhAQIEGinQF9fX+F00xlw7+3tLXx+HMeFPRoIECBAgAABAgQIECBAgAABAgQIECBAgAABAgQIECBAgAABAgQIECBAoHMFFnTu0opX9sxnPjMcfPDBmY033HBDeP7znx/+7d/+LaxevToMDAyEn/3sZ+HP//zPw/vf//7M+4YLp5566oRC6Bs3bgynn356eMMb3pAbbk/mT+b2IUCAAAECExGY7YB78l9FKTrFvdVqTWRJegkQIECAAAECBAgQIECAAAECBAgQIECAAAECBAgQIECAAAECBAgQIECgwwQqfYJ7spdvfvObw5lnnpm5rbfeemt4zWteM1Tv7u4OW7duzewdWejq6gpnnXXWyKHU748++mi45pprhk6Dv/7660OZYN/znve88PSnPz11PoMECBAgQCBLYLYD7sl7JQH3vH/XJX+ZzIcAAQIECBAgQIAAAQIECBAgQIAAAQIECBAgQIAAAQIECBAgQIAAAQIEqitQ+YD7GWecES677LJw++23F/4WlA23JxMl4fYDDjggd86rrroqnHTSSWFwcDC3b2QxOf324x//+Mgh3wkQIECAQCmBMgH3RqNRaq7JNkVRlHvr5s2bhwLwRSe9506iSIAAAQIECBAgQIAAAQIECBAgQIAAAQIECBAgQIAAAQIECBAgQIAAAQLzVmDBvH3zNr34ggULhgLjO+ywQ5tmDOGJT3xiuPDCCwvn22233SYUbk8mPOecc8IhhxxSOLcGAgQIECAwVqDZbI4dGnddr9fHjbVzoExwPe+E93a+i7kIECBAgAABAgQIECBAgAABAgQIECBAgAABAgQIECBAgAABAgQIECBAYO4JVD7gnmzJc5/73PDZz342JGH3dnwuv/zyUCbAd+CBB07occcdd1x4//vfP6F7NBMgQIAAgWGBMie4C7gPa/lJgAABAgQIECBAgAABAgQIECBAgAABAgQIECBAgAABAgQIECBAgAABArMh0J5E92y8eZufeeKJJ4ZLL700dHd3T3rmRYsWhc9//vPh6KOPLjXHrrvuGnbeeedSvUcddVT40pe+FHp6ekr1ayJAgAABAmMF5kLAPYqisa817toJ7uNIDBAgQIAAAQIECBAgQIAAAQIECBAgQIAAAQIECBAgQIAAAQIECBBIypk6AABAAElEQVQgQKAyAgLuI7b69a9/ffj+978f9t9//xGj5b7utttu4dvf/nY4+eSTy93w+66iU9y7urrCG9/4xnD11VeH3t7eCc2tmQABAgQIjBSYCwH3Mv+FkziOR7627wQIECBAgAABAgQIECBAgAABAgQIECBAgAABAgQIECBAgAABAgQIECBQIQEB9zGb/ZznPCfcdttt4QMf+EDYe++9x1THXz7hCU8Y6r3zzjvDc5/73PENBSN5Afd99tknfOtb3wqXXHJJSE6H9yFAgAABAlMRKBNwbzQaU3lE4b1lAu5OcC9k1ECAAAECBAgQIECAAAECBAgQIECAAAECBAgQIECAAAECBAgQIECAAIGOFVjYsSubwsKWLFkS3vOe94R3v/vd4cYbbxw6mX316tVh1apVYcuWLWHfffcd+vPUpz41vOxlL5vSyeppAfdnPOMZ4U1velN45StfOaW5p0DgVgIECBDoQIEyAfd6vT6tKxdwn1ZekxMgQIAAAQIECBAgQIAAAQIECBAgQIAAAQIECBAgQIAAAQIECBAgQGDeCwi452xhV1dXOPLII4f+5LRNqXTQQQeFHXbYISQnx7/gBS8IRx999ND3KU3qZgIECBAgkCLQbDZTRkcPTXfAPYqi0Q9MuYrjOGXUEAECBAgQIECAAAECBAgQIECAAAECBAgQIECAAAECBAgQIECAAAECBAhUQUDAfZZ3+YgjjghJ4HDx4sWz/CYeT4AAAQKdLlB0gvuCBQtCmRPWp+JUZv5WqzWVR7iXAAECBAgQIECAAAECBAgQIECAAAECBAgQIECAAAECBAgQIECAAAECBOaxgID7LG/eokWLZvkNPJ4AAQIEqiLQ39+fu9Rly5aF5L9eMp0fAffp1DU3AQIECBAgQIAAAQIECBAgQIAAAQIECBAgQIAAAQIECBAgQIAAAQIE5r/Agvm/BCsgQIAAAQIEigTWr18fBgYGctvq9XpuvR3FKIoKp4njuLBHAwECBAgQIECAAAECBAgQIECAAAECBAgQIECAAAECBAgQIECAAAECBAh0poCAe2fuq1URIECAAIFRAn19faOu0y4ajUbacFvHnODeVk6TESBAgAABAgQIECBAgAABAgQIECBAgAABAgQIECBAgAABAgQIECBAoOMEBNw7bkstiAABAgQIjBdoNpvjB8eMzMQJ7gLuY9BdEiBAgAABAgQIECBAgAABAgQIECBAgAABAgQIECBAgAABAgQIECBAgMAoAQH3URwuCBAgQIBAZwqUOcF9JgLuURQVAsdxXNijgQABAgQIECBAgAABAgQIECBAgAABAgQIECBAgAABAgQIECBAgAABAgQ6U2BhZy5r9la1bdu20N/fH5KTcjds2BB6enrCnnvuGZYsWTJ7L+XJBAgQIFB5gbkScHeCe+V/FQEQIECAAAECBAgQIECAAAECBAgQIECAAAECBAgQIECAAAECBAgQIEAgV0DAPZcnu/jII4+E73//+0N/fvSjH4UHH3xwKNSeBAgHBwdH3fiNb3wjHH300aPGhi+uueaa8IUvfCGcfPLJ4cgjjxwKxA/X/CRAgAABAu0SEHBvl6R5CBAgQIAAAQIECBAgQIAAAQIECBAgQIAAAQIECBAgQIAAAQIECBAgQGA6BQTcJ6B7zz33hI997GPh2muvDStXrpzAndmtv/rVr8J//Md/DP3ZeeedwxlnnBHOO++80Gg0sm9SIUCAAAECExQoE3CfiX/3RFFU+OZxHBf2aCBAgAABAgQIECBAgAABAgQIECBAgAABAgQIECBAgAABAgQIECBAgACBzhRY0JnLau+qbrrppvCyl70sLF++PFxyySVtC7cnb3n//fdvf9nHHnssfOhDHwr77rtvuPDCC8OGDRu213whQIAAAQJTEWg2m4W31+v1wp6pNvT29hZO0Wq1Cns0ECBAgAABAgQIECBAgAABAgQIECBAgAABAgQIECBAgAABAgQIECBAgEBnCgi45+zrfffdF573vOeF5z//+eErX/lKGBwczOmeXGlkwH14huSU3Xe+853h2c9+drj77ruHh/0kQIAAAQKTFihzgvtMBNwXLVoUli5dmrsOAfdcHkUCBAgQIECAAAECBAgQIECAAAECBAgQIECAAAECBAgQIECAAAECBAh0tICAe8b2fulLXworVqwIN998c0ZHe4ZXrVqVOdGdd94ZnvWsZ4Wrr746s0eBAAECBAiUEZgrAffkXaMoyn3lgYGB3LoiAQIECBAgQIAAAQIECBAgQIAAAQIECBAgQIAAAQIECBAgQIAAAQIECHSugID7mL3dtGlTOOuss8KJJ54Y+vv7x1Tbf5l2gvvIp6xduza84hWvCFdeeeXIYd8JECBAgMCEBOZSwL1Wq+W+e/Lv4nXr1uX2KBIgQIAAAQIECBAgQIAAAQIECBAgQIAAAQIECBAgQIAAAQIECBAgQIBAZwoIuI/Y123btoVTTjklXH755SNGp+/rmjVrQqvVKnxA8l6nnXZauPHGGwt7NRAgQIAAgTSBMgH3RqORdmvbx4oC7skDy/z7se0vZkICBAgQIECAAAECBAgQIECAAAECBAgQIECAAAECBAgQIECAAAECBAgQmHUBAfcRW3DuueeGL37xiyNGpvfrqlWrSj9gYGAgvPzlLw8rV64sfY9GAgQIECAwLFAm4F6v14fbp/WngPu08pqcAAECBAgQIECAAAECBAgQIECAAAECBAgQIECAAAECBAgQIECAAAEC81pAwP332/exj30s/NM//dOENnPHHXcMf/qnfxre+ta3hjPPPHNC9ybNScDv0EMPLX1fcprt3/zN35Tu10iAAAECBIYFms3m8NfMnzMVcI+iKPMdhgtxHA9/9ZMAAQIECBAgQIAAAQIECBAgQIAAAQIECBAgQIAAAQIECBAgQIAAAQIEKiQg4P74Zt9+++3hLW95S6ltP+igg8JnPvOZcPfdd4fkNNzvfve74cMf/nA44ogjSt0/sulJT3pSuPXWW8NXv/rV8KxnPWtkKfP7jTfeGD7/+c9n1hUIECBAgECaQNEJ7gsXLgxLly5Nu7XtY05wbzupCQkQIECAAAECBAgQIECAAAECBAgQIECAAAECBAgQIECAAAECBAgQINAxAgLuj2/lueeeGwYHB3M3dc899wyf+tSnwi9+8Ytw2mmnhf333z90dXXl3lO2eNxxx4VbbrklXHvttSEJvRd9zjvvvLB169aiNnUCBAgQILBdoL+/f/v3tC8zdXp78mwB97QdMEaAAAECBAgQIECAAAECBAgQIECAAAECBAgQIECAAAECBAgQIECAAAECiUDlA+7XX399+OY3v5n72/CmN70prFy5Mrz2ta8N3d3dub1TKf7Zn/1ZuPnmm8PTnva03GkeeOCBcM011+T2KBIgQIAAgWGBVqtV+BejZjLgHkXR8Ktl/ozjOLOmQIAAAQIECBAgQIAAAQIECBAgQIAAAQIECBAgQIAAAQIECBAgQIAAAQKdK1DpgPu2bdvC29/+9tzdfetb3xo++tGPhsWLF+f2tau4++67h+9+97vh8MMPz50yOU3ehwABAgQIlBHo6+srbGs0GoU97Wpwgnu7JM1DgAABAgQIECBAgAABAgQIECBAgAABAgQIECBAgAABAgQIECBAgACBzhOodMD91ltvDXfccUfmrp566qnhwx/+cGZ9ugrJKbo33HBDeMpTnpL5iOQE98ceeyyzrkCAAAECBIYFms3m8NfMnzN5gruAe+Y2KBAgQIAAAQIECBAgQIAAAQIECBAgQIAAAQIECBAgQIAAAQIECBAgQKDyApUOuH/961/P/AXYbbfdwkc+8pHM+nQXlixZEj7wgQ9kPmbLli3hlltuyawrECBAgACBYYEyJ7jPZMA9iqLhV8v8GcdxZk2BAAECBAgQIECAAAECBAgQIECAAAECBAgQIECAAAECBAgQIECAAAECBDpXQMA9Y28vvvji0Gg0MqozM3z88ceHFStWZD5MwD2TRoEAAQIERgjMtYC7E9xHbI6vBAgQIECAAAECBAgQIECAAAECBAgQIECAAAECBAgQIECAAAECBAgQIDBKoLIB94ceeij89Kc/HYUxfLHTTjuFk08+efhy1n52dXWF888/P/P5Au6ZNAoECBAgMEJAwH0Ehq8ECBAgQIAAAQIECBAgQIAAAQIECBAgQIAAAQIECBAgQIAAAQIECBAgMKcFKhtwv+uuu8K2bdtSN+dlL3tZWLhwYWptpgePPPLIzEeuXLkys6ZAgAABAgSGBcoE3Gfyv1oSRdHwq2X+jOM4s6ZAgAABAgQIECBAgAABAgQIECBAgAABAgQIECBAgAABAgQIECBAgAABAp0rUNmAe3KCe9bnmGOOySrN+PiSJUvCHnvskfrcMoHF1BsNEiBAgEClBJrNZuF66/V6YU+7Gmq1WuFUrVarsEcDAQIECBAgQIAAAQIECBAgQIAAAQIECBAgQIAAAQIECBAgQIAAAQIECHSegIB7yp7uvffeKaOzN/SkJz0p9eEC7qksBgkQIEBgjECZf18IuI9Bc0mAAAECBAgQIECAAAECBAgQIECAAAECBAgQIECAAAECBAgQIECAAAECsyIg4J7CnnViekrrjAxlBdw3b94c1q9fPyPv4CEECBAgMH8F5lrAPYqiQkwnuBcSaSBAgAABAgQIECBAgAABAgQIECBAgAABAgQIECBAgAABAgQIECBAgEBHClQ24N7f35+5ocuWLcuszUZh4cKFmY9dsKCyW5hpokCAAAECowXmWsC9VquNfsGUqziOU0YNESBAgAABAgQIECBAgAABAgQIECBAgAABAgQIECBAgAABAgQIECBAgECnC1Q2Hb3TTjtl7u1jjz2WWZuNwkMPPZT62OQE3EWLFqXWDBIgQIAAgWGBMgH3RqMx3D7tP3t6egqf4QT3QiINBAgQIECAAAECBAgQIECAAAECBAgQIECAAAECBAgQIECAAAECBAgQ6EiBygbcd9ttt8wNffjhhzNrs1F48MEHUx+76667po4bJECAAAECIwXKBNzr9frIW6b1+9KlS8PixYtznyHgnsujSIAAAQIECBAgQIAAAQIECBAgQIAAAQIECBAgQIAAAQIECBAgQIAAgY4VqGzAfffdd8/c1Ntvvz2zNtOFOI5D1vvssssuM/06nkeAAAEC81Cg2WwWvvVMBtyTl0n+KyR5n82bN+eV1QgQIECAAAECBAgQIECAAAECBAgQIECAAAECBAgQIECAAAECBAgQIECgQwUqG3DPO8H92muvnTPb/c1vfjNs2rQp9X2c4J7KYpAAAQIExggUneDe29sbFi1aNOau6b2s1Wq5D1i/fn3YsGFDbo8iAQIECBAgQIAAAQIECBAgQIAAAQIECBAgQIAAAQIECBAgQIAAAQIECHSeQGUD7gcddFDo6upK3dEkVJ6cnD4XPldeeWXma6xYsSKzpkCAAAECBBKBbdu2hVarlYvRaDRy69NRLAq4J88seu/peC9zEiBAgAABAgQIECBAgAABAgQIECBAgAABAgQIECBAgAABAgQIECBAgMDsClQ24L777ruHZzzjGan6/f394SMf+UhqbSYHf/7zn4cvfvGLmY98yUtekllTIECAAAECiUDy77TBwcFcjHq9nlufjmIURYXTzpW/bFb4ohoIECBAgAABAgQIECBAgAABAgQIECBAgAABAgQIECBAgAABAgQIECBAoG0ClQ24J4LHHHNMJuTFF18cHnnkkcz6dBeSE3fPOeecoZN3056VBAOf+9znppWMESBAgACB7QJ9fX3bv2d9cYJ7loxxAgQIECBAgAABAgQIECBAgAABAgQIECBAgAABAgQIECBAgAABAgQIEJhpAQH3DPHkxNuTTjopbNmyJaNjeoff8573hO985zuZD3nBC14Qenp6MusKBAgQIEAgEWg2m4UQs3GCe61WK3yvVqtV2KOBAAEC/4+9OwGSq6r3B34mkz09yXRCQJAlBBLAACEEQfgDsoqgEQFBREHwibiwqKAC4sLiwhNKBGTzmSdqgbxifWgIEBYhYU0kbIIKBAKyhJk0yXQSJsvM3zvPhCzd994ks/Tt/nTV1HSf3++ee+7nTBGt+s4ZAgQIECBAgAABAgQIECBAgAABAgQIECBAgAABAgQIECBAgAABAtUlUNMB91122SVsvfXWZXf0/vvvDyeffHLZU9TLXriehYkTJ4Yf/ehHsbN86lOfiq0rEiBAgACBSCDNCe49EXCP/hJJ0qtYLCa1qBMgQIAAAQIECBAgQIAAAQIECBAgQIAAAQIECBAgQIAAAQIECBAgQIBAlQnUdMC9rq4u/PjHP47d0quvvrrjJPeFCxfG9nVGsa2tLXz/+98PX/ziF2OnGzVqVPjsZz8b26NIgAABAgQigUoNuDvB3c8nAQIECBAgQIAAAQIECBAgQIAAAQIECBAgQIAAAQIECBAgQIAAAQIECJQSqOmAewRy5JFHht12262UzYqxG2+8Mfy///f/wkMPPbRirLPfzJo1Kxx00EHh/PPPTzwx/txzzw29e/fu7CWYjwABAgSqUEDAvQo31SMRIECAAAECBAgQIECAAAECBAgQIECAAAECBAgQIECAAAECBAgQIECgigVqPuAe7e3PfvazxC2eOXNmR8j9sMMOCw888ECITlvvjNdzzz0XjjvuuDB69OgwZcqUxCl32GGH8OlPfzqxTwMBAgQIEIgE0gTc8/l8t2PlcrnEexaLxcQeDQQIECBAgAABAgQIECBAgAABAgQIECBAgAABAgQIECBAgAABAgQIECBQXQKOAf/Xfu61117hlFNOCZdddlni7t56660h+ho+fHiYMGFCGDt2bNh6663D7NmzE6+NGgqFQpg+fXq46667Or6eeuqpVNdFTX379g1XXnll6NXL7yWkRtNIgACBGheI/t1JejU2Nia1dHq9oaEhcc6WlpbEHg0ECBAgQIAAAQIECBAgQIAAAQIECBAgQIAAAQIECBAgQIAAAQIECBAgUF0CAu7/3s9LLrmkI6R+2223pdrht99+O0ycODFV7znnnBO+853vhFdeeSWsT1jvmmuu6ThFPtVNNREgQIAAgX8JpDnBXcDdjwoBAgQIECBAgAABAgQIECBAgAABAgQIECBAgAABAgQIECBAgAABAgQIVIqAo8D/vRPRqejXXXdd2HXXXTt9b5544onwzDPPrFe4/ayzzgqf//znO31tJiRAgACB6hao1IB7LpdLhF+fXwpLnFwDAQIECBAgQIAAAQIECBAgQIAAAQIECBAgQIAAAQIECBAgQIAAAQIECFSkgID7StsycODAcPvtt4fx48evNNrzb48//vjwox/9qOcXYgUECBAgkDmBSg24NzQ0JFoWi8XEHg0ECBAgQIAAAQIECBAgQIAAAQIECBAgQIAAAQIECBAgQIAAAQIECBAgUF0CAu6r7eeGG24YHnrooXDaaaetVun+j/379w9XXXVV+O///u9QV1fX/QtwRwIECBDIvECagHs+n+/250wTcHeCe7dvixsSIECAAAECBAgQIECAAAECBAgQIECAAAECBAgQIECAAAECBAgQIECgxwUE3EtsQd++fcMll1wSbr311tATob9oSVtvvXVH0P6kk04qsUJDBAgQIEAgnUCagHtjY2O6yTqxS8C9EzFNRYAAAQIECBAgQIAAAQIECBAgQIAAAQIECBAgQIAAAQIECBAgQIAAgSoSEHCP2cxDDz00PPvss+Fb3/pWGDJkSExn55WiE+TPP//8MGPGjDBu3LjOm9hMBAgQIFCTAoVCIfG5u+vfuJUXksvlVv5Y8n2xWCw5bpAAAQIECBAgQIAAAQIECBAgQIAAAQIECBAgQIAAAQIECBAgQIAAAQIEqldAwD1hbzfeeOPwn//5n+G1117rONV9yy23TLhi3cqjR48OV199dXjllVfCOeecEwYPHrxuE7mKAAECBAisJJB0gvvAgQND9JdLuvvlBPfuFnc/AgQIECBAgAABAgQIECBAgAABAgQIECBAgAABAgQIECBAgAABAgQIZEOgdzaW2fOrjE6aPe2008LJJ58cpk+fHqZOnRqmTZvW8TVnzpy1XuDQoUPDnnvuGfbaa6+Orw9+8IOhVy+/b7DWkC4gQIAAgbICy5YtC0mnoDc2Npa9visLvXsn/0+QlpaWrlyCuQkQIECAAAECBAgQIECAAAECBAgQIECAAAECBAgQIECAAAECBAgQIECgAgWS02UVuOieXFJ9fX3YbbfdOr5OP/30jqX84x//CNHX3LlzQ6FQWPF93rx5IToZNwqzr/w1cuTI8IEPfCDU1dX15KO4NwECBAhUuUDS6e3R4/dUwD36SyXRyfGLFy8uuwtJ4fyyFyoQIECAAAECBAgQIECAAAECBAgQIECAAAECBAgQIECAAAECBAgQIECAQGYFBNw7YetGjRoVoi8vAgQIECBQSQJpAu75fL7HltzQ0BCam5vL3n/p0qVlawoECBAgQIAAAQIECBAgQIAAAQIECBAgQIAAAQIECBAgQIAAAQIECBAgUJ0CvarzsTwVAQIECBAgEP1VkaRXT53gHq0rCrjHvebPnx9aW1vjWtQIECBAgAABAgQIECBAgAABAgQIECBAgAABAgQIECBAgAABAgQIECBAoMoEBNyrbEM9DgECBAgQWC6Q5gT3ngy453K55Ust+71YLJatKRAgQIAAAQIECBAgQIAAAQIECBAgQIAAAQIECBAgQIAAAQIECBAgQIBA9QkIuFffnnoiAgQIECDQIVDpAfekE9yjh2hpabGbBAgQIECAAAECBAgQIECAAAECBAgQIECAAAECBAgQIECAAAECBAgQIFBDAgLuNbTZHpUAAQIEaktAwL229tvTEiBAgAABAgQIECBAgAABAgQIECBAgAABAgQIECBAgAABAgQIECBAoBoEBNyrYRc9AwECBAgQKCGQJuCez+dLXNk9Q7lcLvFGxWIxsUcDAQIECBAgQIAAAQIECBAgQIAAAQIECBAgQIAAAQIECBAgQIAAAQIECFSPQO/qeZRsPUl7e3t44403wssvv9yx8G222SYMGzYsWw9htQQIECBQ0QKFQiFxfY2NjYk9XdXQ0NCQOHVLS0tijwYCBAgQIECAAAECBAgQIECAAAECBAgQIECAAAECBAgQIECAAAECBAgQqB4BAfdu3Mt58+aFq666Klx77bXhpZdeCq2travcfejQoSEKuh955JHhS1/6Uhg0aNAqdR8IECBAgMDaCKQ5wV3AfW1E9RIgQIAAAQIECBAgQIAAAQIECBAgQIAAAQIECBAgQIAAAQIECBAgQIBAVwv06uobVMP80WnrM2fODLfccss6PU4UZD/zzDPD5ptv3vH9ueeeWyPcHk08d+7c8PDDD4dvfvObYcSIEeGCCy4IacKJ67QoFxEgQIBA1Quk+TekJwPuuVwucQ+c4J5IpIEAAQIECBAgQIAAAQIECBAgQIAAAQIECBAgQIAAAQIECBAgQIAAAQJVJSDgXmY7ly1bFn73u991nKY+fPjwMG7cuHD66aeX6S4/XCwWwyGHHBIuvPDCMH/+/PKNq1WamprC9773vY4T3WfMmLFa1UcCBAgQIJAsUOkB94aGhsSHiP4d9SJAgAABAgQIECBAgAABAgQIECBAgAABAgQIECBAgAABAgQIECBAgACB2hEQcF9tr6PT2m+88cYwZsyYcNxxx3W8b25u7uiaPXt2WLp06WpXlP8Ynci+//77h3vvvbd8U0Jlzpw5Yd999w333HNPQqcyAQIECBBYVSBNwD2fz696UTd+ShNwd4J7N26IWxEgQIAAAQIECBAgQIAAAQIECBAgQIAAAQIECBAgQIAAAQIECBAgQKACBATcV9qEefPmhb333rvj1Pa//e1vK1X+7210qvsrr7yyxni5gZNPPjk89thj5cqpx6NwX3QK/P/8z/+kvkYjAQIECBBIE3BvbGzsMSgB9x6jd2MCBAgQIECAAAECBAgQIECAAAECBAgQIECAAAECBAgQIECAAAECBAhUrICA+7+3ZsGCBR0h8qlTp8Zu1osvvhhbX1584IEHwvXXX7/843p/X7x4cTj22GPD3//+9/WeywQECBAgUBsChUIh8UGHDBmS2NNVDblcLnHqYrGY2KOBAAECBAgQIECAAAECBAgQIECAAAECBAgQIECAAAECBAgQIECAAAECBKpHQMD9X3vZ2toaJkyYEB566KHEnU0TcI9Oej/llFMS51rbhijk3hXzru069BMgQIBANgSSTnCPTlCvr6/vsYdxgnuP0bsxAQIECBAgQIAAAQIECBAgQIAAAQIECBAgQIAAAQIECBAgQIAAAQIEKlZAwP1fW3PFFVeE++67L9UmpQm4/+lPfwpPPfVUqvnWtumuu+4KN91009pepp8AAQIEakwg+qWoRYsWxT51Y2NjbL2riwLuXS1sfgIECBAgQIAAAQIECBAgQIAAAQIECBAgQIAAAQIECBAgQIAAAQIECGRPoOYD7gsWLAg//elPU+9cmoD7r3/961TzHXvsseHmm28Ob7/9dpg1a1b47W9/G0444YTQq1f8tnzjG98ICxcuTHUPTQQIECBQmwJJp7dHKj0dcM/lcombUywWE3s0ECBAgAABAgQIECBAgAABAgQIECBAgAABAgQIECBAgAABAgQIECBAgED1CMQnqavnOcs+yaWXXhrmzJlTtr68UFdXF3bdddfwsY99bPlQye9z584Nd9xxR8nayoMXXHBBR6D9sMMOCxtssEEYMWJEiALvEydODLfffnsYPHjwyu2rvH/11VdDdEq8FwECBAgQKCeQJuCez+fLXd4t405w7xZmNyFAgAABAgQIECBAgAABAgQIECBAgAABAgQIECBAgAABAgQIECBAgECmBGo64N7a2hp+9rOfxW5YdJr6D37wgzB79uzw6KOPhi9+8Yux/bfeemtYsmRJbM/pp58evvvd75btOeSQQ8IjjzwSNtlkk7I9t912W9maAgECBAgQKBQKiQg9fYK7gHviFmkgQIAAAQIECBAgQIAAAQIECBAgQIAAAQIECBAgQIAAAQIECBAgQIBAzQnUdMB92rRpIS4AGAXvoiD5D3/4w7Dpppum+uG48cYbY/sGDhwYG25ffvF2223Xcd/ln1f/PmnSpLB06dLVh30mQIAAAQIdAmlOcO/pgHsul0vcrWKxmNijgQABAgQIECBAgAABAgQIECBAgAABAgQIECBAgAABAgQIECBAgAABAgSqR6CmA+733HNP2Z3s379/mDp1avj4xz9etmf1woIFC8K99967+vAqnw877LCQz+dXGSv34fjjjw9bbLFFyXIUzH/ggQdK1gwSIECAAIEsBNz79euXuFEtLS2JPRoIECBAgAABAgQIECBAgAABAgQIECBAgAABAgQIECBAgAABAgQIECBAoHoEajrgPmXKlLI7+aUvfSnsuOOOZeulCnfffXdobW0tVVoxdswxx6x4n/SmT58+4eyzzy7bFp3i7kWAAAECBEoJZCHgXldXl/hLXwLupXbXGAECBAgQIECAAAECBAgQIECAAAECBAgQIECAAAECBAgQIECAAAECBKpXoGYD7lHwb8aMGSV3Njq9/Tvf+U7JWtzg7bffHlcOgwYNCvvtt19sz+rFo446avWhFZ9ffvnlFe+9IUCAAAECKwukCbin/YsiK8/b2e9zuVzslIsXL46tKxIgQIAAAQIECBAgQIAAAQIECBAgQIAAAQIECBAgQIAAAQIECBAgQIBAdQnUbMD9mWeeCcuWLSu5m5/73OfCJptsUrIWNzh58uS4cjjwwANDFJ5fm1djY2NoaGgoecmbb75ZctwgAQIECBAoFAqJCNG/MT39Kvdv3PJ1tbe3hzTPsrzfdwIECBAgQIAAAQIECBAgQIAAAQIECBAgQIAAAQIECBAgQIAAAQIECBDItkDNBtybmprK7ty4cePK1soVosD866+/Xq7cMf6Rj3wktl6uuPnmm5csvfXWWyXHDRIgQIAAgTQnuGch4B7tZEtLiw0lQIAAAQIECBAgQIAAAQIECBAgQIAAAQIECBAgQIAAAQIECBAgQIAAgRoREHAvsdFbbLFFidH4oTvvvDO+4V/VAw44ILGnVIOAeykVYwQIECAQJ5CVgHsul4t7jI6agHsikQYCBAgQIECAAAECBAgQIECAAAECBAgQIECAAAECBAgQIECAAAECBAhUjUDNBtybm5vLbuKIESPK1soV7rrrrnKljvEopD5q1KjYnnLFzTbbrGQpCvwtXLiwZM0gAQIECNS2QFYC7g0NDYkbVSwWE3s0ECBAgAABAgQIECBAgAABAgQIECBAgAABAgQIECBAgAABAgQIECBAgEB1CNRswL2pqansDpY7Mb3cBe+++2544IEHypU7xvfff//YelyxtbW1bLmurq5sTYEAAQIEalcgTcA9n8/3OFCagLsT3Ht8myyAAAECBAgQIECAAAECBAgQIECAAAECBAgQIECAAAECBAgQIECAAAEC3SZQswH3BQsWlEVetGhR2VqpQhRuj0Luca8DDjggrhxbe+mll0rWe/fuHQYMGFCyZpAAAQIEalsgTcC9sbGxx5EE3Ht8CyyAAAECBAgQIECAAAECBAgQIECAAAECBAgQIECAAAECBAgQIECAAAECFSVQswH3IUOGlN2IN954o2ytVOHOO+8sNbzK2Pqc4D5r1qxV5lr+YfDgwcvf+k6AAAECBFYRKBQKq3xe/UP0F0DShMtXv66zP+dyucQpi8ViYo8GAgQIECBAgAABAgQIECBAgAABAgQIECBAgAABAgQIECBAgAABAgQIEKgOgZoNuOfz+bI7+Oabb5atlSpMnjy51PCKsR122CFstNFGKz6vzZvFixeH119/veQlAu4lWQwSIECAwL8E5s2bF+sQ/aJXr149/z8D0oTsW1paYp9FkQABAgQIECBAgAABAgQIECBAgAABAgQIECBAgAABAgQIECBAgAABAgSqR6Dnk209ZBkXcF+bE9xnz54d/vrXv8Y+xcEHHxxbjytGp7e3tbWVbNl4441LjhskQIAAgdoWWLRoUWhtbY1FaGxsjK13V1HAvbuk3YcAAQIECBAgQIAAAQIECBAgQIAAAQIECBAgQIAAAQIECBAgQIAAAQLZEKjZgPvo0aPL7tCLL75YtrZ64Y9//OPqQ2t8/vjHP77GWNqBa665pmzr2LFjy9YUCBAgQKB2Bd55553Eh6+UgHsul0tca7FYTOzRQIAAAQIECBAgQIAAAQIECBAgQIAAAQIECBAgQIAAAQIECBAgQIAAAQLVIVCzAfdddtkl1NfXl9zF3/zmN2Hp0qUla6sP3nbbbasPrfI5Oil+jz32WGUs7Yd//vOf4YorrijbPm7cuLI1BQIECBCoXYE0Afe4v2TSnXJOcO9ObfciQIAAAQIECBAgQIAAAQIECBAgQIAAAQIECBAgQIAAAQIECBAgQIBA5QvUbMB90KBBYcyYMSV36LXXXgs333xzydrKg88++2yYMmXKykNrvI9Oby8XpF+jebWBCy64ILz77rurjb73caeddnrvg3cECBAgQODfAoVCIdGiUk5wF3BP3CoNBAgQIECAAAECBAgQIECAAAECBAgQIECAAAECBAgQIECAAAECBAgQqCmBmg24R7u87777lt3siy66KCxZsqRsPSqcddZZoa2tLbbn6KOPjq2XK06dOjX8+te/LlcOw4cPD05wL8ujQIAAgZoWSHOCe6UE3HO5XOJeFYvFxB4NBAgQIECAAAECBAgQIECAAAECBAgQIECAAAECBAgQIECAAAECBAgQIFAdAjUdcP/c5z5Xdhcff/zxEJ2+Xi5U98Mf/jDcfvvtZa+PCkOHDg0HHnhgbE+p4hVXXBH222+/2ID9McccE/r06VPqcmMECBAgUOMCWQq4O8G9xn9YPT4BAgQIECBAgAABAgQIECBAgAABAgQIECBAgAABAgQIECBAgAABAgRWE6jpgPsuu+wSPvCBD6xG8t7Hu+66K+y9997h2muvDbNnzw6LFy8OM2bMCEcccUQ499xz32ss8+64445bqxD6u+++G0444YTwta99LTbcHt0umtuLAAECBAiUEhBwL6VijAABAgQIECBAgAABAgQIECBAgAABAgQIECBAgAABAgQIECBAgAABAgSyINA7C4vsyjWedtpp4aSTTip7iyeeeCIcf/zxHfX6+vqwbNmysr0rF+rq6sJXvvKVlYdKvm9qagqTJk3qOA3+zjvvDC0tLSX7Vh7ca6+9ws4777zykPcECBAgQGCFQJqAez6fX9Hfk29yuVzi7cv9NZXECzUQIECAAAECBAgQIECAAAECBAgQIECAAAECBAgQIECAAAECBAgQIECAQOYEaj7g/sUvfjFcccUV4cknn0zcvLTh9miiKNw+evTo2DlvuummcNRRR4W2trbYvpWLffr0CVdeeeXKQ94TIECAAIFVBAqFwiqfS31obGwsNdztYw0NDYn3TPPLX4mTaCBAgAABAgQIECBAgAABAgQIECBAgAABAgQIECBAgAABAgQIECBAgACBTAj0ysQqu3CRvXr16giM9+vXr9Pustlmm4Wf/vSnifNtuOGGaxVujyY844wzwpgxYxLn1kCAAAECtSuQ5gT3Sgm4p/n3V8C9dn+WPTkBAgQIECBAgAABAgQIECBAgAABAgQIECBAgAABAgQIECBAgAABArUnUPMB92jLd9999/C73/0uRGH3znhdddVVIc2JtNtuu+1a3W7ChAnh3HPPXatrNBMgQIBA7QlkKeBeX18fBg8eHLtJAu6xPIoECBAgQIAAAQIECBAgQIAAAQIECBAgQIAAAQIECBAgQIAAAQIECBCoKoHOSXRXAcmRRx4ZfvnLX4YoaLeur/79+4frrrsuHHLIIammGD58eBg2bFiq3oMPPjjceOONoU+fPqn6NREgQIBA7QpkKeAe7VLSL4W1trbW7mZ6cgIECBAgQIAAAQIECBAgQIAAAQIECBAgQIAAAQIECBAgQIAAAQIECNSYgID7Shv+5S9/OUybNi2MGjVqpdF0bzfccMNw7733hs985jPpLvh3V9Ip7nV1deGUU04JN998c+jbt+9aza2ZAAECBGpTIE3APZ/PVwxOUsC9ra0tzJs3r2LWayEECBAgQIAAAQIECBAgQIAAAQIECBAgQIAAAQIECBAgQIAAAQIECBAg0HUCAu6r2e62225h5syZ4bzzzgtbbLHFatU1P77vfe/r6H3mmWfC7rvvvmZDwkhcwH3EiBHhnnvuCZdeemmITof3IkCAAAECaQTSBNwbGxvTTNUtPUkB92gRLS0t3bIWNyFAgAABAgQIECBAgAABAgQIECBAgAABAgQIECBAgAABAgQIECBAgACBnhXo3bO3r8y7Dxw4MHzve98L55xzTpgyZUrHyeyzZ88Or7zySli6dGkYOXJkx9eOO+4YPvnJT67XyeqlAu7jx48Pp556ajj66KPXa+7K1LUqAgQIEOhqgUKhEHuL+vr6kMvlYnu6s5hmLcVisTuX5F4ECBAgQIAAAQIECBAgQIAAAQIECBAgQIAAAQIECBAgQIAAAQIECBAg0EMCAu4x8HV1deHAAw/s+IppW6/SdtttF/r16xeik+P32WefcMghh3S8X69JXUyAAAECNS0wb9682OevpNPbo4U6wT12uxQJECBAgAABAgQIECBAgAABAgQIECBAgAABAgQIECBAgAABAgQIECBQUwIC7j283fvvv3+ITtodMGBAD6/E7QkQIECgGgSik86jvzYS9xJwj9NRI0CAAAECBAgQIECAAAECBAgQIECAAAECBAgQIECAAAECBAgQIECAAIGeFBBw70n9f927f//+PbwCtydAgACBahJ45513Eh+n0gLuuVwucc1RcN+LAAECBAgQIECAAAECBAgQIECAAAECBAgQIECAAAECBAgQIECAAAECBKpfoFf1P6InJECAAAECtSOQJuCez+crCqShoSFxPS0tLYk9GggQIECAAAECBAgQIECAAAECBAgQIECAAAECBAgQIECAAAECBAgQIEAg+wIC7tnfQ09AgAABAgRWCBQKhRXvy72ptBPcBdzL7ZRxAgQIECBAgAABAgQIECBAgAABAgQIECBAgAABAgQIECBAgAABAgQI1J6AgHvt7bknJkCAAIEqFkhzgnulBdxzuVzijhSLxcQeDQQIECBAgAABAgQIECBAgAABAgQIECBAgAABAgQIECBAgAABAgQIECCQfQEB9+zvoScgQIAAAQIrBLIYcHeC+4rt84YAAQIECBAgQIAAAQIECBAgQIAAAQIECBAgQIAAAQIECBAgQIAAAQI1LyDgntEfgba2toyu3LIJECBAoCsFBNy7UtfcBAgQIECAAAECBAgQIECAAAECBAgQIECAAAECBAgQIECAAAECBAgQINDVAgLuXS3cyfO/++674eqrrw7bbbddJ89sOgIECBCoBoE0Afd8Pl9Rj5rL5RLXUywWE3s0ECBAgAABAgQIECBAgAABAgQIECBAgAABAgQIECBAgAABAgQIECBAgED2BXpn/xGq/wlee+21cN9994UpU6aESZMmhaampup/aE9IgAABAuskUCgUEq9rbGxM7OnOhoaGhsTbtbS0JPZoIECAAAECBAgQIECAAAECBAgQIECAAAECBAgQIECAAAECBAgQIECAAIHsCwi4J+zhwoULw9NPPx1mz57dESyPTpCNxpYsWRLa2to6vtrb2xNmea8cXRP1L/++bNmy0NraGhYvXtzxFZ3QHoX45s+fH6KQYhRuj+7nRYAAAQIE0gikOcFdwD2NpB4CBAgQIECAAAECBAgQIECAAAECBAgQIECAAAECBAgQIECAAAECBAgQ6AkBAfcS6osWLQq33npruOmmm8Idd9whYF7CyBABAgQIVKZAFgPuuVwuEdMJ7olEGggQIECAAAECBAgQIECAAAECBAgQIECAAAECBAgQIECAAAECBAgQIFAVAgLuq23jpEmTwte+9rXw8ssvr1bxkQABAgQIVL5AFgPuDQ0NibDRX1DxIkCAAAECBAgQIECAAAECBAgQIECAAAECBAgQIECAAAECBAgQIECAAIHqFxBw//cet7e3hy984QvhN7/5TfXvuickQIAAgaoVSBNwz+fzFfX8aQLuTnCvqC2zGAIECBAgQIAAAQIECBAgQIAAAQIECBAgQIAAAQIECBAgQIAAAQIECHSZQK8umzljE3/rW98Sbs/YnlkuAQIECKwpkCbg3tjYuOaFPTjSr1+/xLsLuCcSaSBAgAABAgQIECBAgAABAgQIECBAgAABAgQIECBAgAABAgQIECBAgEBVCAi4/2sb/+u//itcfPHFVbGhHoIAAQIEalugUCjEAvTt2zcMGDAgtqe7i3369Am5XC72tsViMbauSIAAAQIECBAgQIAAAQIECBAgQIAAAQIECBAgQIAAAQIECBAgQIAAAQLVIdC7Oh5j3Z9iwYIF4ayzzlr3CXrgys022ywcd9xxPXBntyRAgACBShZob28P8+fPj11ipZ3evnyxDQ0NIS7E3traurzVdwIECBAgQIAAAQIECBAgQIAAAQIECBAgQIAAAQIECBAgQIAAAQIECBCoYoGaD7hfeeWVoampqaK3ePPNNw8777xzGDt2bNhzzz3DfvvtF3r1cvh+RW+axREgQKAHBKJwe1tbW+ydKzng/sYbb5Rd+5IlS0JLS0uIgvBeBAgQIECAAAECBAgQIECAAAECBAgQIECAAAECBAgQIECAAAECBAgQIFC9AjUdcF+0aFG46KKLUu9ufX19iMLmW221Vdhyyy1D3759Q6FQCNddd13JOT7xiU+E4cOHd9Sik2fnzp3b8RVd09zcnDpY/6lPfSpcfPHFJe9hkAABAgQILBd45513lr8t+71SA+65XK7smpcXohPeBdyXa/hOgAABAgQIECBAgAABAgQIECBAgAABAgQIECBAgAABAgQIECBAgACB6hSo6YD73XffHd56663End19993DL37xi7DTTjuFPn36rNLf3t4e7rvvvlDq1Nm99tornHHGGav0r/zhhRdeCJMmTer4iuZYvHjxyuUV73/+8593nNr+sY99bMWYNwQIECBAYHWBNAH3fD6/+mUV8TlNcD06wX3jjTeuiPVaBAECBAgQIECAAAECBAgQIECAAAECBAgQIECAAAECBAgQIECAAAECBAh0jUCvrpk2G7P++c9/jl1oFLa78sorw7Rp08IHP/jBNcLt0cV1dXWhXPD8+uuvj51/6623DqeeemqYPHlymD59ehg7dmzJ/ihEf/zxx4d//vOfJesGCRAgQIBAJBD9hZCkV6We4J424J70fOoECBAgQIAAAQIECBAgQIAAAQIECBAgQIAAAQIECBAgQIAAAQIECBAgkG0BAfeY/Tv33HPDl7/85Y4Qe0xb+MhHPlKy/Je//CW8+uqrJWurD+6www7hscceC2eeeWbo1WvNbWlqagrHHHNMWLZs2eqX+kyAAAECBDoE0pzgXqkB91wul7iLxWIxsUcDAQIECBAgQIAAAQIECBAgQIAAAQIECBAgQIAAAQIECBAgQIAAAQIECGRbYM0kdbafJ/Xq58+fH2bOnFm2f/PNNw9f/epXy9ZXLuy+++4rf1zl/ZQpU1b5HPehb9++4Sc/+UmYOHFiybYHHngg/PznPy9ZM0iAAAECBLIccHeCu59fAgQIECBAgAABAgQIECBAgAABAgQIECBAgAABAgQIECBAgAABAgQIEIgEajbg/sQTT8Sehh6d3t6vX79UPyWbbrppeP/731+y95577ik5Hjf4+c9/Ppx44oklWy688MLgBNuSNAYJECBQ8wIC7jX/IwCAAAECBAgQIECAAAECBAgQIECAAAECBAgQIECAAAECBAgQIECAAAECmReo2YB7U1NT2c0bPXp0OO6448rWSxU+9KEPlRoODz74YMnxpMFLL700jBs3bo22aN2XXXbZGuMGCBAgQIBAmoB7Pp+vSKhcLpe4Lr/glUikgQABAgQIECBAgAABAgQIECBAgAABAgQIECBAgAABAgQIECBAgAABApkXqNmAe1wIcNdddw29eq0dzQ477FDyh2H27Nlhzpw5JWtxg/379w+/+c1vSrZcfPHFoaWlpWTNIAECBAjUrkChUEh8+MbGxsSenmhoaGhIvK1/+xKJNBAgQIAAAQIECBAgQIAAAQIECBAgQIAAAQIECBAgQIAAAQIECBAgQCDzAmuX4s784773AHEhwC233PK9xpTvxowZU7Zz+vTpZWtxhR133DHsvvvua7Q0NzeHq6++eo1xAwQIECBQ2wJxv7y1XEbAfbmE7wQIECBAgAABAgQIECBAgAABAgQIECBAgAABAgQIECBAgAABAgQIECBQiQIC7iV2ZcSIESVG44e23377sg0zZswoW0sqnHjiiSVbbr311pLjBgkQIECgdgWyHHDP5XKJG+cE90QiDQQIECBAgAABAgQIECBAgAABAgQIECBAgAABAgQIECBAgAABAgQIEMi8QM0G3ONCgOtygvvWW28d+vTpU/IH4plnnik5nmbwqKOOCg0NDWu0Pvroo2H+/PlrjBsgQIAAgdoViPu3bblKlk9wLxaLyx/DdwIECBAgQIAAAQIECBAgQIAAAQIECBAgQIAAAQIECBAgQIAAAQIECBCoUoGaDbj37du37JauS8C9d+/eYYsttig553PPPVdyPM3goEGDwt57771G69KlS8O99967xrgBAgQIEKhdgTQB93w+X5FApX6Za/WFOsF9dRGfCRAgQIAAAQIECBAgQIAAAQIECBAgQIAAAQIECBAgQIAAAQIECBAgUH0CNRtwHzp0aNndLHcSe9kL/l0YOXJkyZa///3vYdmyZSVraQbLBefvvvvuNJfrIUCAAIEaEUgTcB8yZEhFagi4V+S2WBQBAgQIECBAgAABAgQIECBAgAABAgQIECBAgAABAgQIECBAgAABAgS6XaBmA+7Dhg0ri/3666+XrcUVygXcW1tbw6xZs+Iuja1tttlmJevPP/98yXGDBAgQIFCbAoVCIfbBBwwYEPr16xfb01PFXC6XeOtisZjYo4EAAQIECBAgQIAAAQIECBAgQIAAAQIECBAgQIAAAQIECBAgQIAAAQIEsi0g4F5i/9Y14L7VVluVmO3/hp5++umytaTC5ptvXrLl7bffLjlukAABAgRqTyD6SyFJAfDGxsaKhXGCe8VujYURIECAAAECBAgQIECAAAECBAgQIECAAAECBAgQIECAAAECBAgQIECgWwVqNuA+dOjQstBdEXB/6qmnyt4vqbDhhhuWbJkzZ07JcYMECBAgUHsC8+bNC+3t7bEPLuAey6NIgAABAgQIECBAgAABAgQIECBAgAABAgQIECBAgAABAgQIECBAgAABAhUgULMB93Kh8WhP1jXgvvXWW5fd0vUJuL/xxhsl521qagptbW0lawYJECBAoLYE3nnnncQHruSAe9++fRPXn3RCfeIEGggQIECAAAECBAgQIECAAAECBAgQIECAAAECBAgQIECAAAECBAgQIECg4gVqNuA+ZsyYkMvlSm7QnXfeWXI8aXCrrbYKdXV1JdvWJ+A+a9asknMuW7YsCPuVpDFIgACBmhNIE3DP5/MV69K/f/8wcODA2PW1tLTE1hUJECBAgAABAgQIECBAgAABAgQIECBAgAABAgQIECBAgAABAgQIECBAIPsCNRtw7927d9hzzz1L7uDjjz8eHn744ZK1uMEomLfJJpuUbHnxxRfX+WT4cgH3KExfLqRfchEGCRAgQKBqBQqFQuKzVfIJ7tHiGxoaYp+htbU1tq5IgAABAgQIECBAgAABAgQIECBAgAABAgQIECBAgAABAgQIECBAgAABAtkXqNmAe7R1++yzT9kdvPTSS8vW4gof+MAHSpbb29vD7bffXrKWNPj888+XbBk8eHDo1aumt7Cki0ECBAjUokCaE9wrPeCe9EtbUcB94cKFtbi9npkAAQIECBAgQIAAAQIECBAgQIAAAQIECBAgQIAAAQIECBAgQIAAAQI1I1DT6ei4gPuNN94Ypk2bttY/CB/84AfLXnPbbbeVrZUrRGt45JFHSpYrPahYctEGCRAgQKBLBKoh4J50gnsE19LS0iV+JiVAgAABAgQIECBAgAABAgQIECBAgAABAgQIECBAgAABAgQIECBAgACByhCo6YD7+PHjQ7mQ+NKlS8P+++8frr/++rXaqbiA++TJk8NDDz20VvOdeeaZZftHjBhRtqZAgAABArUlIOBeW/vtaQkQIECAAAECBAgQIECAAAECBAgQIECAAAECBAgQIECAAAECBAgQIFCtAjUdcO/du3c49dRTy+5ta2trOOaYY8IPf/jD8O6775btW7mw1157hT59+qw8tOJ9e3t7+MpXvhKKxeKKsbg3Ubh+6tSpZVt23333sjUFAgQIEKgtgTQB93w+X9EouVwucX1p/w1NnEgDAQIECBAgQIAAAQIECBAgQIAAAQIECBAgQIAAAQIECBAgQIAAAQIECFSkQE0H3KMd+frXvx4GDx4cuznnnntu2GSTTcIpp5wSnnjiidjeYcOGhYMPPrhsz1NPPRX23XffMGfOnLI9bW1tHaH6z33uc2V7osKHPvSh2LoiAQIECNSOQKFQSHzYcn+1JPHCbmpoaGhIvFNLS0tijwYCBAgQIECAAAECBAgQIECAAAECBAgQIECAAAECBAgQIECAAAECBAgQyK5AzQfco9Ns405xX7617V8YzAAAQABJREFUUXDw8ssvDzvvvHMYN25cWLRo0fLSGt+PPfbYNcZWHpg+fXrYZpttwtlnnx2ef/75sGTJkhCF2v/617+Ga6+9NhxwwAEhCtVHY+Ve/fr1C9Fp8V4ECBAgQCASSHOCu4C7nxUCBAgQIECAAAECBAgQIECAAAECBAgQIECAAAECBAgQIECAAAECBAgQqHSBmg+4Rxv0jW98I6xN6O+FF14IAwYMKLu3EyZMCFtssUXZelSIgog/+clPwnbbbdcxV3Rq7ZgxY8Lxxx8f7rvvvthro+KnP/3pMHTo0MQ+DQQIECBQGwLVEHDP5XKJm+UE90QiDQQIECBAgAABAgQIECBAgAABAgQIECBAgAABAgQIECBAgAABAgQIEMi0gID7v7YvCorfdtttoX///qk2c+TIkbF90enqUXg97WvZsmVh4cKFads7+tKcOr9WE2omQIAAgUwLVEPAPfplr6RXsVhMalEnQIAAAQIECBAgQIAAAQIECBAgQIAAAQIECBAgQIAAAQIECBAgQIAAgQwLCLj/e/P23nvv8Ic//CHU19cnbudWW22V2HP00UeH3XbbLbFvXRqOPPLIMH78+HW51DUECBAgUKUCaQLu+Xy+op8+TcDdCe4VvYUWR4AAAQIECBAgQIAAAQIECBAgQIAAAQIECBAgQIAAAQIECBAgQIAAgfUWEHBfifDQQw8Nv/rVr0KfPn1WGl3zbZqAe11dXbjuuuvC8OHD15xgPUY222yzcPXVV6/HDC4lQIAAgWoUSBNwHzJkSEU/uoB7RW+PxREgQIAAAQIECBAgQIAAAQIECBAgQIAAAQIECBAgQIAAAQIECBAgQKBbBATcV2M+4YQTwpNPPhkOPPDA1SrvfUwTcI+6R44cGW6//fYwYMCA9y5ej3e5XK7jlPlKP4F3PR7RpQQIECCwjgKFQiH2yujfkN69e8f29HQxWmPSq1gsJrWoEyBAgAABAgQIECBAgAABAgQIECBAgAABAgQIECBAgAABAgQIECBAgECGBQTcS2zedtttF+66665w8803h1Jh9ii4nva12267hT/96U9h4403TntJyb4NN9ww3H///WGPPfYoWTdIgAABArUrsGTJkrBw4cJYgMbGxth6JRSd4F4Ju2ANBAgQIECAAAECBAgQIECAAAECBAgQIECAAAECBAgQIECAAAECBAgQ6FkBAfcY/8MOOyy88MIL4fHHHw/nnHNO2H777Tu6S4XeY6YJ++67b3j66adDNN+6vA466KDw8MMPh/Hjx6/L5a4hQIAAgSoXeOeddxKfUMA9kUgDAQIECBAgQIAAAQIECBAgQIAAAQIECBAgQIAAAQIECBAgQIAAAQIECFSAgIB7ik3YZZddwvnnn98RUn/xxRfDiBEjUly1asuwYcM6ToS/5557wmc+85nQr1+/VRtW+1RfXx8+/OEPh0mTJoXJkyeHtTk1frWpfCRAgACBKheoloB7LpdL3KlisZjYo4EAAQIECBAgQIAAAQIECBAgQIAAAQIECBAgQIAAAQIECBAgQIAAAQIEsivQO7tL75mVr2/QfL/99gvR19y5c0MUdn/llVfC7Nmzw1tvvRWGDh0aNtpoozBq1Kjw0Y9+NESheC8CBAgQIJAkkCbgns/nk6bp8XpDQ0PiGlpaWhJ7NBAgQIAAAQIECBAgQIAAAQIECBAgQIAAAQIECBAgQIAAAQIECBAgQIBAdgUE3Hto76Iw+5FHHtlDd3dbAgQIEKgmgUKhkPg4jY2NiT093SDg3tM74P4ECBAgQIAAAQIECBAgQIAAAQIECBAgQIAAAQIECBAgQIAAAQIECBDoeYFePb8EKyBAgAABAgTWRyDNCe5ZCLjncrlEhmKxmNijgQABAgQIECBAgAABAgQIECBAgAABAgQIECBAgAABAgQIECBAgAABAgSyKyDgnt29s3ICBAgQINAhUC0B9759+ybuaEtLS2KPBgIECBAgQIAAAQIECBAgQIAAAQIECBAgQIAAAQIECBAgQIAAAQIECBDIroCAe3b3zsoJECBAgECHQLUE3AcNGhT69+8fu6sC7rE8igQIECBAgAABAgQIECBAgAABAgQIECBAgAABAgQIECBAgAABAgQIEMi8gIB75rfQAxAgQIBArQukCbjn8/lMMOVyudh1Ll68OLauSIAAAQIECBAgQIAAAQIECBAgQIAAAQIECBAgQIAAAQIECBAgQIAAAQLZFuid7eVbPQECBAh0h8CMGTPCW2+9FZqamkJzc/Mq36OxYrEYpk+f3h1LcY8SAoVCocToqkONjY2rDlTop4aGho6fr3LLW7hwYXj33XcTT3ovd71xAgQIECBAgAABAgQIECBAgAABAgQIECBAgAABAgQIECBAgAABAgQIEKhsAQH3btqfa665Juy7775h1KhR3XRHtyFAgEDnCRxxxBHhlVdeiZ0wCh4PHDgwtkexawTSnOCepYB7klJLS4uAexKSOgECBAgQIECAAAECBAgQIECAAAECBAgQIECAAAECBAgQIECAAAECBDIq0Cuj617vZb/00kvh2WefXe950kwwZ86ccNJJJ4XRo0eHsWPHhvPOO6/b7p1mfXoIECCQJLDBBhsktcSeup14sYb1EqimgHsul0u0iALuXgQIECBAgAABAgQIECBAgAABAgQIECBAgAABAgQIECBAgAABAgQIECBQnQI1FXCfN29e+NWvfhX22muvsNVWW4VLL720W3b1/vvvX3Gfp556KvzgBz8I22+/fdh1113DH//4xxU1bwgQIFCpAsOGDUtcWnNzc2KPhq4RqKaAe0NDQyJSsVhM7NFAgAABAgQIECBAgAABAgQIECBAgAABAgQIECBAgAABAgQIECBAgAABAtkUqImA+9y5c8M3v/nN8L73vS986UtfClOnTu3YrQcffLBbdm3lgPvKN3z88cfDhAkTwi677BL+93//d+WS9wQIEKgoASe4V9R2rLGYNAH3fD6/xnWVOJAm4O4E90rcOWsiQIAAAQIECBAgQIAAAQIECBAgQIAAAQIECBAgQIAAAQIECBAgQIBA5whUdcC9tbU1XHzxxWHrrbcOP//5z8O77767itrzzz8fuuPE4fvuu2+V+67+YcaMGeHQQw8Nu+22W/jb3/62etlnAgQI9LhAmoB7d/z3tMchKnQBSQH3urq6MHjw4Apd/arLEnBf1cMnAgQIECBAgAABAgQIECBAgAABAgQIECBAgAABAgQIECBAgAABAgQI1JpA1QbcZ86cGcaMGRPOOOOMUCgUSu5re3t7mDZtWslaZw2++eabIQrSp3k99thjYfz48WHixIlp2vUQIECg2wSGDRuWeK+mpqbEHg1dI5AUcI/C7b16ZeOf/Fwul4hULBYTezQQIECAAAECBAgQIECAAAECBAgQIECAAAECBAgQIECAAAECBAgQIECAQDYFspF2W0vb3//+92GPPfYIL774YuKVDz74YGLP+jTcf//9a3X5ggULwn/8x3+Eo48+OsybN2+trtVMgACBrhJwgntXya7/vNFfJ1n9L5SsPmtjY+PqQxX72QnuFbs1FkaAAAECBAgQIECAAAECBAgQIECAAAECBAgQIECAAAECBAgQIECAAIFuEaiqgHtbW1s47bTTwrHHHhsWLVqUCnDq1Kmp+ta16b777lunS2+44Yawzz77hKRTeddpchcRIEBgLQWc4L6WYN3YnubfCQH3btwQtyJAgAABAgQIECBAgAABAgQIECBAgAABAgQIECBAgAABAgQIECBAgACB9RKoqoD7ySefHC699NK1ApkxY0bqMPxaTfzv5rU9wX3le8ycOTMcfPDBoVgsrjzsPQECBLpdIM0J7k1NTd2+LjcMqX4RKksB91wul7it/l1MJNJAgAABAgQIECBAgAABAgQIECBAgAABAgQIECBAgAABAgQIECBAgACBzApUTcD9Jz/5SbjyyivXeiOWLFkSHn300bW+Lu0FV199dfj2t78ddtxxx7SXrNL3yCOPhAkTJnRpCH+VG/pAgACBEgJpTnBvbm4ucaWhrhZIc4J7Pp/v6mV02vwNDQ2Jc7W0tCT2aCBAgAABAgQIECBAgAABAgQIECBAgAABAgQIECBAgAABAgQIECBAgACBbApURcD9t7/9bTj77LPXegfGjh0bLrnkkrDTTjut9bVpL9hnn33ChRdeGJ588snw2muvhfPPPz+8733vS3t5R190CvwXvvCFtbpGMwECBDpTwAnunanZuXMVCoXECbN0gruAe+J2aiBAgAABAgQIECBAgAABAgQIECBAgAABAgQIECBAgAABAgQIECBAgEBVC2Q+4D5r1qzw5S9/OfUm1dXVhaOOOir85S9/CTNnzgynnXZa6K7g3/vf//5wzjnnhJdffjlMnDgxjBo1KvW6//CHP4Sbb745db9GAgQIdKZAmv9OOsG9M8XTz5XmBPc0+5f+jl3bmcvlEm9QLBYTezQQIECAAAECBAgQIECAAAECBAgQIECAAAECBAgQIECAAAECBAgQIECAQDYFMh9wP/nkk8OiRYtS6e+///7h8ccfDzfccEMYN25cqmu6oqlfv37hhBNOCE899VQ4/fTTQ69e6bbhq1/9apg7d25XLMmcBAgQiBWIQscDBw6M7WlqaoqtK3aNQLUF3J3g3jU/J2YlQIAAAQIECBAgQIAAAQIECBAgQIAAAQIECBAgQIAAAQIECBAgQIBAVgTSJasr9GluuummMGnSpMTV9e3bN1x22WVhypQpYfz48Yn93dXQv3//cNFFF4UHH3wwbL755om3feutt8LXv/71xD4NBAgQ6AqBDTbYIHbahQsXhiVLlsT2KHa+gIB755uakQABAgQIECBAgAABAgQIECBAgAABAgQIECBAgAABAgQIECBAgAABAgR6TiCzAfcoRJkm7L3pppuGadOmheik90p97bHHHuHPf/5zGDFiROISf/e734VnnnkmsU8DAQIEOltg2LBhiVNGv4jj1b0CaQLu+Xy+exe1HneL/lpA0qtYLCa1qBMgQIAAAQIECBAgQIAAAQIECBAgQIAAAQIECBAgQIAAAQIECBAgQIBARgUyG3C/7bbbwmuvvRbLHoUx77777rDLLrvE9lVCMQq3RyH3kSNHJi7n8ssvT+zRQIAAgc4WSDrBPbpfU1NTZ9/WfAkChUIhoSOExsbGxJ5KaWhoaEhcSktLS2KPBgIECBAgQIAAAQIECBAgQIAAAQIECBAgQIAAAQIECBAgQIAAAQIECBDIpkBmA+7XXHNNrPiAAQPCpEmTwrbbbhvbV0nFzTffPETB/X79+sUuKzrFPc2JvbGTKBIgQGAtBdKc4N7c3LyWs2pfX4E0/x4IuK+vsusJECBAgAABAgQIECBAgAABAgQIECBAgAABAgQIECBAgAABAgQIECBAoLsEMhlwnzVrVpgyZUqs0TnnnBN23XXX2J5KLG6//fbhggsuiF3awoULw8SJE2N7FAkQINDZAk5w72zRzpmv2gLuffv2TYRxgnsikQYCBAgQIECAAAECBAgQIECAAAECBAgQIECAAAECBAgQIECAAAECBAhkViCTAfff//73ob29vSz6dtttF771rW+VrVd64Zvf/GbYY489Ypd53XXXxdYVCRAg0NkCTnDvbNHOma/aAu6RytChQ2NxlixZEltXJECAAAECBAgQIECAAAECBAgQIECAAAECBAgQIECAAAECBAgQIECAAIHsCmQy4D5t2rRY8e9///uhT58+sT2VXOzVq1eITqCPe82cOTMUi8W4FjUCBAh0qoAT3DuVs9MmSxNwz+fznXa/7piooaEh9jbRCe6LFy+O7VEkQIAAAQIECBAgQIAAAQIECBAgQIAAAQIECBAgQIAAAQIECBAgQIAAgWwKZC7gHp3c/thjj5XVjk4YPuyww8rWs1L46Ec/GqKT6Mu9li1bFh599NFyZeMECBDodIE0Affm5uZOv68J4wWSAu719fUhl8vFT1Jh1aSAe7TcKOTuRYAAAQIECBAgQIAAAQIECBAgQIAAAQIECBAgQIAAAQIECBAgQIAAAQLVJ5C5gPvf//73UCgUyu7EMcccE/r161e2npVCXV1dOPnkk2OXO3Xq1Ni6IgECBDpTIPoFoqRXU1NTUot6JwskBdyHDBkSon9TsvRKE8j3V0yytKPWSoAAAQIECBAgQIAAAQIECBAgQIAAAQIECBAgQIAAAQIECBAgQIAAgfQCmQu4x53eHj32Pvvsk/7pK7wzOsU97vXwww/HldUIECDQqQJOcO9Uzk6ZbMGCBWHJkiWxczU2NsbWK7HoBPdK3BVrIkCAAAECBAgQIECAAAECBAgQIECAAAECBAgQIECAAAECBAgQIECAQPcIZC7g/tprr8XK7LrrrrH1LBVHjhwZ3v/+95dd8j//+c+yNQUCBAh0toAT3DtbdP3nSzq9PbqDgPv6O5uBAAECBAgQIECAAAECBAgQIECAAAECBAgQIECAAAECBAgQIECAAAECBLpPIHMB90KhUFZn+PDhYdNNNy1bz2Jh7733LrvsuXPnlq0pECBAoLMF0pzg3tTU1Nm3NV+MQLUG3HO5XMxT/1+pWCwm9mggQIAAAQIECBAgQIAAAQIECBAgQIAAAQIECBAgQIAAAQIECBAgQIAAgewJVF3APXtbEL/iLbfcsmxDc3Nz2ZoCAQIEOltg4MCBoU+fPrHT+u9SLE+nF9ME3PP5fKfft6snbGhoSLxFS0tLYo8GAgQIECBAgAABAgQIECBAgAABAgQIECBAgAABAgQIECBAgAABAgQIEMieQFUF3LMY4kv6kRk2bFjZltbW1rBw4cKydQUCBAh0tsBGG20UO2V0qvbSpUtjexQ7TyDur5osv0tjY+Pyt5n5LuCema2yUAIECBAgQIAAAQIECBAgQIAAAQIECBAgQIAAAQIECBAgQIAAAQIECHS6QOYC7lF4stxr8ODB5UqZHY8LuEcPNW/evMw+m4UTIJA9gaT/JkVPNGfOnOw9WEZXnOYE9ywG3HO5XOKOxP3vgcSLNRAgQIAAAQIECBAgQIAAAQIECBAgQIAAAQIECBAgQIAAAQIECBAgQIBAxQpkLuAeF3pbtGhRxUKv68L69esXe2lSPfZiRQIECKylwAYbbJB4RVNTU2KPhs4RqNaAuxPcO+fnwywECBAgQIAAAQIECBAgQIAAAQIECBAgQIAAAQIECBAgQIAAAQIECBDIokDmAu5Dhgwp65wm6Ff24gotvPzyy7Erq8ZT62MfWJEAgR4VSBNwb25u7tE11tLN0/y7l8UT3AXca+mn2LMSIECAAAECBAgQIECAAAECBAgQIECAAAECBAgQIECAAAECBAgQIEBgVYHMBdzjAt1pgn6rPn7lf3rppZfKLnLAgAGhd+/eZesKBAgQ6GyBYcOGJU7pBPdEok5rSPPvXj6f77T7dddEcX+tZfkaisXi8re+EyBAgAABAgQIECBAgAABAgQIECBAgAABAgQIECBAgAABAgQIECBAgEAVCWQu4B4X1HvrrbfCsmXLqmh7QogLuKc54baqMDwMAQI9LpDmBHcB9+7bpkKhkHgzJ7gnEmkgQIAAAQIECBAgQIAAAQIECBAgQIAAAQIECBAgQIAAAQIECBAgQIAAgQoSyFzAffTo0WX5Fi1aFJ577rmy9SwW4gLuWQwtZnEPrJkAgfcE0pzg3tzc/N4F3nWpQJoT3LP4b0WaX+BqaWnpUluTEyBAgAABAgQIECBAgAABAgQIECBAgAABAgQIECBAgAABAgQIECBAgEDPCGQu4D527NhYqenTp8fWs1RcunRpmD17dtklb7PNNmVrCgQIEOgKASe4d4Xqus9ZrQH3XC6XiCLgnkikgQABAgQIECBAgAABAgQIECBAgAABAgQIECBAgAABAgQIECBAgAABApkUyFzAPTrBvX///mWxH3744bK1rBUeeOCBsGzZsrLL3mGHHcrWFAgQINAVAk5w7wrVdZ+zWgPuaU5wLxaL6w7nSgIECBAgQIAAAQIECBAgQIAAAQIECBAgQIAAAQIECBAgQIAAAQIECBCoWIHMBdzr6+vD9ttvXxb0pptuCosXLy5bz1Lh0ksvjV3ujjvuGFtXJECAQGcLOMG9s0XXb740Afd8Pr9+N+mBq9ME3J3g3gMb45YECBAgQIAAAQIECBAgQIAAAQIECBAgQIAAAQIECBAgQIAAAQIECBDoBoHMBdwjk4MOOqgsTXNzc/jjH/9Ytp6VwqxZs8Ltt98eu1wnuMfyKBIg0AUCaQLu0X+HvbpHICng3qdPnzBw4MDuWUwn3kXAvRMxTUWAAAECBAgQIECAAAECBAgQIECAAAECBAgQIECAAAECBAgQIECAAIGMCWQy4H744YfHMv/qV7+KrWehePnll4e2traySx02bFjYZpttytYVCBAg0BUC0X97kl5NTU1JLeqdINDe3h7mzZsXO1NjY2NsvVKL/fr1S1xasVhM7NFAgAABAgQIECBAgAABAgQIECBAgAABAgQIECBAgAABAgQIECBAgAABAtkTyGTAfeeddw5bbLFFWe3JkyeHu+++u2y90gtRaO/Xv/517DI/+clPhvr6+tgeRQIECHS2QC6XC717946d1gnusTydVmxpaQnLli2LnS+rAfe6urqQtPbo+b0IECBAgAABAgQIECBAgAABAgQIECBAgAABAgQIECBAgAABAgQIECBAoPoEMhlwj7bhiCOOiN2N0047LSxZsiS2p1KLv/jFLxJP5T3yyCMrdfnWRYBAlQtsuOGGsU+YJngdO4FiKoF33nknsS8pJJ44QQ82NDQ0xN69tbU1tq5IgAABAgQIECBAgAABAgQIECBAgAABAgQIECBAgAABAgQIECBAgAABAtkUyGzA/eSTT449wfy5554LZ599duZ25dZbbw3f//73Y9c9dOjQsN9++8X2KBIgQKCrBDbYYIPYqdvb28OcOXNiexTXX6DaA+7RXwuIe0U/Z2kM4uZQI0CAAAECBAgQIECAAAECBAgQIECAAAECBAgQIECAAAECBAgQIECAAIHKE8hswH3LLbcMRx11VKzoRRddFL73ve/F9lRS8bHHHguf/exnQ1tbW+yyjj322NCnT5/YHkUCBAh0lcCwYcMSp25ubk7s0bB+AmnC3fl8fv1u0oNXJ53gHi0t+msBXgQIECBAgAABAgQIECBAgAABAgQIECBAgAABAgQIECBAgAABAgQIECBQXQKZDbhH2/Cd73wncTcuuOCCcN555yX29XTDyy+/HCZMmBAWLlwYu5RBgwaFs846K7ZHkQABAl0pkHSCe3TvpqamrlyCuf8lUCgUEh0aGxsTeyq1QcC9UnfGuggQIECAAAECBAgQIECAAAECBAgQIECAAAECBAgQIECAAAECBAgQINC1ApkOuI8dOzYcfvjhiUI/+MEPwo9//OPEvp5qiEKKhxxySJgzZ07iEr7xjW+EjTbaKLFPAwECBLpKwAnuXSW7dvOmOcE9ywH3XC6XCFIsFhN7NBAgQIAAAQIECBAgQIAAAQIECBAgQIAAAQIECBAgQIAAAQIECBAgQIBAtgQyHXCPqC+77LIwZMiQRPXvfve7IQq6t7a2JvZ2V0N7e3u49tprw5gxY8Jzzz2XeNsoVHrGGWck9mkgQIBAVwo4wb0rddPPXe0Bdye4p/9Z0EmAAAECBAgQIECAAAECBAgQIECAAAECBAgQIECAAAECBAgQIECAAIFqEsh8wH2TTTYJP/vZz1LtyXnnnRdGjRoVrrnmmrBkyZJU13RV07Rp08Kuu+4ajj/++PDGG28k3qauri5MnDgxVZg/cTINBAgQWA+BNAH35ubm9biDS9MICLiH0NLSkoZKDwECBAgQIECAAAECBAgQIECAAAECBAgQIECAAAECBAgQIECAAAECBAhkSCDzAffI+sQTTwz7779/KvZXX301nHTSSWHbbbftOD192bJlqa7rrKZXXnklHH300WHPPfcM06dPTz3tt7/97fCJT3widb9GAgQIdJVA9Nckkl5NTU1JLerrKZAm4J7P59fzLj13eS6XS7x5sVhM7NFAgAABAgQIECBAgAABAgQIECBAgAABAgQIECBAgAABAgQIECBAgAABAtkSqIqAe0R+ww03hG222Sa1/ksvvdRxevqYMWPChRdeGB599NGwdOnS1NenbWxrawuPP/54+PGPfxz23XffMHr06I61pr0+6ttnn33Cj370o7W5RC8BAgS6TCDNCe4C7l3Gv2LiQqGw4n25N42NjeVKFT/e0NCQuEYnuCcSaSBAgAABAgQIECBAgAABAgQIECBAgAABAgQIECBAgAABAgQIECBAgEDmBHpnbsVlFhydKDx58uSw++67hzfffLNM15rDf/vb38KZZ57ZUYhOi41OVv/whz/cESofP3586NOnz5oXxYxEp8m+/vrr4f777w933313uPfee8PcuXNjrogvRc9zyy23hPr6+vhGVQIECHSTQJoT3Jubm7tpNbV7mzQnuAu41+7PhycnQIAAAQIECBAgQIAAAQIECBAgQIAAAQIECBAgQIAAAQIECBAgQIBAVgWqJuAebcCIESPCpEmTOk5Knzdv3lrvSRROj0Ly0Vf0qqurC1E4MDqtePjw4R1f0fuhQ4eGBQsWhOiE4ijEGX1f/tXa2rrW9y13wf777x9uu+22MGjQoHItxgkQINDtAk5w73bykjes9oB79EtnSS8nuCcJqRMgQIAAAQIECBAgQIAAAQIECBAgQIAAAQIECBAgQIAAAQIECBAgQCB7AlUVcI/4x40bFx555JEwYcKE8MILL6zXjrS3t4dCodDx9Y9//GO95lrbiw8//PBw3XXXhX79+q3tpfoJECDQpQJOcO9S3tSTV3vAvaGhIdEi+sU0LwIECBAgQIAAAQIECBAgQIAAAQIECBAgQIAAAQIECBAgQIAAAQIECBCoLoFe1fU4//c02267bXjsscfCAQcckLnHi05rv+qqq8JNN90k3J653bNgArUhEAWP6+vrYx82+qsWXl0rIOAeghPcu/ZnzOwECBAgQIAAAQIECBAgQIAAAQIECBAgQIAAAQIECBAgQIAAAQIECBDoCYGqDLhHkPl8Ptxxxx3he9/7XmaC4nvssUd48sknw0knndQTPwvuSYAAgVQCdXV1YcMNN4ztnT9/fmhra4vtUVw/gaSAe//+/UP0ldVXmhPcBdyzurvWTYAAAQIECBAgQIAAAQIECBAgQIAAAQIECBAgQIAAAQIECBAgQIAAgfICVRtwjx65d+/e4bzzzgtPP/10OOigg8or9HBlm222Cb///e/Dgw8+GLbaaqseXo3bEyBAIFlg2LBhsU3t7e3h7bffju1RXHeB6JcHol8iiHs1NjbGlSu+lsvlEtdYLBYTezQQIECAAAECBAgQIECAAAECBAgQIECAAAECBAgQIECAAAECBAgQIECAQLYEqjrgvnwrRo0aFSZPnhxuuummsNNOOy0f7vHvy4Ptzz77bPjsZz8bevWqie3ocXcLIEBg/QU22GCDxEmam5sTezSsm8C8efNC9EsEca+sB9yd4B63u2oECBAgQIAAAQIECBAgQIAAAQIECBAgQIAAAQIECBAgQIAAAQIECBCoXoGaSlQffvjh4YknnggPPPBAOOKII0J9fX237+zgwYPDF77whXDfffeF5557riPY3hPr6PYHd0MCBKpKIOkE9+hhm5qaquqZK+lh3nnnncTlCLgnEmkgQIAAAQIECBAgQIAAAQIECBAgQIAAAQIECBAgQIAAAQIECBAgQIAAgQoU6F2Ba+ryJe21114h+nr11VfDLbfcEu64447w5z//OSxatKhL7r3pppuGffbZJ3zsYx8Lhx56aBgwYECX3MekBAgQ6C6BNCe4C7h33W7UQsA9l8slAhaLxcQeDQQIECBAgAABAgQIECBAgAABAgQIECBAgAABAgQIECBAgAABAgQIECCQLYGaDLgv36LNNtssnHrqqR1fUbg9CrlPnTq142T1559/Przwwgth8eLFy9tTfd94443DqFGjwujRo8Nuu+0W9t1337DVVlululYTAQIEsiKQ5gT35ubmrDxO5taZJuCez+cz91wrL7h///4rfyz5vqWlpeS4QQIECBAgQIAAAQIECBAgQIAAAQIECBAgQIAAAQIECBAgQIAAAQIECBDIrkBNB9xX3rboVPWPfvSjHV/Lx5cuXRpmzZoV3n777RCdEhsF6aKvBQsWhL59+4bodNnlX0OHDu0Isqc5cXb5/L4TIEAgqwJOcO/ZnSsUCokLaGxsTOyp5Ib6+vowePDgMH/+/LLLFHAvS6NAgAABAgQIECBAgAABAgQIECBAgAABAgQIECBAgAABAgQIECBAgACBzAoIuMdsXe/evTtOY49OZPciQIAAgfcEnOD+nkVPvEtzgnvWA+6Ra/RLY3EB9+ivr7S1tYVevXr1xDa4JwECVSYQ/RLrL37xi3DLLbeEpqamMHLkyHDiiSeGo48+usqe1OMQIECAAAECBAgQIECAAAECBAgQIECAAAECBAgQIECAAAECBCpbQMC9svfH6ggQIFCRAk5w79ltqZWAe0NDQyx0e3t7x19YiU569yJAgMD6CER/GWOfffYJTz311IppXn755XDvvfeGqVOnhssvv3zFuDcECBAgQIAAAQIECBAgQIAAAQIECBAgQIAAAQIECBAgQIAAAQJdK+DI0671NTsBAgSqUsAJ7j27rQLu7/m3tLS898E7AgQIrKPA2WefvUq4feVpfvnLX4a77rpr5SHvCRAgQIAAAQIECBAgQIAAAQIECBAgQIAAAQIECBAgQIAAAQIEulBAwL0LcU1NgACBahVwgnvP7myagHs+n+/ZRXbC3XO5XOIsxWIxsUcDAQIE4gTa2trCddddF9cSLrnkkti6IgECBAgQIECAAAECBAgQIECAAAECBAgQIECAAAECBAgQIECAQOcJCLh3nqWZCBAgUDMCAu49u9WFQiFxAY2NjYk9ld7Q0NCQuEQnuCcSaSBAIEHg6aefDvPnz4/tmjJlSpg7d25sjyIBAgQIECBAgAABAgQIECBAgAABAgQIECBAgAABArUlsHTp0tp6YE9bdQLRgXBeBCpVQMC9UnfGuggQIFDBAoMHDw69esX/E9Lc3FzBT5DtpaU5wV3APdt7bPUECHSfwCuvvJJ4syVLloQbbrghsU8DAQIECBAgQIAAAQIECBAgQIAAAQIECBAgQIAAAQK1IxAdpPXuu+/WzgN70qoTWLRoUdU9kweqHoH4dGL1PKcnIUCAAIFOFKirqwvDhw+PnXHevHmhvb09tkdx3QRqJeCey+USgZzgnkikgQCBBIFXX301oeP/ytdff32qPk0ECBAgQIAAAQIECBAgQIAAAQIECBAgQIAAAQIECNSGwMKFC0OUj/EikFWBBQsWZHXp1l0DAgLuNbDJHpEAAQJdITBs2LDYaaM/YdPU1BTbo7huArUScG9oaEgEKhaLiT0aCBAgECeQNuA+bdq08Prrr8dNpUaAAAECBAgQIECAAAECBAgQIECAAAECBAgQIECAQA0JCLjX0GZX4aNG2a7FixdX4ZN5pGoREHCvlp30HAQIEOhmgQ022CDxjgLuiUTr1CDg/h6bE9zfs/COAIF1E0gbcI/+z/111123bjdxFQECBAgQIECAAAECBAgQIECAAAECBAgQIECAAAECVSUQBYOXLFnS8RUF3b0IZE0g+rltb2/P2rKtt4YEBNxraLM9KgECBDpTIE3Avbm5uTNvaa5/CyQF3AcNGhT69OmTea80J7gLuGd+mz0AgR4XmD17duo1XH/99al7NRIgQIAAAQIECBAgQIAAAQIECBAgQIAAAQIECBAgUL0CK4fa582bV70P6smqVmDln+GqfUgPlmkBAfdMb5/FEyBAoOcEhg0blnhzJ7gnEq11w9KlS0OxWIy9rrGxMbaelWIul0tcapLF/2fvTuDrKMvFjz9Z2qbtSds0TcLSxMpWVlnL1qKC0IsioCDLARTBe90Qvdcrf0Hlul4RXK7gBn7wKl7tgUILCFiWyiJJoWUpeyl0gROgpE0am4XsOf8+kbRZZuads82Z5TefTz49Z95n3nnf7zvN+swzxg4IQACByAu4reCuUE8//bSsX78+8mYAIIAAAggggAACCCCAAAIIIIAAAggggAACCCCAAAIIIBB1gZHJwW1tbVHnYP4BFBh5DQdw+Aw5AgIkuEdgkZkiAgggkA8BKrjnQ9Xcp6l6u/YQlgR3KribrwciEEAge4EtW7ak1cmf/vSntOIJRgABBBBAAAEEEEAAAQQQQAABBBBAAAEEEEAAAQQQQACB8Al0dXXtmJQWK+zs7NzxnhcIBEFg5DUchPEyxugJkOAevTVnxggggEBOBKjgnhPGtDshwX00WXt7++gdvEMAAQTSEHjzzTcl3bvSFy9enMYZCEUAAQQQQAABBBBAAAEEEEAAAQQQQAABBBBAAAEEEEAAgbAJDA4OSnd396hpucnnGHUAbxAooIAmt+t1zIaAnwVIcPfz6jA2BBBAwMcCbiq4Nzc3+3gGwRyamx+IwlLBPRaLGRepo6PDGEMAAgggYCfQ2Nho12S7/6WXXpLVq1fbttOAAAIIIIAAAggggAACCCCAAAIIIIAAAggggAACCCCAAALhFrAqoqUF+lKpVLgnzuxCI2B1DYdmckwkNAIkuIdmKZkIAggg4K2AmwruLS0t3g4qAmdzk+BeUVERCony8nLjPKjgbiQiAAEEHAQySXDX7hKJhEOvNCGAAAIIIIAAAggggAACCCCAAAIIIIAAAggggAACCCCAQJgFrJKDBwYGhByGMK96uOZmdQ2Ha4bMJgwCJLiHYRWZAwIIIFAAASq4FwB9+ylbW1uNJw5LBXcS3I1LTQACCGQpkEwmM+rh1ltvzeg4DkIAAQQQQAABBBBAAAEEEEAAAQQQQAABBBBAAAEEEEAAgeALdHZ2Wk6ira3Ncj87EfCbQFdXl9+GxHgQGCdAgvs4EnYggAACCLgRoIK7G6Xcx7ip4B6WBPdYLGYE7OjoMMYQgAACCNgJZFrB/bXXXpP6+nq7btmPAAIIIIAAAggggAACCCCAAAIIIIAAAggggAACCCCAAAIhFuju7racnVZwHxwctGxjJwJ+Eejr6xP9YEPA7wIkuPt9hRgfAggg4FMBKrgXZmGilOBOBffCXGOcFYEoCWSa4K5GiUQiSlTMFQEEEEAAAQQQQAABBBBAAAEEEEAAAQQQQAABBBBAAAEEtgto5Wu7JHbdTxV3LhO/C9g9gcDv42Z80RMgwT16a86MEUAAgZwITJ8+XYqKihz7amlpcWynMX2BKCW4l5WVGYH07mc2BBBAIFOBZDKZ6aGyZMkSGRgYyPh4DkQAAQQQQAABBBBAAAEEEEAAAQQQQAABBBBAAAEEEEAAgeAJvPPOO46D3rZtm2M7jQgUWsB0DRd6fJwfgWEBEtyHJfgXAQQQQCAtgeLiYjFVcddk7FQqlVa/BDsLuElwr6iocO4kIK0TJkyQqVOnOo62o6PDsZ1GBBBAwEkgmwruTU1Nsnz5cqfuaUMAAQQQQAABBBBAAAEEEEAAAQQQQAABBBBAAAEEEEAAgZAJmJKDtTo2hbJCtughm47pGg7ZdJlOgAVIcA/w4jF0BBBAoNACpgR3/YadKu65XaXW1lZjhzNmzDDGBCWgvLzccajd3d2O7TQigAACTgLZfo1KJBJO3dOGAAIIIIAAAggggAACCCCAAAIIIIAAAggggAACCCCAAAIhE+jq6nKckRaCbGtrc4yhEYFCCQwODkpPT0+hTs95EUhLgAT3tLgIRgABBBAYKVBZWTnyreXrbJMHLTuN8E43FdyjlODe19cnVHGP8H8Ipo5AFgIbNmyQ/v7+LHoQufPOO6W3tzerPjgYAQQQQAABBBBAAAEEEEAAAQQQQAABBBBAAAEEEEAAAQSCIaA5Cvph2tzkdpj6oB2BfAhQvT0fqvSZLwES3PMlS78IIIBABARMFdyVoLm5OQIS3k3RzQ9BYUpwj8ViRtz29nZjDAEIIIDAWIFkMjl2V9rv9XPy3XffnfZxHIAAAggggAACCCCAAAIIIIAAAggggAACCCCAAAIIIIAAAsET6OzsdDVoTSLOttiWqxMRhECaAiS4pwlGeEEFSHAvKD8nRwABBIItQAV379cvagnu5eXlRmQquBuJCEAAAQuBxsZGi73p70okEukfxBEIIIAAAggggAACCCCAAAIIIIAAAggggAACCCCAAAIIIBA4gXSSg7dt2xa4+THg8Aukcw2HX4MZ+l2ABHe/rxDjQwABBHwsQAV37xfHlOBeVFQk06dP935geTqjmwR3KrjnCZ9uEQi5gJsE97322suocM8994jbSg3GzghAAAEEEEAAAQQQQAABBBBAAAEEEEAAAQQQQAABBBBAAAHfCqSTHEyCu2+XMdID6+rqivT8mXywBEhwD9Z6MVoEEEDAVwJuEtxbWlp8NeagD8aU4K4J4SUlJUGf5o7xk+C+g4IXCCCQY4FkMmns8dJLL5XS0lLHOP0FwNKlSx1jaEQAAQQQQAABBBBAAAEEEEAAAQQQQAABBBBAAAEEEEAAgWALDA4OSk9Pj+tJ6N8R+/r6XMcTiEC+BfQGDb2O2RAIikAgE9y/+tWvym9/+1tZsWKFcKdTUC41xokAAmEUqKysNE6rubnZGEOAO4He3l4x3Uk5Y8YMd50FJCoWixlH2tHRYYwhAAEEEBgr4KaC+6GHHionn3zy2EPHvU8kEuP2sQMBBBBAAAEEEEAAAQQQQAABBBBAAAEEEEAAAQQQQAABBMIjkMlTnU1FDMOjw0yCIGDKOQrCHBhjtAScyxH60OLNN9+U//mf/xk1straWjnwwAOHPr73ve9JWVnZqHbeIIAAAgjkR4AK7vlxteu1tbXVrmnH/rAluFPBfcfS8gIBBHIs4CbBXX/OiMfjcvfddzueffny5bJ161aZOXOmYxyNCCCAAAIIIIAAAggggAACCCCAAAIIIIAAAggggAACCCAQTIFMkoO1eG9VVVUwJ8yoQyegFdzZEAiSQOAquK9du3acryanLFu2TH76059KaWngcvbHzYcdCCCAQFAEqODu7Uq5ubOXBHdv14SzIYBAcAWSyaRx8NXV1XLqqafK5MmTHWP10YKLFy92jKERAQQQQAABBBBAAAEEEEAAAQQQQAABBBBAAAEEEEAAAQSCK5BJcnBPT490d3cHd9KMPFQCmdykESoAJhM4gcBlg1sluA+ra6JlOgnuGzduFKvKjRUVFXLQQQcNd8u/CCCAAAI2Am4quDc3N9scze50BaKY4B6LxYxMHR0dxhgCEEAAgZECmpCu1RKctt12202mTJkyFHLaaafJLbfc4hQuiURCPv/5zzvG0IgAAggggAACCCCAAAIIIIAAAggggAACCCCAAAIIIIAAAsEUyDQ5WP8uWVZWFsxJM+rQCPT29or+nZwNgSAJBC7BXZPS7bZdd93Vrsly/w033CBXX331uLYTTzxRHnjggXH72YEAAgggMFrATQX3lpaW0QfxLmMBNwnuepNWmLby8nLjdNrb240xBCCAAAIjBV599dWRby1f19bW7tgfj8eNCe719fXy1ltviSbGsyGAAAIIIIAAAggggAACCCCAAAIIIIAAAggggAACCCCAQHgEtHr74OBgRhPSBPeampqMjuUgBHIl0NnZmauu6AcBzwSKPTtTjk7klNy3yy675OgsdIMAAggg4EZgxowZUlRU5BhKBXdHnrQaW1tbjfG6JmHaSHAP02oyFwT8I5BMJo2Dqaur2xFz8skny7Rp03a8t3qhv9DSKu5sCCCAAAIIIIAAAggggAACCCCAAAIIIIAAAggggAACCCAQLgFNcM9006rZ2Ryf6Xk5DoGRAlyDIzV4HRSBwCW4t7W12dpOmTLFto0GBBBAAIHcC5SUlMjMmTMdO3a6McnxQBrHCbixDFuCeywWG+cwdkdHR8fYXbxHAAEEHAUaGxsd27VxZAX3SZMmySc+8QnjMSS4G4kIQAABBBBAAAEEEEAAAQQQQAABBBBAAAEEEEAAAQQQQCBwAl1dXVmNWau4syFQSIFsr+FCjp1zR1cgVAnubhJVorvUzBwBBBDIj8CsWbMcO+7v75etW7c6xtDoTiCKCe5UcHd3bRCFAALpCbj5uWFkgrv2Ho/HjSd56qmnZP369cY4AhBAAAEEEEAAAQQQQAABBBBAAAEEEEAAAQQQQAABBBBAIDgC2SYHOxX1DY4CIw2qwMDAgPT09AR1+Iw7wgKBS3CfOnWq7XK99tprtm00IIAAAgjkR8CU4K5nbWlpyc/JI9YrCe7WC97e3m7dwF4EEEDARiCZTNq07Nw9NsH9+OOPl6qqqp0BNq/+/Oc/27SwGwEEEEAAAQQQQAABBBBAAAEEEEAAAQQQQAABBBBAAAEEgibQ29srfX19WQ1bi0N2dnZm1QcHI5CpwDvvvJPpoRyHQEEFApfgvttuu9mCaQKlm2QV2w5oQAABBBBIW6CystJ4THNzszGGALOAmwT3iooKc0cBiojFYsbRdnR0GGMIQAABBEYKuKngXldXN/IQKSkpkXPPPXfUPqs3ixcvttrNPgQQQAABBBBAAAEEEEAAAQQQQAABBBBAAAEEEEAAAQQQCKBArpKD3eR8BJCHIQdAIFfXcACmyhBDJhC4BPfdd9/dcQmuuOIKx3YaEUAAAQRyK+CmgjsJ7rkxb21tNXY0Y8YMY0yQAsrLy43DpYK7kYgABBAYI+AmwX1sBXftIh6Pj+lp/NsXX3xRnnnmmfEN7EEAAQQQQAABBBBAAAEEEEAAAQQQQAABBBBAAAEEEEAAgcAJ5KryuuY2pFKpwM2fAQdfgAT34K9hVGcQuAR3pwruuoiJREL+93//VwYHB6O6pswbAQQQ8FTATQV3fcIGW/YCbu7mJcE9e2d6QACB8Ats3rzZOEmrG7iOPvpoGVvZ3aoj/ZmEDQEEEEAAAQQQQAABBBBAAAEEEEAAAQQQQAABBBBAAAEEgi+Qq+TggYEB4Qn1wb8egjiDrq6uIA6bMSMggUtw32OPPRyXTe9y+sxnPiMHHnig/Pa3v5WHH35YXn31VcnVFxrHk9OIAAIIRFDAKgFwLAMV3MeKZPY+ignuZWVlRiwquBuJCEAAgRECW7ZskW3bto3YM/6l/sxRWlo6rqGoqEjOO++8cfvH7li8ePHYXbxHAAEEEEAAAQQQQAABBBBAAAEEEEAAAQQQQAABBBBAAIGACWhSem9vb85Gbfo7Zc5OREcIvCugebM8OYDLIagC47M2fD6TY445Rvbaay9Zt26d40jXrFkjn/vc50bFTJgwYdR7/QJktf3tb3+TiRMnWjX5al8uv3j6amIMBgEEAiVABXfvliuKCe6TJk2SyZMni9PdpNzh7N01yJkQCINAY2OjcRq1tbW2MfF4XH70ox/ZtmvDa6+9Jg0NDTJ//nzHOBoRQAABBBBAAAEEEEAAAQQQQAABBBBAAAEEEEAAAQQQQMC/ArkuqqsF/AYHB6W4OHB1if27SIzMUSDX17DjyWhEIMcCgftMqVUTv/CFL2TE0NfXJyM/9IuF1aZ3rIyM8+trq7GzDwEEEPBagAru3ombEtz1B6Bp06Z5NyCPzlReXu54pu7ubsd2GhFAAIGRAtkmuL/vfe+Tfffdd2SXlq8TiYTlfnYigAACCCCAAAIIIIAAAggggAACCCCAAAIIIIAAAggggEAwBHKdHKz5im1tbcGYPKMMhUCur+FQoDCJwAgELsFdZS+66KKhaq6BUWagCCCAQIgF3CS4t7S0hFjAu6mZEtynT58ueiNY2DZTgntPT4/wDXnYVp35IJA/gWQyaey8rq7OMeb88893bNfG2267TeyeGGU8mAAEEEAAAQQQQAABBBBAAAEEEEAAAQQQQAABBBBAAAEEECi4QD5yEUhwL/iyRmoAXV1dkZovkw2XQGkQp1NRUSE/+clP5JJLLgni8BlzjgX00S1XXXXVUNX94a4/9alPyUEHHTT8Nu//anLlW2+9JVoRdPhDv8GprKyUqqqqoQ+t9FlbW5v3sXACBLwW0OvctDU3N5tCaDcI6OeU3t5ex6gZM2Y4tge1MRaLGYfe0dEhU6ZMMcYRgAACCGRbwV0FzznnHLnyyisdMZuamuRvf/ubLFy40DGORgQQQAABBBBAAAEEEEAAAQQQQAABBBBAAAEEEEAAAQQQ8J9AKpWSfCQHa36DFsoqKSnx36QZUagENM+ov78/VHNiMtESCGSCuy7RF7/4Rdm0aZP84Ac/iNaKMdtxAtddd508+uijo/Z/9KMfHfU+X2/WrVsnN9xwg6xcuVL0mxrTdsABB8iHP/xhOeGEE8RUkdjUF+0I+EWACu7erISperuOIqwJ7m4+X+rNTtXV1d4sBmdBAIFAC+QiwX3vvfeWefPmyRNPPOFokUgkSHB3FKIRAQQQQAABBBBAAAEEEEAAAQQQQAABBBBAAAEEEEAAAX8KaHK7m3ywdEevfWoVdy3yy4ZAPgXy8QSCfI6XvhEYK1A8dkeQ3n//+9+Xr33ta1JcHOhpBIncd2N9/PHH5d577/V8XFqR87//+7/l4osvFh2D229mXnzxxaGnD5x11lmyfPlyz8fNCRHIh4CbpGoquGcvT4K7s6EmuLMhgAACbgSSyaQxrK6uzhgTj8eNMXfccYfx6RvGTghAAAEEEEAAAQQQQAABBBBAAAEEEEAAAQQQQAABBBBAAAHPBfKZHOwmB8TzCXPC0Al0dnaGbk5MKFoCgc8M//GPfyyrV6+WE088MVorx2xFkxmvueYazyVuu+020YQmTax3m9g+dpD6xeO73/3u0BMI8vnN0Njz8h6BfAiUlpbKzJkzHbtubW11bKfRLODmhxs3NxuYz+S/iFgsZhyUPsKLDQEEEHAjkIsK7noevWGxqKjI8ZT6ufuee+5xjKERAQQQQAABBBBAAAEEEEAAAQQQQAABBBBAAAEEEEAAAQT8J5DPnC7tu7+/33+TZkShEsjnNRwqKCbjW4HAJ7ir7Pve9z554IEHZOXKlfKzn/1Mzj77bDnggAOktrZWNNmvpKTEtwvAwDIT0E++Wr1/y5YtmXWQ4VF6nV177bXS19eXYQ+jD7vvvvvky1/+snR3d49u4B0CAROorKx0HLH+n3GToO3YScQb3fiF9fFV5eXlxtWngruRiAAEEHhXwPT9o9645eaGodmzZ8sHPvABo2sikTDGEIAAAggggAACCCCAAAIIIIAAAggggAACCCCAAAIIIIAAAv4S6OrqyuuAtm3bltf+6TzaAgMDAzxtPNqXQChmXxqKWbw7iSOPPFL0w2rr6ekZV237W9/6lvz0pz8dF37CCSdQaXGcin926DcPmtz+0ksveTqoJ598Un74wx86nnPChAny3ve+V6qqqoZurGhqapLXX3/dMYF97dq1Q/1qRXdTFVDHk9OIQAEFZs2aJa+++qrjCJqbm10lDDp2EuFGN1Xw3SRkBpGQBPcgrhpjRsCfAlq93XRj4T777ON68PpUn4cfftgxXiu469N7pk6d6hhHIwIIIIAAAggggAACCCCAAAIIIIAAAggggAACCCCAAAII+ENAcw3zXWFdE9xNBSX9ocEogiigf6NmQyDoAqFKcHdajEmTJo1r1uqMVltxcbGUlZVZNbGvwAL6zcPll18uzz//vKcjWbdunXzzm9+0/cZl5syZcuGFF8pJJ50kYxMxtdr88uXLRat3vvHGG5bjfuihh2TOnDly8cUXW7azEwG/C7j5hrulpVdVflIAAEAASURBVEX22msvv0/Ft+NzU8E9rAnusVjMuC4dHR3GGAIQQAABTXA3bfoUKLfbGWecIZdccont94jaj34vePvtt8sFF1zgtlviEEAAAQQQQAABBBBAAAEEEEAAAQQQQAABBBBAAAEEEECggAL5rt6uU9Nz9PX1iRZUZUMg1wJeXMO5HjP9ITBWoHjsDt4j4FcBrV582WWXydNPP+3pEAcHB+U73/nOUHKS1YmPOuoo+cMf/iCa4DQ2uV3jp0yZIqeddpr87ne/k4ULF1p1MbTvpptuktdee822nQYE/CygFdxNm1ZwZ8tcIMoJ7lafW8dKtre3j93FewQQQGCcQK4T3PXr37/8y7+MO8/YHXqjIxsCCCCAAAIIIIAAAggggAACCCCAAAIIIIAAAggggAACCARDwKvq125yQYIhxij9JqCF2NgQCLoACe5BX8GIjF8rtmt189WrV3s+40cffVRef/11y/MecsghctVVV0lFRYVl+8idmuh+5ZVXyplnnjly947XmkivSfBsCARRwE2Cu1ZwZ8tcwM0PNWGt4E6Ce+bXDUcigMBogWQyOXqHxbt0Krjr4fF43KKX0bseeOAB2bp16+idvEMAAQQQQAABBBBAAAEEEEAAAQQQQAABBBBAAAEEEEAAAV8KeJUcvG3bNl/On0EFWyCVSg09ISDYs2D0CIiQ4M5V4HuBm2++WS699FIpVPXn//u//7M0mjlzpvzwhz9M+zExX/7yl+XYY4+17PPhhx+WtWvXWraxEwE/C1RWVhqHV6j/w8aBBSTATYK7m5ttAjLdUcOMxWKj3lu96ejosNrNPgQQQGCUgJsK7nV1daOOMb3RJ/WUlZU5humjBW+99VbHGBoRQAABBBBAAAEEEEAAAQQQQAABBBBAAAEEEEAAAQQQQKDwAgMDA9Lb2+vJQHp6eqS7u9uTc3GS6AjoDRqa5M6GQNAFSHAP+gqGePytra3yjW98Q371q1+JfuNQiO2JJ56wTTg///zzxU1V4bHjLi4ulssuu8w2Mf6mm24aewjvEfC9gJsK7iS4Z7eM+jnRtFHB3SREOwIIRF3ATYJ7uhXc9ftBTXI3bYlEwhRCOwIIIIAAAggggAACCCCAAAIIIIAAAggggAACCCCAAAIIFFigs7PT0xG0tbV5ej5OFn4Br55AEH5JZlhoARLcC70CnH+cgN6Zpkne55xzjjz66KPj2r3c4VS9/fTTT894KJoMfOqpp1oe/9hjjwmViC1p2OljATcV3FtaWnw8A/8PzU0FdxLc/b+OjBABBAorkI8Ed51RPB43Tky/r920aZMxjgAEEEAAAQQQQAABBBBAAAEEEEAAAQQQQAABBBBAAAEEECicgNfJwW7yQQqnwZmDKOD1NRxEI8YcDIFIJ7h/7WtfG6rOvXbt2lH//v73vw/G6oVslIODg7Js2bKhBKEbb7xRurq6bGeolTIvv/xy2/ZcNLzxxhuyevVqy640uX3SpEmWbW53agV4q62/v1/q6+utmtiHgG8FqOCe/6Vx8wNNWBPcY7GYEbi9vd0YQwACCCCQTCaNCDU1NcaYsQEnn3yyTJs2bezuUe/1e12quI8i4Q0CCCCAAAIIIIAAAggggAACCCCAAAIIIIAAAggggAACvhNwylnLx2D7+vqEhOR8yEa3z+7u7uhOnpmHSqA0VLNJczKakOkmKTPNbgnPQEATfj7zmc/IunXrjEfPmTNHfvSjH0lJSYkxNpuAVatW2R5+1FFH2ba5baiurpY999xT1q9fP+6Qhx56SDRRig2BoAhQwT3/KxXlBHe9qcm08eQLkxDtCCCg32+aniaiPxtMnz49bayysjI588wzxXSjrCa4f/WrX027fw5AAAEEEEAAAQQQQAABBBBAAAEEEEAAAQQQQAABBBBAAIH8C6RSKceirPkawbZt22TKlCn56p5+IyTQ09MjWmCXDYEwCES6gnsYFjAsc9BvDtwkt5922mlyww03yO677573qT/xxBOW55g6darsu+++lm3p7jz00EMtD9Fzc2eeJQ07fSrg5mah5uZmn44+GMMyJbiXlpaKm0rnwZjt6FG6SXCngvtoM94hgMB4gQ0bNogmuTtttbW1Ts2ObfF43LFdG5988knLmxuNBxKAAAIIIIAAAggggAACCCCAAAIIIIAAAggggAACCCCAAAJ5F9B8Lc1j83pra2vz+pScL6QC5ByGdGEjOi0S3CO68EGbtia0X3fddXLZZZd5drfas88+a8mkSem5qh5vl+Cuj55Zs2aN5fnZiYAfBSoqKozDMlXNNXYQ8QBTgvuMGTNCK0SCe2iXlokh4KlAMpk0nq+urs4YYxdw/PHHS1VVlV3zjv2LFi3a8ZoXCCCAAAIIIIAAAggggAACCCCAAAIIIIAAAggggAACCCDgH4FCJQdrxe3Ozk7/QDCSwAoU6hoOLBgD97VAqa9HF4DB6SeEF198UTRxUz+2bt069K8mIk6cOHEoGVsfH6Ifu+66q+yxxx5DH9OnTw/A7Ao/xEmTJsk555wjn/rUp0Rfe7VppWm7asAHHnhgzobh1NfLL78shx9+eM7ORUcI5FNgwoQJognWTknYra2t+RxCqPvWz0cDAwOOcwxzgrubz/8dHR2OPjQigAACjY2NRoRsKrjrkzT0+9Zf/vKXjue55ZZb5Morr3SMoREBBBBAAAEEEEAAAQQQQAABBBBAAAEEEEAAAQQQQAABBLwXKGRysObcTJ061ftJc8ZQCXCjRKiWM/KTIcE9zUtAE+gaGhrkkUceGfp48sknpbe3N81eRCorK+WYY44RrfR4wgknyMEHHyxFRUVp9xPWA7RC+imnnCIXXXSRzJo1y/Npbty40faceqNCrraZM2cO3QhhdQ2tW7cuV6ehHwQ8EdD/q04J7j09PaKPVJo2bZon4wnTSZxch+cZ5gR3vUlMk9z1GrLb7G5KsotnPwIIRE8g3wnuKhqPx40J7npzrD4pSL//Z0MAAQQQQAABBBBAAAEEEEAAAQQQQAABBBBAAAEEEEAAAf8IdHV1FWwwmveQSqXIISzYCgT/xPokgL6+vuBPhBkg8K4ACe4uL4VkMik//elP5cYbb5Rc3Kml1d7vvvvuoQ8dglZ2/8IXviAXX3yxaNJzVDeter9w4cKh5KC6urqCMTgluO+yyy45HVdNTY1YJVxt2rQpp+ehMwTyLaA37phuzNCnI5Dgnv5KRD3BXcXKy8sdE9y7u7vTh+UIBBCIlIB+P2/asv3+U29g1T5M50okEiS4mxaDdgQQQAABBBBAAAEEEEAAAQQQQAABBBBAAAEEEEAAAQQ8FNCiewMDAx6ecfSp9NxafFfzI9gQyEQgF3mtmZyXYxDIl0BxvjoOS79r1qyRT3/607LXXnvJddddl5PkdiubDRs2yGWXXSazZ8+Wa665ZuhuLKu4sO7T6vWf/exnZenSpfL1r399KDGokHPdvHmz7elzWcFdT6IJ7lYbCe5WKuzzs4Cbpy1ogjtb+gIkuIvEYjFHOL2L2qnCu+PBNCKAQCQErG4oHDvx2trasbvSeq/f02oVd9O2ePFiUwjtCCCAAAIIIIAAAggggAACCCCAAAIIIIAAAggggAACCCDgoYAfkoO3bdvm4Yw5VdgE/HANh82U+RRWgAR3B/9rr712qLLiTTfd5NmjGzRBTxO8tYp5lBKci4uL5ZOf/KRMnz7dYUW8a2ptbbU8WVlZmVRUVFi2Zbqzurra8tCtW7cW9K5Ay0GxEwEHAa3gbtr06RVs6Qu4SXDP9eem9EeZ3yPc3KGsj+tiQwABBOwEvEhw13O7SXDXpwWtWLHCbqjsRwABBBBAAAEEEEAAAQQQQAABBBBAAAEEEEAAAQQQQAABjwX8kByseQ+Dg4Mez5zThUXAD9dwWCyZhz8ESHC3WAd91Me5554r//7v/+5ZYvvYYSxfvnwouf6ee+4Z28R7DwQ0udxqmzlzptXurPY5JaV2dnZm1TcHI+ClABXc86dtd9PNyDPOmDFj5NvQvSbBPXRLyoQQ8FzA6Qk9w4Oxu/FwuN3NvwcffLDMnTvXGJpIJIwxBCCAAAIIIIAAAggggAACCCCAAAIIIIAAAggggAACCCCAgDcCfsjT0uR2ivt5s95hO0sqlZLu7u6wTYv5RFygNOLzHzf9DRs2yEc/+lFZs2bNuDavd2zZsmVoLP/v//0/ufrqq70+faTPZ5dMOnHixJy7TJo0ybZP/YZl2rRptu2ZNugXtNNOOy3Tw0cd98Ybb8h73vOeHft6e3sj9fSBHRPnhVDBPX8XgZsK7mFPcI/FYkZgvUGNDQEEELAS0Ef56ffWTtvs2bNFn9aTi+3888+X//qv/3Ls6tZbb5Wf//znUlJS4hhHIwIIIICAfwX0a8t1110nDz/8sOjPwoceeqh85Stfkf3228+/g2ZkCCCAAAIIIIAAAggggAACCCCAAAIIIIAAAuME+vv7C1YId+xg9G+b06dPH7ub9wg4CnR1dYnmBLIhECYBEtxHrKYmEH7kIx+RtWvXjthb+JfXXHPNUBXIiy++uPCDicgI7O5mckpGz5TGKWk+X8ma+sXslVdeyXTI447Lh8u4k7DD9wJUcM/fEpHgLkIF9/xdX/SMQBQEGhsbjdOsra01xrgNiMfjxgT3pqYmefDBB+Wkk05y2y1xCCCAAAI+EnjxxRflQx/6kOjn8+Ft1apV8oc//EH0JqZTTz11eDf/IoAAAggggAACCCCAAAIIIIAAAggggAACCPhc4J133vHNCDVfbGBggEJZvlmRYAzED08gCIYUowySAAnu766W3oV11llnZZzcrpUXtXqxVtDVO6j0X00ibmtrE72rSv9taWkZquiVyQXypS99SebNmycHHXRQJodzTJoCfX19lkfkI5HbKcHdbhyWg2MnAgUWoIJ7/haABHcS3PN3ddEzAtEQSCaTxonmMsF9r732kiOOOEKefPJJx/MmEgkS3B2FaEQAAQT8K3DBBReMSm4fHmlPT4986lOfko0bNw79bmh4P/8igAACCCCAAAIIIIAAAggggAACCCCAAAII+FfATwnuwzmHFRUV/gVjZL4T8NM17DscBhRYARLc3126Sy+9VJYvX+56IbWSrFbjOvLII4cSz/Ux1JMnT3Y8XpPo16xZI0899ZQ8/fTTcv/997tOqNdHSGgCvibJxGIxx/PQmL2APlrcastHgrtTn3rNsCEQFAEquOdvpdwkuIf9Bxs3X/vy9dSL/K0sPSOAgFcCbiq419XV5XQ4WsXdlOB+++23y29+8xtx+n4wp4OiMwQQQACBnAg8++yz8swzz9j2pd+/L168WD772c/axtCAAAIIIIAAAggggAACCCCAAAIIIIAAAggg4B8BvyUHa0HdsOeB+Gf1wzESzS9lQyBsAsVhm1Am83nggQfk+uuvd3XoIYccIjfccIO89dZb8uc//1m+8pWvyLHHHmtMbtfOS0tLhyqwf/rTn5brrrtOXn75ZXn00UflwgsvdHX82rVr5XOf+5yrcRKUnYBd5fR8JB85VXAnwT27deRobwVIcM+fd2trq7FzfXJImDe9scy0tbe3m0JoRwCBiAq4SXDPZQV3ZT777LOlqKjIUVwTIJctW+YYQyMCCCCAgP8ENMHdtN13332mENoRQAABBBBAAAEEEEAAAQQQQAABBBCIvMDAwEDkDQAovMDg4KB0d3cXfiAjRtDZ2SnkjY0A4aWjgF6/fD51JKIxoAKRT3DXR3pcccUVxuXTyrGa2L569eqhClxuKskaO90esGDBAvnDH/4gL730khx//PHGQxYtWiT33nuvMY6A7ATskpHs9mdztnz0mc14OBaBTAUqKyuNh7a0tBhjCBgv4KaCOwnuIiS4j7922IMAAv8USCaTRopcJ7jPnj1b3v/+9xvPm0gkjDEEIIAAAgj4S+Dtt982Duixxx4zxhCAAAIIIIAAAggggAACCCCAAAIIIIBA1AXc/K4t6kbMP/8CWvlacwj9tmkVdzYE3Aj47QkEbsZMDAJuBCKf4H7bbbfJU0895Wg1b968oUdP5/PR0nPmzJG//e1vQ5XdtdK706aJ9mz5FSgrK7M8QW9vr+X+bHY69elU3T2bc3IsAvkQcPNopObm5nycOvR9kuAu4ubGMhLcQ/9fgQkikLGAmwrudXV1Gfdvd2A8Hrdr2rH/7rvvFq3AwIYAAgggEByBzZs3Gwe7adMmWb9+vTGOAAQQQAABBBBAAAEEEEAAAQQQQAABBKIq0NPTI/q3cL9Vzo7qekR53n5NDibBPcpXZXpz15s02BAIo0CkE9z18SLf+ta3HNf1sMMOk+XLl8uee+7pGJeLRq3kfemll8pNN90kxcX2S6NJMPqHUrb8CUyePNmyc6dkdMsDXOx06nPChAkueiAEAX8ITJo0SaZNm+Y4mNbWVsd2Gq0FSHAXKS8vt8YZsbejo2PEO14igAACOwXcJLjnuoK7nv3MM88U082r+guzO+64Y+dgeYUAAggg4HsBNwnuOomGhgbfz4UBIoAAAggggAACCCCAAAIIIIAAAgggUCiB4eTdtra2Qg2B8yIwJODXBHdNWu7r62OVEDAKUFDNSERAQAXss6gDOqF0hv3kk0/KK6+8YnvIPvvsI/fee68xYdO2gwwbzjvvPPnVr35le3R/f7/8/ve/t22nIXuBKVOmWHbilIxueYCLnXpHqt1GgrudDPv9KjBr1izHoemd11TZdiSybDQluOvTHuxuzLHsMIA73SS4c20FcGEZMgIeCTQ1NTmeSW8uraysdIzJpFG/Li5cuNB4aCKRMMYQgAACCCDgHwHT15XhkdbX1w+/5F8EEEAAAQQQQAABBBBAAAEEEEAAAQQQGCMwnOBu+nv4mMN4i0DOBfxc/Zr/Hzlf7tB1qLmk3AgRumVlQu8KlEZZYtmyZbbT12rqWkm9qqrKNiafDZ///Oflr3/9q9x1112Wp7nxxhvliiuuEB0nW+4F7BJF85Hg7tSnJq3mY9MkrlWrVuWk60suuURGJmWlUqmc9EsnwRTQRL4NGzY4Dr6lpcVVNW7HTiLUqP+nTHesV1RUhF6EBPfQLzETRCBvApqEaHrCwx577CElJSV5GUM8Hh/6vt6p8/vvv1/0KSdR+Hzu5EAbAgggEBQBKrgHZaUYJwIIIIAAAggggAACCCCAAAIIIICAXwW0YvZwvowmZup7u2KUfp0D4wqHgBZqHBgY8O1k9EaQQuUv+haFgY0SoHr7KA7ehEwg0hXcnRLcL7roIjn66KMLutzXXnutlJWVWY5h48aN8tBDD1m2sTN7Abtvmoe/uc7+DDt7cOozn0lO06dPl1x8lJaWyuDg4I4PEtx3rm0UX7mpftvc3BxFmoznrD+s6P8xp23GjBlOzaFoi8VixnmYEliNHRCAAAKhFGhsbDTOq7a21hiTacDpp59u+z39cJ/6i9tbb711+C3/IoAAAgj4XMBtgvvLL79svFnV51NleAgggAACCCCAAAIIIIAAAggggAACCORFYGyRt+Fq7nk5GZ0i4CCgN1f4eevp6RH9YEPATsDv17DduNmPgBuByCa4awXhJ554wtJIq6J/97vftWzzcud73/te0UR7u+2ZZ56xa2J/lgJ2Fdzz8Q21XZ+aOO6mYnGWU+VwBHIqoBXcTZt+/mVzL+DmcVNRSHB38/mwvb3dPSyRCCAQGYFCJ7jr569TTz3V6D3yiTjGYAIQQAABBAoq4PZnGr1R9e9//3tBx8rJEUAAAQQQQAABBBBAAAEEEEAAAQQQ8KPA2AR3/tbrx1WKxpiCkBxsl1sWjRViliaBrq4uUwjtCARWILIJ7s8//7xtRdxjjjlGZs+e7YtFPeuss2zH8frrr9u20ZCdgF2Sriaa5vquuKamJsvB5rN6u+UJ2YlADgSo4J4DxDFdkOD+TxAS3MdcGLxFAAHXAslk0hhbV1dnjMkmIB6PGw/XBMhNmzYZ4whAAAEEECiswNatW9P6vUBDQ0NhB8zZEUAAAQQQQAABBBBAAAEEEEAAAQQQ8JlAZ2en6NNtR276XvezIeC1QBCSg93kjXjtxvn8IZBKpSQI17A/tBhFEAUim+Du9DjpM844wzdr+f73v1/sEkZJcM/fMmn1fLvN6dqxO8Zpv12Cu12SvVNftCFQaAE3121zc3Ohhxmo87v5QSUKFdxjsZhx3To6OowxBCCAQPQECl3BXcU//OEPy7Rp0xzxtcrvzTff7BhDIwIIIIBA4QXS/Z0ACe6FXzNGgAACCCCAAAIIIIAAAggggAACCCDgLwG7v4Hb7ffX6BlNmAT6+/ult7fX91PSG0CCUGne95AhHCDXRQgXlSmNEiDBfRTHP98cdNBBFnsLs6ukpET2228/y5OT4G7JkpOdTgnudgnpmZ7Yrr85c+Zk2iXHIVAwAbsbckYOqKWlZeRbXhsE3PwQH4UnPlDB3XCh0IwAArYCfkhwLysrEzc30SYSCdt50IAAAggg4A+BdBPcn376adE/krAhgAACCCCAAAIIIIAAAggggAACCCCAgIhWG25vb7ek0P3azoaAVwJBempAW1ubVyycJ0ACQbqGA8TKUH0kQIK7xWLsuuuuFnsLt8tuPCS4529NnJLL7RLSMxmNfnNu95gQpyT7TM7FMQh4IUAF99wrt7a2GjuNQgX3SZMmGR3sfhFiPJAABBAItUAymTTOr66uzhiTbUA8Hjd28cQTT8iGDRuMcQQggAACCBROIN0Ed/3lsn5+Z0MAAQQQQAABBBBAAAEEEEAAAQQQQAABEX0q98DAgCWF7uep3ZY07MyTQJCqX2/bti1PCnQbZIEgXcNBdmbshROIbIK7UwXhmpqawq2IxZntxqNJj3ySsgDLwa4pU6ZIdXW1ZU9r16613J/JTqe+SHDPRJRjCi1ABffcr4CbCu5RSHBXWVOlen7Zkfvrjx4RCIOAHyq4q+MJJ5wgVVVVRtJFixYZYwhAAAEEECicQCY3vTc0NBRuwJwZAQQQQAABBBBAAAEEEEAAAQQQQAABHwmYknRN7T6aCkMJgUCQ8u70SaFU6w7BRZfjKdgV1s3xaegOgYIJRDbBXROY7Ta/PdLDbjzFxcXipqKt3TzZ7yxgl2C+evVq5wPTaNVHlVttRUVFsv/++1s1sQ8BXwtQwT33y0OC+07T8vLynW8sXvX09FjsZRcCCERdYMuWLY4E06ZNE/3I91ZaWipnn3228TQ333yzMYYABBBAAIHCCaRbwV1HWl9fX7gBc2YEEEAAAQQQQAABBBBAAAEEEEAAAQR8IpBKpcT0VG5tHxwc9MmIGUaYBfQ66+7uDtQU3eSPBGpCDDYrAb1++XyZFSEHB0AgsgnuTkmYmzZt8tXS2Y1n5syZUlJS4quxhmkwRx11lOV0XnvtNdHq+bnY7JLl586d60miVS7mQB8IjBRw+tw6HOf0BI3hGP7dKeDmB5SoVHA3Jbir2tatW3fi8QoBBCIv8Prrr0tvb6+jQ21trWN7Lhvj8bixuxdffFGee+45YxwBCCCAAAKFEcgkwX3VqlWFGSxnRQABBBBAAAEEEEAAAQQQQAABBBBAwEcCWuDTlIyp7aYkeB9NiaEEWCCIla/1/4beKMKGgAoE6QkErBgCmQqQ4G4hp4kwftrsxlNdXe2nYYZuLB/84Adt5/Tkk0/atrlt6OjokDVr1liGz5s3z3I/OxHwu0BFRYVxiM3NzcYYAnYKuElwd+O+s8fgvorFYsbB6+dWNgQQQGBYoLGxcfil7b91dXW2bbluOPbYY8VNQn0ikcj1qekPAQQQQCBHApkkuGvhgldeeSVHI6AbBBBAAAEEEEAAAQQQQAABBBBAAAEEgimwbds2VwN3G+eqM4IQsBHo7Oy0afHv7oGBASEnwr/r4/XISHD3WpzzFUKABHcL9WXLllnsLcyu9evX2/4RtKqqqjCDishZ1feggw6ynO0tt9xiuT+dnbfddpvoNx5W28KFC612sw8B3wuUlZWJqcp2rp6A4HuMHA3QjRcV3Hdiczf/TgteIYCAiJsEdzcJ57myLCoqEjdV3HPxvWauxkw/CCCAAAKjBZqamkbvcPmuvr7eZSRhCCCAAAIIIIAAAggggAACCCCAAAIIhE8gncRcTeC1y6cJnwwzKpRAUJODuQGkUFeM/84b1GvYf5KMyM8CkU1wP/jgg23X5e6775be3l7bdi8blixZYns6L6tN2g4i5A0nnHCC5QzXrl0rjz32mGWbm536BWbx4sWWoccdd5zMmTPHso2dCARBoLKy0nGYev0H8U5Yx0nlsdFNBXcS3HcuAAnuOy14hQAC/ktw1zVxk+C+cePGrL7XZO0RQAABBPInkEkFdx1NQ0ND/gZFzwgggAACCCCAAAIIIIAAAggggAACCPhcQP+Om0qlXI1S49ra2lzFEoRApgJdXV2ZHlrQ4/T/0uDgYEHHwMkLL6C5rX19fYUfCCNAIM8CkU1w1wRiuyRi/SZp0aJFeaY3d6+fhH73u9/ZBp544om2bTTkRuCDH/yglJSUWHZ2/fXXS6bf7Nx4441il4R5wQUXWJ6PnQgERWDWrFnGoTY3NxtjCPinAAnuO6+EWCy2843NK7vPrTbh7EYAgZALJJNJ4wy9vmn0kEMOkblz5xrHlUgkjDEEIIAAAgh4L0CCu/fmnBEBBBBAAAEEEEAAAQQQQAABBBBAIPgCbv7uPXKWVKkeqcHrXAt0d3cHNklck9vJi8j1FRG8/jLNWQzeTBlx1AUim+CuC3/88cfbrv/ll18uhf5m6Wc/+5m88sorlmMsKiqShQsXWraxM3cCmqh77rnnWna4YcMG+e53v5v2Nzx/+ctf5NZbb7Xs89BDD5X999/fso2dCARFwFTBXefR0tISlOkUfJxuftCngvvOZdLH1bEhgAACwwKNjY3DL23/ra2ttW3LV8N5551n7Fq/X6T6gpGJAAQQQMBTgf7+/ox/V6S/33Hzvb2nE+JkCCCAAAIIIIAAAggggAACCCCAAAIIeCCgv1dL9ynvGq/HsSGQD4F33nknH9161mehcxo9mygnshUI+jVsOzEaEBgjQIL7GJDht01NTaJJ7oXa1q9fL9///vdtT3/wwQfLLrvsYttOQ+4ELrzwQqmqqrLsUB8x/p3vfEfcftFYsmSJ6I0LdtsnP/lJuyb2IxAYASq453apTEkwU6ZMkYkTJ+b2pD7trby83Dgy7lQ2EhGAQKQE/JrgbncD5cjFefvtt+XBBx8cuYvXCCCAAAIFFti0aVPGI9DHKj/yyCMZH8+BCCCAAAIIIIAAAggggAACCCCAAAIIBFUg02TcTI8LqhPj9k7AbZ6XdyNK70xa+G9gYCC9g4gOlUDQr+FQLQaTyatApBPczzjjDJk5c6Yt8PXXXy8/+tGPbNvz1fDWW2/JSSed5Hj34imnnJKv09PvGIHJkyfLpZdeOmbvzrcPPfSQfOYznxFNdrersqnV3r/5zW/Kz3/+c9tvMD7ykY/IvHnzdnbMKwQCKuAmwZ0K7u4WV38gMSVsR6V6u4qR4O7uuiEKAQR2CiSTyZ1vbF7V1NTYtORv9z777COHH3648QSJRMIYQwACCCCAgHcCmzdvzupk+nsDNgQQQAABBBBAAAEEEEAAAQQQQAABBKIm0NbWltGUSXDPiI2DXAh0dXW5iPJviBZUMeWS+Hf0jCxbAc1P7O7uzrYbjkcgEAKlgRhlngY5depU+dKXviTf+973bM9wxRVXiMY5JTjbHpxBw3By+8aNG22P9nI8toOIWMPxxx8vH/jAB2yrrb3xxhtDFf81QeqII46QXXfdVSZNmiRaeXPt2rXywgsvOIodddRRctlllznG0IhAUAQqKyuNQ21ubjbGECBiqt6uRlFKcI/FYsbLQu9UZkMAAQRUQG8S2rp1qyNGdXW1q5tnHDvJsDEej8tTTz3lePTtt98uv/nNbyLzpA5HDBoRQAABHwiQ4O6DRWAICCCAAAIIIIAAAggggAACCCCAAAKBEujt7ZVMKw1rEnJfX59MmDAhUHNmsP4W0GtSP4K+aT5JlPJFgr5euRx/pp9TczkG+kLAK4FIV3BXZE1w1wrdTtuXv/xlOfPMM2XLli1OYVm3aYXGgw46SF566SXHvr7yla9IISpNOg4qAo3f/va35dhjj3WcaVNTk9xzzz1y4403yq9+9StZsmSJMbldK3jqTRalpZG+38TRlcZgCVDBPXfrRYL7aEsquI/24B0CCDgLrF+/XrR6gdNWW1vr1JzXtrPPPluKioocz9Ha2irLli1zjKERAQQQQMA7gWwT3FevXj30BznvRsyZEEAAAQQQQAABBBBAAAEEEEAAAQQQKKxAtlXY3fzNvLAz5OxBEwhLcnBnZ6f09/cHjZ/x5kAg6E8gyAEBXURIIPIJ7lVVVaIJ7KZt6dKlcuCBBw4lLWf7zdfYc61YsUI+/vGPy3nnnWesMllRUUGl77GAHr3XO0J/8IMfyPz583N2xtmzZ8s111wjU6ZMyVmfdIRAoQWo4J67FXDzw3qU7sglwT131xY9IRAFgWQyaZxmXV2dMSZfAZpcf9xxxxm715tg2RBAAAEE/CGgN7Vns+kvnVeuXJlNFxyLAAIIIIAAAggggAACCCCAAAIIIIBAoASyzbFqa2sL1HwZrP8FwpQcnO3/L/+vFiO0EtCbG9gQiIpA5BPcdaG1evYhhxxiXHOt1KUV33fbbTe5+OKL5f777zcmpFt1OjAwMFTV+9prrx1KmteE6TvuuMMqdNw+HWuUkhnHARR4hya5X3XVVXL55ZfL9OnTMx6NJmlecsklctNNN4mbZOCMT8SBCBRAwE0F9+bm5gKMLHinJMF99JrFYrHROyzedXR0WOxlFwIIRFGgsbHROO1CVnDXwcXjceMY77rrLuGXFEYmAhBAAAFPBLKt4K6DbGho8GSsnAQBBBBAAAEEEEAAAQQQQAABBBBAAIFCC/T09Ih+ZLN1d3dn3Uc25+fY8AmEpYK7rgw3gITv+nQzozDdpOFmvsREW6A02tP/5+wnTpwoixYtksMPP1zcfALQL3S///3vhz60hz322GPo2Dlz5gwlPWvis35ov/qFRO+W0o+WlhZ59tln5ZlnnpFMvlhqUr0m2LMVVqCoqEhOOeWUoYqbf/zjH+XBBx+ULVu2uBqUXhOf+MQn5IILLhA3lYhddUoQAj4TcHPThn4+ZDMLuElw1yd7RGVz83mzvb09KhzMEwEEDAJBSHDX7wsvvfRSx8cH6s8Nd95559DTngxTphkBBBBAIM8CuUhwr6+vl69//et5HindI4AAAggggAACCCCAAAIIIIAAAgggUHiBXFWX1n6qq6sLPyFGEHiBwcFB0ZsmwrLp3xH7+vpEC7ayRUNAc1v1OmZDICoCJLi/u9L77bef/PKXv5R//dd/lVQqldb6b9iwQfQjn9sHPvABuf766/N5isD1vcsuu8ijjz5asHFPmzZt6IYDrcS+Zs2aoSpsmzZtGqrqr8m7+sVk9uzZopVBhz/0Zggq8BdsyTixRwJUcM8ddGtrq7GzKH1OIcHdeDkQgAACIwSSyeSId9Yv6+rqrBs82qtfM0866SRZtmyZ4xkTiQQJ7o5CNCKAAALeCOQiwX3VqlXeDJazIIAAAggggAACCCCAAAIIIIAAAgggUGABEtwLvACcfpxAJgVpx3Xisx1aOLGqqspno2I4+RII4zWcLyv6DYcACe4j1lErpE+aNEkuuuiiobubRjQV9OXcuXNl6dKl3G1V0FWwP7lWdN9///2HPuyjaEEgOgJUcM/dWrup4B6lBPdYLGbE7ejoMMYQgAAC0RAIQgV3XYl4PG5McL///vtFb3qK0lM7onGVMksEEAiaQFNTk3HIxcXFjtVTNEleb5LXQgtsCCCAAAIIIIAAAggggAACCCCAAAIIhFVAqwz39vbmZHrajyZ1TpkyJSf90Ul0BcKYHKw3kpDgHp1rOozXcHRWj5lmIlCcyUFhPub888+Xv/71r+KmSqwXDqeffro8/vjjMnPmTC9OxzkQQACBrAXKyspk6tSpjv24qUzu2EFEGklwH73Qbr42t7e3jz6IdwggEFmBoCS4f+xjHxP92um06S9ub7vtNqcQ2hBAAAEEPBBwU8H96KOPNo6kvr7eGEMAAggggAACCCCAAAIIIIAAAggggAACQRbIVfX2YYO2trbhl/yLQMYCnZ2dGR/r1wN7enpEP9iiIaA3D7EhECUBEtwtVvvEE0+Uv//97zJ79myLVm92lZaWyk9+8hO54447JErVeb3R5SwIIJBvgVmzZjmeQqts802XI9FQIwnuo41IcB/twTsEEHAWcFNlt7q62rkTD1r1c9tHP/pR45kSiYQxhgAEEEAAgfwKtLS0OJ5g2rRpctJJJznGaGNDQ4MxhgAEEEAAAQQQQAABBBBAAAEEEEAAAQSCLJDrhPRc9xdkW8aeuUB3d3fmB/v4yFzfUOLjqUZ6aH19faIfbAhESYAEd5vVPuSQQ+SVV16RH//4x2JK1LTpIuPdxxxzzFCC/X/+539m3AcHIoAAAoUUqKysNJ6+ubnZGBP1ADcJ7hUVFZFhMlU4Vgi9eYINAQQQ0CeFbN261RGirq5OJk6c6BjjVWM8Hjee6pFHHpFNmzYZ4whAAAEEEMiPgH5tMVXBqampkQULFhgHQIK7kYgABBBAAAEEEEAAAQQQQAABBBBAAIEAC2iV7FwnYWp/Yay+HeBlDtzQtQjj4OBg4MbtZsBuckvc9EOMvwX4HOjv9WF0+REgwd3BdfLkyfK1r31NNm7cKD/4wQ/yWkm9uLhYzjjjjKEqXitWrBBNcmdDAAEEgirg5sYgEtzNq6tJNKYtSk/5KCoqkunTpzuStLe3O7bTiAAC0RBobGw0TrS2ttYY41XARz7yEdGqv06b/sLtlltucQqhDQEEEEAgjwJunwwyb9480e9bnbZ169aJqRq80/G0IYAAAggggAACCCCAAAIIIIAAAggg4GeBfFWTJonXz6vu/7G98847/h9khiPUG0A0gZ8t3AJhvobDvXLMLhsBEtxd6MViMfnmN78pyWRSli5dKl/60pdk//33d3Gkc4j2+6EPfUi+/e1vD1WLX7JkiRx77LHOB9GKAAIIBEDATQV3EjrMC+nmB/QoJbirWHl5uSNcWB8p5jhpGhFAYJxA0BLc9QkVH//4x8fNY+yORCIxdhfvEUAAAQQ8Eti8ebPxTNXV1UM3ZOpTAU2bPpmDDQEEEEAAAQQQQAABBBBAAAEEEEAAgTAKtLW15WVaWuwslUrlpW86Db9A2JOD83VjSfivjODMMOzXcHBWgpF6KVDq5cmCfi5NqtPEk+Hkk7ffflsefPBBef7554cqb2my5sgPvTOqoqJix8fMmTOHXh9wwAEyf/580T94lpSUBJ2F8SOAAALjBKjgPo4kox0kuI9n05vDnDb9hYa6RS3x38mENgSiKKA3ppq2uro6U4in7fF4XG666SbHc65atUo2bNgge+yxh2McjQgggAACuRdwm+CuZ16wYIGsXr3acRANDQ1DT/JzDKIRAQQQQAABBBBAAAEEEEAAAQQQQACBgAloEvrAwEBeRq39dnR0GIui5eXkdBp4gbBXONcbS3bZZZfArxMTsBbQp3339PRYN7IXgRALkOCexeLqF4Xzzjsvix44FAEEEAinABXcc7OubhLcp0+fnpuTBaQXUwV3nYb+UoME94AsKMNEIE8CQavgrgz6ZKeqqirZsmWLo4pWcdenS7EhgAACCHgr4CbBvaamZmhQWtTgF7/4heMANcGdDQEEEEAAAQQQQAABBBBAAAEEEEAAgbAJ5LuKtPbv5m/GYXNlPtkJ9PX1iX6EedP5dXZ2ytSpU8M8zcjOjertkV36yE+8OPICACCAAAII5FyACu65ITUluOsP7qWl0bpXzc0vK7QqABsCCERbIIgJ7vr5/KyzzjIu3M0332yMIQABBBBAIPcCTU1Nxk6rq6uHYo466ihj7DPPPEO1FaMSAQgggAACCCCAAAIIIIAAAggggAACQRLQp23n+2+12r+ehw2BdAQ08TsKW75vMImCoV/nSIK7X1eGceVbgAT3fAvTPwIIIBBBATcJ7i0tLRGUcT9lvbvW9A1qFKuUk+Du/hoiEoEoCySTSeP06+rqjDFeB8TjceMpX3jhBXn++eeNcQQggAACCORWwE0F9+EE9zlz5sh73vMexwHoo0Qff/xxxxgaEUAAAQQQQAABBBBAAAEEEEAAAQQQCJJAW1ubDA4O5nXI2r+ehw2BdARMuRfp9OXnWP2/wQ0gfl6hzMcWlWs4cyGODKsACe5hXVnmhQACCBRQoLKy0nj25uZmY0yUA1pbW43Tj2KCeywWM7p0dHQYYwhAAIFwCwSxgruuyPz586W2tta4OIlEwhhDAAIIIIBAbgXSSXDXM+vndNPW0NBgCqEdAQQQQAABBBBAAAEEEEAAAQQQQACBwAh4VT3aq/MEBp6BGgWikhw8MDAg5EsYL4dABnR1dQVy3AwagWwFSHDPVpDjEUAAAQTGCVDBfRxJ2jv+8Y9/GI+JYoI7FdyNlwUBCCCwXaCpqcnRoaSkRNzcjOXYSR4ai4qK5NxzzzX2fPPNNxtjCEAAAQQQyK2AmwT3mpqaHSd1k+BeX1+/I54XCCCAAAIIIIAAAggggAACCCCAAAIIBFnAy8RaTeDV87Eh4EZArxV9omZUNm4ACd9Ka3J7vp+OET41ZhQWARLcw7KSzAMBBBDwkYCbpEEquDsvGAnu1j4kuFu7sBcBBHYKbNq0SUxVGPbcc0/RZHI/bvF43DisjRs3yuOPP26MIwABBBBAIHcCppun9EzV1dU7TrhgwYIdr+1erFq1yq6J/QgggAACCCCAAAIIIIAAAggggAACCARKoL29XVKplCdj1vPo+dgQcCMQtcrX+n+DZGg3V0ZwYkx/+w7OTBgpAukLkOCevhlHIIAAAggYBCoqKgwRIiS4OxOR4G7tE4vFrBtG7OWRWyMweIlABAUaGxuNs66trTXGFCrg0EMPlblz5xpPn0gkjDEEIIAAAgjkTsBUwb24uFhGPmHpgAMOkKlTpzoOoKWlRV544QXHGBoRQAABBBBAAAEEEEAAAQQQQAABBBAIgoCbv2/nch5eny+XY6cvbwWilhysye3cAOLtNZbvs0XtGs63J/0HS4AE92CtF6NFAAEEAiGgSciTJ092HKsmc7DZC7j5gdzNjQT2ZwhmCxXcg7lujBoBLwWCnuCuVm6quC9evJjqC15eWJwLAQQiLdDf3y9tbW2OBjU1NaJJ7sNbSUmJuKniXl9fP3wI/yKAAAIIIIAAAggggAACCCCAAAIIIBBIAf39WWdnp6dj1/PpedkQMAlEMTl427ZtJhbaAyQQxWs4QMvDUPMssPMvb3k+Ed0jgAACCERLYNasWY4T1h84e3t7HWOi3Nja2mqc/sgKkcbgkASQ4B6ShWQaCORRIJlMGnuvq6szxhQy4NxzzzWe/u2335aHHnrIGEcAAggggED2Avo51/R4ZU1wH7vNnz9/7K5x7xsaGsbtYwcCCCCAAAIIIIAAAggggAACCCCAAAJBEjAVh8jXXEjizZdsuPqNYnKwPvV+YGAgXAsZ0dloXhU380R08Zn2kAAJ7lwICCCAAAJ5EaisrDT2u2XLFmNMVAPcVHCPYoK7Ph3AtOkPa2wIIBBdgTBUcJ87d64cdthhxkVMJBLGGAIQQAABBLIXaGpqMnZSXV09LsZNBXcS3MexsQMBBBBAAAEEEEAAAQQQQAABBBBAIGAChUo0L1RifcCWJ9LD1eR2U/GSMALpnNvb28M4tcjNyeunY0QOmAn7XoAEd98vEQNEAAEEgilgquCus2pubg7m5DwYNQnu1shUcLd2YS8CCOwUCEOCu84mHo/vnJTNq6VLl/I0FBsbdiOAAAK5FNi8ebOxO6sE9yOOOEKKi51/9bZx40Zx079xAAQggAACCCCAAAIIIIAAAggggAACCCBQAAGtLlyoCtl6Xp4aX4BFD9ApC3Vt+oHITc6JH8bJGJwFurq6nANoRSDkAs5/ZQv55JkeAggggED+BNwkuLe0tORvAAHv2c0PG1Gs4E6Ce8AvbIaPgAcCyWTSeJba2lpjTKEDzjnnHCkqKnIcRmtrq9x7772OMTQigAACCGQv4CYB3SrBXb93dfNEjkceeST7QdIDAggggAACCCCAAAIIIIAAAggggAACBRAoVPX24akW+vzD4+BffwpEOTlYK3/39/f7c2EYlWuBKN+k4RqJwFALkOAe6uVlcggggEDhBCorK40np4K7PZGbBPeKigr7DkLaEovFjDPr6OgwxhCAAALhFXBTwb2mpsb3AJqEv2DBAuM4E4mEMYYABBBAAIHsBNwkuNt9bXHzubyhoSG7AXI0AggggAACCCCAAAIIIIAAAggggAACBRJoa2sr0Jn/eVoS3AvK7/uTRz05uND/P31/gfh8gAMDA9LT0+PzUTI8BPIrQIJ7fn3pHQEEEIisgJsK7iS4218eWpXXtFHB3Vqovb3duoG9CCAQeoFUKiVbtmxxnKd+7nRzE5ZjJx41xuNx45nuuusu0QoMbAgggAAC+RNoamoydm5VwV0Pmj9/vvHY+vp6YwwBCCCAAAIIIIAAAggggAACCCCAAAII+E1AEy+7u7sLOiwdAwmgBV0C3568t7c38hXMuQHEt5enq4FF/QYNV0gEhV6ABPfQLzETRAABBAoj4CZ5sKWlpTCDC8BZ3VRwJ8HdeiFJcLd2YS8CURB4/fXXjb+o0sroQdk+8YlPSGlpqeNwNbn9L3/5i2MMjQgggAAC2Qm4qeBul+B+1FFHGU/+3HPPSZQflWsEIgABBBBAAAEEEEAAAQQQQAABBBBAwJcCfkme9cs4fLlIER4UycEiatDX1xfhqyDYU+caDvb6MfrcCJDgnhtHekEAAQQQGCNABfcxIGm+JcHdGiwWi1k3jNhLgvsIDF4iEDGBZDJpnHFdXZ0xxi8BVVVVcuKJJxqHk0gkjDEEIIAAAghkLpBNgrveWLXHHns4nlz/wPDYY485xtCIAAIIIIAAAggggAACCCCAAAIIIICA3wT8kljul3H4bX2iPh6egPzPK8BN7knUrxW/zp8Ed7+uDOPyUoAEdy+1ORcCCCAQIQEquGe32KYfMoqKimTatGnZnSSAR0+ePNk46o6ODmMMAQggEE6BxsZG48SCVMFdJxOPx41zuu+++6S1tdUYRwACCCCAQGYCbhLca2pqbDufP3++bdtwQ0NDw/BL/kUAAQQQQAABBBBAAAEEEEAAAQQQQMD3AvpEwt7eXl+MU8fBExJ9sRS+GgTJwf9cjra2Nl+tC4NxJ5BKpfi85o6KqJALkOAe8gVmeggggEChBKjgnp28KcF9+vTpUlwcvS/jJSUlUl5e7ohLBXdHHhoRCLVAGBPcP/axj0lZWZnjuukvbpcsWeIYQyMCCCCAQOYCTU1NxoOdbvB1k+BeX19vPAcBCCCAAAIIIIAAAggggAACCCCAAAII+EXAb1XT/TYev6xTVMcxMDDgmxswCr0G3d3d0tPTU+hhcP40BfSmHU1yZ0Mg6gLRy4yL+oozfwQQQMAjATcJ7i0tLR6NJlincfMDxowZM4I1qRyO1pTgzt35OcSmKwQCJpBMJo0jrqurM8b4KUCf1nHKKacYh5RIJIwxBCCAAAIIZCZg+rlFP1dPmTLFtvMFCxbYtg03rFq1il9WD2PwLwIIIIAAAggggAACCCCAAAIIIICA7wX8VhXab+Px/QKGfIBUbx+9wNwAMtojCO+4hoOwSozRCwES3L1Q5hwIIIBABAWcKhgOczQ3Nw+/5N8RAq2trSPeWb+McoJ7LBazRnl37+DgoFDF3ZGIRgRCKxDGCu66WPF43LhmDz/8sLz99tvGOAIQQAABBNIT0O/NTdVtqqurHTvdb7/9RJPgnTZ9gtNzzz3nFEIbAggggAACCCCAAAIIIIAAAggggAACvhDQxMu+vj5fjGV4EDqezs7O4bf8G3EBkoNHXwD6+2e2YAlwDQdrvRht/gRIcM+fLT0jgAACkRaYOnWqTJw40dHAVAnR8eAQN7r54SLKCe6mCu56aZDgHuL/IEwNAQeBsCa4awV30+c+vbnnlltucdChCQEEEEAgE4HNmzcbD6upqXGMKS4uFjdV3Ovr6x37oREBBBBAAAEEEEAAAQQQQAABBBBAAAE/CLj5e3YhxkmV6kKo+/OcJAePXhe9AaSrq2v0Tt75WoD18vXyMDgPBUhw9xCbUyGAAAJRE6iqqnKcsiYh9/f3O8ZEsdHNLwRIcHe+Mkhwd/ahFYGwCiSTSePUdtllF2OM3wLKysrk4x//uHFYiUTCGEMAAggggEB6Ak1NTcYDTBXctQM3Ce4NDQ3GcxGAAAIIIIAAAggggAACCCCAAAIIIIBAoQXa2toKPQTL8+u4UqmUZRs7oyOg1wDJwePXmxtAxpv4dU9vby+5VH5dHMbluQAJ7p6Tc0IEEEAgOgKzZs0yTtZNRURjJyELIMHdeUFjsZhzwPbWjo4OYwwBCCAQLgGtPNDa2uo4KU1unzJlimOMXxvj8bhxaCtXrpSNGzca4whAAAEEEHAv4ObnFTcJ7vPnzzeelAR3IxEBCCCAAAIIIIAAAggggAACCCCAAAIFFtBCYwMDAwUehfXpdVz8ndjaJkp7NbmdGx3Gr7hfb0wZP1L28AQCrgEEdgqQ4L7TglcIIIAAAjkWqKysNPbY0tJijIlagJsE94qKiqix7JhveXn5jtd2L6jgbifDfgTCK7B+/Xrj5Gpra40xfg048cQTxc2NY1Rx9+sKMi4EEAiqQK4S3A8//HApLS11ZNAnkWzatMkxhkYEEEAAAQQQQAABBBBAAAEEEEAAAQQKKeD3JFmqVBfy6vDHuUkOtl4HLRaGjbWN3/Z2dnb6bUiMB4GCCZDgXjB6TowAAgiEX8BNIl5zc3P4IdKcoakCsXY3Y8aMNHsNTzgJ7uFZS2aCQC4FNCnQtNXV1ZlCfNuuSZFnnXWWcXwkuBuJCEAAAQTSEnCT4F5TU2Psc+rUqaJJ7qbtkUceMYXQjgACCCCAAAIIIIAAAggggAACCCCAQEEEtCq23xPctRAa1bsLcnn45qQkcdsvhZtii/ZH0+KVANewV9KcJwgCJLgHYZUYIwIIIBBQASq4Z7Zwbn6oiHKCeywWM8Ly6DkjEQEIhE6gsbHROKcgV3DXycXj8VFz1FudrpQSuUsmyO1SKl/d/vr1F16QF7Z/sEVPoKenR37961/LGWecISeffLJcdtllsm7duuhBMGMEcizQ1NRk7LG6utoYowELFiwwxjU0NBhjCEAAAQQQQAABBBBAAAEEEEAAAQQQQKAQAprcPjg4WIhTuz6njs/vSfiuJ0NgRgJdXV0ZHReFg/T/BjeA+HulBwYGpLe319+DZHQIeChAgruH2JwKAQQQiJoAFdwzW3ES3J3dqODu7EMrAlEViEKCuyZGDifpv0+K5GWZKP+1PbH9ZCmWj25Pbr96++unt+9b9pvro3oZRHbe+kScefPmySWXXCK333673HffffKTn/xEDjroIFmyZElkXZg4ArkQcFPB3W2C+/z5841Dqq+vN8YQgAACCCCAAAIIIIAAAggggAACCCCAQCEEtm3bVojTpn3OoIwz7YlxgFFAiwH19/cb46IaoMnTFAv09+pTvd3f68PovBeIfIL7K6+8Il/84hdl5cqV3utzRgQQQCDkAlRwz2yBSXB3diPB3dmHVgSiKpBMJo1TH04ONwb6NKCoqEjOOeccKds+vju3V22v3J7kPnabs33fB373x7G7eR9yAf2Z9vnnnx83y+7ubrnwwgsSt+pLAABAAElEQVTlzTffHNfGDgQQcCfgdYK7/l/WxyizIYAAAggggAACCCCAAAIIIIAAAggg4CcBrYwelMRYHacm8rJFT4Dq7eY15wkHZqNCRpDgXkh9zu1HgcgnuP/4xz+W3/zmN3L00UfLvvvuK1dddZW88cYbflwrxoQAAggEToAK7pktWWtrq/HAiooKY0xYA2KxmHFqQfnlinEiBCCAgGsBNxXc6+rqXPfn18B4PC6nbq/YPtsiuX14zIf19Mqrf04Mv+XfkAto8u3SpUttZ9nZ2SmLFi2ybacBAQScBZqampwDtrfW1NQYYzRAK73vvffejrH6h7fHH3/cMYZGBBBAAAEEEEAAAQQQQAABBBBAAAEEvBbQpNhUKuX1aTM6n46TIhIZ0QX+IP2bCJuzgP5f1htW2PwpQIK7P9eFURVOINIJ7m+99Zb88Y87qxuuXbtWvvGNb8h73vMeOemkk+RPf/qT8EmjcBcnZ0YAgeALkOCe2RpSwd3ZjQruzj60IhBVATcJ7kGv4K5re9hhh8np0803OfX8YefPOVG9JqIy7wcffNBYiWb58uVR4WCeCORcwFTBvbi4WNK5+XT+/PnGMdbX1xtjCEAAAQQQQAABBBBAAAEEEEAAAQQQQMBLATd/w/ZyPKZzBW28pvnQ7k6APD+zkya3cwOI2akQEXpzDk8hKIQ85/SzQKQT3H/+859Lb2/vuPXRT+SaAPDJT35SnnrqqXHt7EAAAQQQcCdQWVlpDGxpaTHGRC3AzQ/bM2bMiBrLjvmS4L6DghcIIDBCwPQUppKSEtlll11GHBHcl8dPLDMOfvbjqyRF9QWjUxgCGhoajNN49dVXjTEEIIDAeIGenh7Ztm3b+IYRe7R6e1FR0Yg9zi/dJLi7+X/tfBZaEUAAAQQQQAABBBBAAAEEEEAAAQQQyJ1Af3+/BK0yto5Xx80WHQFdb6s8wOgIuJ+pm5wU970RmSsBvUEjKE/KyNWc6QcBk0BkE9w1if2GG25w9DniiCPkuOOOc4yhEQEEEEDAXoAK7vY2Ti1ufpiIcoJ7LBZz4htq445jIxEBCIRKQG+WMv1iVau3a5XdoG+pf/xDqrY0G6cR6+iU1EMPG+MICL7AihUrjJN48803jTEEIIDAeIEtW7aM3zlmT3V19Zg9zm8XLFjgHLC9ddWqVTwi1qhEAAIIIIAAAggggAACCCCAAAIIIICAVwJtbW1enSqn5wnquHOKEKHOqN7ufrH176oDAwPuDyDSEwGuYU+YOUnABIKf4ZEh+GuvvSamb2T+4z/+I8PeOQwBBBBAQAWo4J7ZdWBKcNcqxG6qmGd2dv8f5WbuHR0d/p8II0QAgZwJNDY2GvvSBPcwbKkVj4vbOsGpxOIwTJk5OAjoYwqfe+45h4h/NmnFEqq4G5kIQGCcwObNm8ftG7tDK7ins82dO1dMN6vqzZrPPPNMOt0SiwACCCCAAAIIIIAAAggggAACCCCAQN4ETE85zNuJs+w4qOPOctqRPZzkYPdLr1XCKRro3surSP27HxsCCIwWiGyC+8svvzxawuLdySefbLGXXQgggAACbgU0Ebm0tNQxvLnZXIXWsYMQNpoS3E0JMSEkGTUlNwnu/DA2iow3CIReIFIJ7g3mat3DC55aeoektic2s4VXQKu3u33E6vr168MLwcwQyJNAU1OTsed0K7gXFRW5elpgfX298dwEIIAAAggggAACCCCAAAIIIIAAAgggkG8BLaAS1MRhHbeOny0aAiQHp7fOpryU9HojOhcCQf1cm4u50wcCdgKRTXBfs2aNncnQfq06PHPmTMcYGhFAAAEEzAKmhA9NRObRRzsd9VFQpkQ1EtzLd4LZvCLB3QaG3QiEVCCZTBpnVldXZ4wJQkCq4TH3w2z9h6Tuvd99PJGBE9AEd7fbunXr3IYShwAC7wq4qeBu+nnHCnPBggVWu0fta2hoGPWeNwgggAACCCCAAAIIIIAAAggggAACCBRCoK2trRCnzdk5qeKeM0pfd6QVyUlwT2+JNDeFXJ30zPIZ3dPTw3rkE5i+AysQ2QR3UxLM3nvvHdhFZeAIIICAnwT0hiGnTX/Q2LJli1NIpNpaW1uN8416gnssFjMadXR0GGMIQACB8AhEpYJ7qq9PZNUTaS1cKnFLWvEEB0sgnQRYEtyDtbaM1h8C+Upwnz9/vnGCjz/+uDGGAAQQQAABBBBAAAEEEEAAAQQQQAABBPItEPQE8aAn6Od7fcPSv1a+1twTtvQE+P+Rnlc+o6nenk9d+g6yQGQT3GfPnu24bt3d3Y7tNCKAAAIIuBOYNWuWMbClpcUYE5UAN4+BinqC++TJk42XAxXcjUQEIBAqgagkuMvTq0W60vs5JXXXPZLaXoGBLXwC+ovaVatWuZ7Y+vXrXccSiAAC/xRwk+BeU1OTNtdhhx0mEyZMcDxOCzO89tprjjE0IoAAAggggAACCCCAAAIIIIAAAgggkE8BrSgc9PwpHb/Ogy3cAiQHZ7a+bvJTMuuZo9IV4BpOV4z4qAhENsF9n332cVzjtWvXyuDgoGMMjQgggAACZgFTBXftobm52dxRRCLc/AAR9QR3TQaaOnWq4xVBgrsjD40IhE7A9HQmnXBdXV3g551qeCz9OXRur1jxl7vTP44jfC/wwgsviJsnvwxPhAruwxL8i4B7gaamJmNwdXW1MWZsgN6weeSRR47dPe59Ok9pGHcwOxBAAAEEEEAAAQQQQAABBBBAAAEEEMhSIOjV24enH5Z5DM+Hf8cLkBw83sTNHnXr7+93E0pMngU6KViWZ2G6D6pAZBPcjznmGCkrK7Ndt66uLnn22Wdt22lAAAEEEHAn4KaCOwnuOy1JcN9p4fQqFos5NYt+HWdDAIHoCESlgnuqviGjRU0lbsnoOA7yt0C6ia9vvvmmvyfE6BDwoYCbCu6ZJLjrVOfPn2+ccbr/z40dEoAAAggggAACCCCAAAIIIIAAAggggEAaAmFJDA/LPNJYusiFkh+Q+ZK3tbVlfjBH5kRAbzLo6+vLSV90gkDYBCKb4K5/gPy3f/s3x/X8zne+49hOIwIIIICAWcBNBfeWlhZzRxGJcJPgXlFREREN+2mWl5fbN25v0R8AuMPVkYhGBEIlYKqwq09+CMPnztSKxzNat9R9D0iqtTWjYznIvwLpJr7q003cPO3AvzNmZAh4L1DoBPf6+nrvJ80ZEUAAAQQQQAABBBBAAAEEEEAAAQQQ2C6gCcO9vb2hsNB5kAAdiqW0nERPT48MDAxYtrHTLMANIGajfEfwBIJ8C9N/kAUim+Cui/b1r39dnCrA/uUvf5EHH3wwyOvL2BFAAIGCC1DBPb0laHWRgDhjxoz0Og1htCnBXaesiXxsCCAQfgGtSt3d3e040T333FOKioocY4LQWHLPHVJ87U+l6OwzpWOa840+o+bT2yepJbeP2sWb4AusWLEi7UmsX78+7WM4AIEoC7hJcHfz846V4dFHH221e9S+l156ie9pR4nwBgEEEEAAAQQQQAABBBBAAAEEEEDAK4GwJb2GbT5eXQdBOA/JwdmtkvpRPTw7w2yP5hrOVpDjwywQ6QT33XffXRYtWiQlJSW2a3z66afLww8/bNtOAwIIIICAswAV3J19xra6qeBOgrs43qA2bNrR0TH8kn8RQCDEAo2NjcbZ1dbWGmOCEFB0+GFS/OVLpOSWP8vdv/of2Ut65FPSJ0/JoHH4qcRiYwwBwRHYsmWLbNiwIe0Br1u3Lu1jOACBKAs0Nzc7Tn/atGkyZcoUxxi7Rn2y4L777mvXPLRfqw6l+7QGxw5pRAABBBBAAAEEEEAAAQQQQAABBBBAwKVAW1uby8hghIVtPsFQ92aUJAdn78z/j+wNs+mBazgbPY4Nu0CkE9x1cU899VS58847ZerUqZZrrclxH/7wh+XXv/616CNN2BBAAAEE0hNwU9HQlDiS3hmDHU2Cu7v1o4K7OyeiEIiCQJQS3Eeu52677Savb9+R2J7cfrWYH7uYevgRSW3aNLILXgdY4O9//3tGo6eCe0ZsHBRRAX2ykun3QJqkns02f/584+H19fXGGAIQQAABBBBAAAEEEEAAAQQQQAABBBDIpUBnZ2foKjprhWqSSHN5lfinL71e2bIT4AkH2fllc3QqlZKurq5suuBYBEItEPkEd13dU045RVauXCkHH3yw5WJ3d3fLJZdcIu9973vl6quvlueff14GB81VEi07YycCCCAQMQE3Ce4tLS0RU7GfLgnu9jYjW0hwH6nBawSiLZBMJo0AYangPnKiu+666463f92e5N4mqR3vLV8MpiS1eIllEzuDJ7BixYqMBk0F94zYOCiiAps3bzbO3IsEdyq4G5eBAAQQQAABBBBAAAEEEEAAAQQQQACBHAuENdnVzd/ic0xJd3kW6O/vD93NGHkms+xeE6x7e3st29iZXwGS2/PrS+/BFyDB/d01POCAA2TVqlVy5ZVXyqRJkyxXdtP2ioeXX365vO9975OKigpZuHChfPvb35bbbrtNHnroIXnmmWdEE2za29uHEuA1CT6fH5aDZCcCCCDgM4HKykrjiKjgvpPIzQ/V+jUo6lssFjMS6FNY2BBAIPwCbiq419XVhQ5CK7gPb/qcqTu3J7mbtsHELaYQ2gMikGnCKwnuAVlghukLATcJ7jU1NVmNdcGCBcbjn3zySRkYMD+pw9gRAQgggAACCCCAAAIIIIAAAggggAACCLgUaGtrcxkZrDCdl1ZLZguPAFX5c7eWYf1/nzuh/PTEEwjy40qv4REoDc9U0p/Jm2++KZq0PnI77bTTRJPdr7jiCtm4cePIplGv9ZP6Aw88MPQxqsHDN3zT5SE2p0IAgYwF3FRwJ8F9J29ra+vONzavZsyYYdMSnd1UcI/OWjNTBEwCbhLcw1jBffr06VJWVib6tCndbpYB+aSUOHOtfEJSGzZI0R57OMfR6muBnp6eoZurMxmk/gzMhgAC7gSampqMgdlWcN97771Fbwh2eqKV3rT51FNPyZFHHmkcDwEIIIAAAggggAACCCCAAAIIIIAAAghkK6C/jwprwQWdl87Pzd+as3XkeG8ESHDPnbM+ucFNfk/uzkhPKsA1zHWAgLNApCu4/+IXv5B58+aN+zj33HMdk9udSWlFAAEEEBgpoD8clpQ4J9w5JXSM7CsKr91UcCfBXVz90kGfqMKGAALhF4hqgruu7O67775jgf8mKWne/mHaUjffagqh3ecCK1euFE1yz2TTmwrdJO1m0jfHIBA2ATcV3LNNcFez4447zkiX6VMbjB0TgAACCCDw/9m7EzC5qjLx/+/tzp4mK6SzNpANAiIkECCdRhwRgqJssgUFdGDcZpRxlHF0EP84P51R0Qd1xgUURZEQQMQNCUFF0+ksLGFNMAtJOjtJp7N1ku501f3X29CkO133nlPLrbrL9zxPnlTdc+6553xOpdJd9d73IIAAAggggAACCCCAAAIIIHCEgAa5xrmQpTpeq0twcPHWU5NqHTp0qHgd0pOVwIEDB6za0QiBpAokOsA9qYvOvBFAAIFSCjiOI8ccc4zvJfWX5HQ67dsmKZUEuNutdFVVlbEhAe5GIhogEAuBxsZG4zxGjhxpbBPFBqNGjXpr2KnMo4fF/H9pes7ct87hQTQFGhoaChr4mjVrCjqfkxFIikCpAtzr6uqMpAS4G4logAACCCCAAAIIIIAAAggggAACCCBQBAHXdSXuAeA6P50nJfoCuo4EBxd3HW3iVYp7xWT3pjcVxHXHjGSvLLMvpgAB7sXUpC8EEEAAgawCw4cPz3q886D+4qEZRSkipl8YevfuLQMGDEg8lc22cbq9HAUBBOItoDdHmf7/GDZsmMR154uuAe660nNFw9wN5eXl4r78iqER1WEWKDTQdfXq1WGeHmNDIDQCNgHu1dXVBY935syZxj4WL15sbEMDBBBAAAEEEEAAAQQQQAABBBBAAAEEChXQ4O+4J6bT+cU9iL/Q10FUzid7e/FXKu47OBRfrLAeuUGjMD/OToYAAe7JWGdmiQACCJRV4OijjzZe3xSgaOwgBg000N/0C8PQoUNjMNPCp2AT4E4G98Kd6QGBsAusW7fOeFf7uHHjwj6NvMc3evTobufWiysbMn9MhSzuJqFw1y9ZsqSgAZLBvSA+Tk6QwLZt24yzHTFihLGNqcHUqVOlb9++vs02bdok/Nv1JaISAQQQQAABBBBAAAEEEEAAAQQQQKAIAkkJ/DZ9J18ESroogQAB7sVHbm1tlba2tuJ3TI9ZBXgNZ2XhIALdBAhw78bBEwQQQACBIARsAtybmpqCuHSk+tSAbNMd8XHNQpzrQhHgnqsY7RGIp0BjY6NxYjU1NcY2UW1wZAZ3nceDFlnc3XnzozrlxI/71Vdfle3btxfkQAb3gvg4OUECNhncixHgrsHtZ511llG20N0bjBegAQIIIIAAAggggAACCCCAAAIIIIBAogX0e+qkJBDTncBTKYtdcRP9igj/5AkODmaNdu3aFUzH9NpDoKWlpccxDiCAQHcBAty7e/AMAQQQQCAAgeHDhxt7JYO7SHNzs9GJAPc3iKqqqoxW+sEEBQEE4i2wYcMG4wSTlMFdMeZKOrvJgP7iXHOlVPzmYals+Gv2NhwNvUAxAlwJcA/9MjPAkAiUKsBdpztz5kzjrIvx7994ERoggAACCCCAAAIIIIAAAggggAACCCRWQLO3647jSSg6z6QE88d5PQ8cOBDn6ZVtbknZyaFswG9e+NChQ6J/KAgg4C/Qy7+aWgQQQAABBAoXIIO7naHNnbAEuL9hSQZ3u9cUrRCIu0DSA9yzZXBfJq6szAS5T5YKacs8fmnUSJn+rW+Ic/H7xBk4MO4vidjPrxgBrmvWrIm9ExNEoBgCpgD3iooKGTp0aDEuZRXgXl9fX5Rr0QkCCCCAAAIIIIAAAggggAACCCCAAALZBGy+q852XlSP6Xz57j2qqydy8OBBsvAHtHytra0dvv369QvoCnSrAuxAwOsAATuBRAe4f+UrX5Fbb73VTopWCCCAAAJ5C5DB3Y7O5kMDfsl+w5IAd7vXFK0QiLtAY2OjcYo1NTXGNlFtMHr06KxD/6qkpF/mzyOZQPeTx4+T+tlXZ23HwegJNDQ0FDzopqYmPpgsWJEO4i7Q3t4uu3fv9p1mdXW1aJB7McrZZ59t7ObVV1/tGNPgwYONbWmAAAIIIIAAAggggAACCCCAAAIIIIBALgL6eVhLS0sup0S+rc5X592rV6JD5yK7jgQHB7t0+vk4Ae7BGvMaDtaX3uMjkOj/pfv06SP6h4IAAgggEKyATQb3HTt2BDuICPROgLv9IlVVVRkb79u3z9iGBgggEG0BMriPyrqA92cC2zvLli1bOh/yd8QFmpubZeXKlb6zcBxHTjzxRFmxYoVvu1deeUVOP/103zZUIpBkga1btxq3Yx4xYkTRiPSG4JNPPln036ZXSafTolncL7roIq8mHEcAAQQQQAABBBBAAAEEEEAAAQQQQCAvgT179uR1XtRP0nkPGzYs6tNI5PgPHDiQyHmXatL6b0OTvFCCE+A1HJwtPcdLoDippuJlwmwQQAABBIosYJPBXbOJJr3YBLgPHTo06Uwd8yeDOy8DBBBQgaQHuOv/CX379vV9MRDg7ssTqcoFCxYYA25POeUUOeOMM4zzWr16tbENDRBIssDrr79unH4xA9z1YjNnzjReUwPcKQgggAACCCCAAAIIIIAAAggggAACCBRbwLSbYbGvF5b+kjrvsPgXMg6yXxeiZz63ra1NCMA2O+XbQhPa4JuvHuclTYAA96StOPNFAAEEyiBABnc7dM3MaipDhgwxNUlEff/+/Y3z3Lt3r7ENDRBAINoCjY2NxgmMHDnS2CbKDUaPHu07fP1wxOYGKt9OqAyFQENDg3EcGiA7YcIEY7s1a9YY29AAgSQL2AS4Fzt7jU2A+8KFC5O8LMwdAQQQQAABBBBAAAEEEEAAAQQQQCAAAQ1kTWqwsM5b50+JlsChQ4dYtxIsGTeABIdMcHtwtvQcPwEC3OO3pswIAQQQCJ0AGdztlsQmAJEA9zcsNWNxv379fGH37dvnW08lAghEW+DgwYNi+mBFg79N7xXRVhAZNWqUcQqbN282tqFB+AVsAls1QHbixInGyYQlg7u7bp2kbv2ypC69QlLXfUTSv5wjbiplHD8NEAhaYNu2bcZLFDuDe11dnfGazz77rOiXNxQEEEAAAQQQQAABBBBAAAEEEEAAAQSKJbBnz55idRXJfpI+/yguWlJvyCj1WvFvIzjxlpaW4DqnZwRiJkCAe8wWlOkggAACYRQgg7vdqhDgbufU2eqoo47qfJj1b36xzcrCQQRiI/Daa68Z5zJu3Dhjm6g3MGVw1/lt2bIl6tNM/Pg1oFUDW00lShnc07/5naROOk3cr35d3N/8Xtz75kj6Qx+R1DvPF5eb1ExLTX3AAjYZ3Isd4D5+/Hgx9ak/3z7zzDMBz57uEUAAAQQQQAABBBBAAAEEEEAAAQSSJGBKJhR3i6TPP4rrSxxAaVZNv5vCOhhrXINxpdd4ChDgHs91ZVYIIIBAqAQGDx4sFRX+/+U0NTWFaszlGAwB7rmpmwLcdTs5tnbKzZTWCERJoLGx0TjcJAS4k8Hd+DKIRQMNbjf9n1ZdXS3HHXdcJDK4u5s2SfqDN4gcONhzfeobJP1v/97zOEcQKKFAOQLcdXrnnHOOcZY2uzkYO6EBAggggAACCCCAAAIIIIAAAggggAACGQH9PlV3zE1y0fm3trYmmSBycyc4uHRLxg0gwVibvvML5qr0ikA0BfyjDaM5J0aNAAIIIBAyAcdxxJTFXYO70+l0yEZe2uHYBLgPHTq0tIMK8dWqqqqMo9tHBlijEQ0QiKrAhg0bjEOvqakxtol6AzK4R30F7cZvE9DaGRirP3P17dvXt+Nt27ZJKpXybRNkpXvPvSIt+z0v4f78PnF37/aspwKBoAVsAtz1ppJil7q6OmOXNu8Hxk5ogAACCCCAAAIIIIAAAggggAACCCCAQEaA4NU3XgY4ROefg8aUJP2mjFKu1t69e0t5uURcS1+/SY+NSsRCM8miCRDgXjRKOkIAAQQQ8BMwBbjrD3BJz+Le3NzsR9hRN2TIEGObpDQwZXBXB37hSsqrgXkmUcAmwJ0M7m+8MjZv3pzEl0is5mwT0Dpz5sy35nzyySe/9TjbAw1uX7FiRbaqkhxL/+GP/tdpbRP3T3/xb0MtAgEK6E0gpjJixAhTk5zru/479jp50aJFXlUcRwABBBBAAAEEEEAAAQQQQAABBBBAICcBmwRsOXUY0cYEuEdn4ch8Xdq1OnTokLS0tJT2ojG/GjsQxHyBmV7RBQhwLzKp67qiPwCuXbtWli9fLqtWrRLemIqMTHcIIBBJgeHDhxvHnfQAd5sPEAhwP/wyIsD9sAWPEEiiAAHub6w6GdyT8epfvHixcaK1tbVvtZk4ceJbj70erF692qsq0OPuzp0iTz9jvIY7b76xDQ0QCErAJoN7EAHup512mvTr1893Whp8v3LlSt82VCKAAAIIIIAAAggggAACCCCAAAIIIGAS0EDhtrY2U7NE1KsDgdPRWGqCrUu/TtwAUlxz4kiL60lv8RcgwD3PNd6+fbs8+uijcsstt4huBa8BBBq82atXLxk6dKiMHz9eNGve5MmT5amnnvK8ymOPPSbXXXed6N961xMFAQQQiKuAKYO7znvHjh1xnb7VvAhwt2J6q1FVVdVbj70ekMHdS4bjCERfoLGx0TiJmpoaY5uoNxg1apRxClu2bDG2oUF4BdasWSOmNdSAWA2M7SwTJkzofOj5t/ZbjuLO/5NI2jVemgB3IxENAhSwCXC3+f0m1yH27t1bZsyYYTzNZlcHYyc0QAABBBBAAAEEEEAAAQQQQAABBBBItABBq92XH4/uHmF9RnBw6VeGmIvimvMaLq4nvcVfgAD3HNZYM9zdfPPNHUHrmqnrsssukzvuuEPq6+tFgwN2ZjLRpdPpHHqUjm3h77vvPrnoootEg1P+4z/+Q5qbm3Pqg8YIIIBAFATI4G5eJVOAuwav9e3b19xRQlrYZHDft29fQjSYJgLJEyCD+xtrbhPgvnnz5uS9QGI0Y5tA1rPOOkv69Onz1qxDncHdNjP7+kZxX/37W3PiAQKlFDDdeDto0CAZMGBAIEOaOXOmsV+b9wVjJzRAAAEEEEAAAQQQQAABBBBAAAEEEEi0wJ49exI9/yMnj8eRIuF8Tqb90q9Le3u7kDm/OO6a/JgEyMWxpJfkCBDgbrHWCxYskEsvvVROOOEE+e53vyurVq2yOMuuybp1695q2NTUJF//+tc7sr//z//8D9vfvCXDAwQQiIOATYZDUyBJHBy85qA3SJnufNUdQiiHBWwC3E2mh3vjEQIIRE3AlNG6oqJCjjnmmKhNK+fxDhs2rFtgc7YOtm7dmu0wxyIiYBPIWltb2202oc7g/sST3cbq94Qs7n461AUloEkHWltbfbvXpAdBFZsAd020QEEAAQQQQAABBBBAAAEEEEAAAQQQQCBfAQ1WJciyu556EMTb3SRszw4ePJhz4tmwzSGq4zEla4zqvEo9brK3l1qc68VBgAB3n1Vcu3atnHPOOfKOd7xDfvOb3wTyn2TXAPfOoeh/Cl/4whfkzDPPlJUrV3Ye5m8EEEAg0gI2Ae56o09Si2555rqu7/SHDBniW5+0SgLck7bizBeBwwLbt28X0w4Nxx13nFRWVh4+KaaPHMfp2AnKb3r6gSxba/oJhbuuoaHBOMAjA2LDmsHdffkVkU32Owq4854wzp0GCBRb4PXXXzd2GWSAu+7IoO/tfkU/K9JdBCkIIIAAAggggAACCCCAAAIIIIAAAgjkI8B3BtnVcMnuEpajBAeXbyVILFgce17DxXGkl2QJEODusd4PP/ywTJ06VYLOirV+/XqPEYi8/PLLMn36dHnkkUc821CBAAIIREVg+PDhxqEmOYO7Zoo0FQLcuwtVVVV1P5DlmSkANsspHEIAgQgIbNiwwTjKcePGGdvEpcHo0aONUzFlvDd2QIOyCOiWqMuXLzdeWwNiu5aRI0cab/DYvHmz8ea6rn0W47H7uEXA+sAB4lx2sVT88HtS8YPvFeOy9IFATgLlDnDXXZtOOeUU3zHrjbFBf17lOwAqEUAAAQQQQAABBBBAAAEEEEAAAQQiLaCfPVN6CuDS0yRMRwgOLt9qpFIpY/Kx8o0uOlfmNRydtWKk4REgwP2ItdBtqD/xiU/IlVdeWZIsh9kyuHcdkv7wdMUVV8gDDzzQ9TCPEUAAgcgJkMHdf8lstnQiwL27IRncu3vwDIEkCRDg3n21R40a1f1AlmcazEyJnsDChQuNO4lNmTJFjvw5S3cvOPHEE30nrL/7rl692rdNsSvdefONXVbc8m9S+ciDUvGxfxLn2GON7WmAQLEFbALcq6uri33Zbv0duStDt8o3nxDgnk2FYwgggAACCCCAAAIIIIAAAggggAACJgFNEKbBqpSeAgTx9jQJ0xGCg8u7GuxwUJh/Op2WgwcPFtYJZyOQQAEC3LssumbAuu666+SHP/xhl6PBPdTtpG228NBx3XDDDfLkk08GNxh6RgABBAIWIIO7PzAB7v4+2WoJcM+mwjEEkiHQ2NhonGhNTY2xTVwakME9LivZcx4NDQ09Dx5xxCsQduLEiUe07Pm0lAHu7oED4i6o7zmII444s84/4ghPESitwLZt24wXHDFihLFNIQ3q6uqMp+sNMBQEEEAAAQQQQAABBBBAAAEEEEAAAQRyFSBI1V8MH3+fctW2tbXJoUOHynV5rpsR0BhHjWGk5CfADRr5uXEWAgS4d3kN3HLLLfLQQw91ORLsw/Xr11tfQP+jvvzyy2XVqlXW59AQAQQQCJPAkZlFs41tx44d2Q4n4hgB7rkvc1VVlfEkzUBAQQCB+AmQwb37mtpkcN+yZUv3k3gWCQGbAFavAPcJEyYY57hmzRpjm2I1cJ/6m0hrm393Q4eITD/Dvw21CAQsYJPBPegAd69/112n/txzz4l+VkRBAAEEEEAAAQQQQAABBBBAAAEEEEDAVkCDU/fs2WPbPJHt1Icg3vAt/YFMEh1KeQXY4aAwf17DhflxdnIFCHB/c+2/973vybe+9a2cXgmDBg2Sc889Vz7zmc/Ixz72sZzO1caaefa0006zPk/vhPrkJz9p3Z6GCCCAQJgEbDK4NzU1hWnIJR2LTYD70KFDSzqmsF+MDO5hXyHGh0BwAgS4d7e1CXDfvHlz95N4FnoB/aDw6aefNo6ztrY2a5vQZXCf90TWcXY96Jx/njiVlV0P8RiBkguEIcD92GOPFdN7u25lunTp0pL7cEEEEEAAAQQQQAABBBBAAAEEEEAAgegKaNxROp2O7gRKMHL14SaAEkDneAmyX+cIFlBzdjjIH7alpSX/kzkTgQQLEOCeWfwXXnhB/vVf/9XqZTBlyhT52c9+JitXrhQNRnzqqafk29/+tpx33nlW53dtpAEHy5Ytk9/+9rcyffr0rlWej5988km5//77PeupQAABBMIqMGTIEKmo8P9vJ8kZ3Jubm41Lp4aUwwIEuB+24BECSRNobGw0TrmmpsbYJi4NRo8ebZwKGdyNRKFr8Pzzz4tpJ5Jhw4bJpEmTso49dBnc583POs6uB51Z53d9ymMEyiJgE+BeXV0d+NjOOecc4zVsdnkwdkIDBBBAAAEEEEAAAQQQQAABBBBAAIHECBCcarfUBLjbOZWyFQHupdT2vpbeJMMOB94+fjVkcPfToQ4BbwH/SEPv82JVc8sttxjvUBwzZoz8+Mc/lpdeekluuOGGjiACx3GK4vD+97+/I+vWH//4R7HJsvf5z39eNJsfBQEEEIiSgAa3axCWX9Ebh5L6w7BNBncC3Lu/eqqqqrofyPLMFBiY5RQOIYBABATI4N59kUxZfrU1Gdy7m0XhmU3gqgbAev1eavO75erVq0tC4epNKa+uNF7LueDdxjY0QCBogW3bthkvMWLECGObQhvU1dUZu7B5nzB2QgMEEEAAAQQQQAABBBBAAAEEEEAAgUQIaGZyDU6lmAXUibgss1OpWuhrV3e0pJRfgPeR/NZAg9vVjoIAArkLJD7Afd68eTJ/vn8muU9/+tOyatUqufHGG6UywO3SL7zwQqmvr5dTTz3VdyU3btwojz32mG8bKhFAAIEwChx99NG+w9JfEnfu3OnbJq6VBLjnvrJkcM/djDMQiIOA3ghlCj7s27evRO2mIDfzwZy7Kr9gYzK4x+GV3XMONoGrM2fO7Hnim0f0Jm1T0d8tS1Hcx58wX+bkKeKMHWtuRwsEAhawyeBeigB3v3/fnQSLFi3qfMjfCCCAAAIIIIAAAggggAACCCCAAAII+Apo9vakJpvzhclSqU7cDJAFpkyHyN5eJniPy7IThAeMz2Fewz44VCFgEEh0gLv+QPLv//7vvkSf+cxn5Dvf+Y7079/ft12xKnWb66eeekpMX2RqNnkKAgggEDUBU4C7zqepqSlq0yrKeAlwz52RAPfczTgDgTgIaEBuW1ub71TGjx/vWx/GSrd+oaQmv03aq8dJ6vKrJP2tO8VdvETcQ4eMwx0+fLj07t3bt92WLVt866kMn8DixYuNg6qtrfVsozd6mLK4604njZpdPeDizvO/qVwv78w6P+BR0D0CdgKmAHfdmWro0KF2nRXQ6u1vf7sMHDjQt4cdO3bIihUrfNtQiQACCCCAAAIIIIAAAggggAACCCCAgArs2bMHiBwEbL6/z6E7mhYgQHBwAXgBnKo3f5CNPDdYXsO5edEaga4CiQ5wX7Zsmbz44otdPbo9vv766+Xb3/52t2OleKLZJp944gk55ZRTPC+nGdyTGgTqiUIFAgiEXkAD8ExFgzSSWGx+QS5FIE2U7G1uPtPAPQoCCMRLYMOGDcYJ1dTUGNuErsHCN7Pwvr5d3F//VtKf+w9JzThXUoOPkfZz3y2pL35J3OdfyDpsx3Fk1KhRWes6D+r7IdlGOjXC/7cGnZsCz/WmhmnTpvlOxhTgrievXp3fzgG+F+5S6ba3i/unv3Q5kv2hc+EF2Ss4ikAJBdozr1dT9hlNTKBB7kGXXr16yYwZM4yXsdntwdgJDRBAAAEEEEAAAQQQQAABBBBAAAEEYi2gn3vxvWluS9zS0iLqRim/AMHB5V+DriNgh4OuGnaPDxw4YNeQVggg0EMg+G/kelwyPAd+//vfew5Gt5u+8847PeuDrhgwYIB85Stf8byM/hC1dOlSz3oqEEAAgTAK2GRwT2qAe3Nzs3HJ9AYoymEBDXDv06fP4QNZHhHMmQWFQwhEXMAmwH3cuHGRm6Vb35B9zAcOivytXtz//qa4Tz+TvU3mqCnAXU/cvHmz5/lUhEvAJmB1+vTpxp3GJkyYYJzYmjVrjG0KarAk83vrbkNmoP79xDmnrqDLcDICxRDYunWrcZtm/byoVMW0u5+Oo76+vlTD4ToIIIAAAggggAACCCCAAAIIIIAAAhEVIHt7fguHW35uxT6L4OBiixbenylRTOFXiE8PhzK7desfCgII5CdAgLuH2x133FGSLac9Lt9x+JJLLpGpU6d6NiHA3ZOGCgQQCKmATQb3pO5OYZPBnQD3ni/so446qufBLke4m7sLBg8RiIlAHAPc3VRKXA0CNhRnZq1ni9GjR3vWdVZs2bKl8yF/h1zAJsC9ttb79dA5vTBkcE8//kTncDz/ds59hzj9+nnWU4FAqQRef/1146XCFuBu835hnBQNEEAAAQQQQAABBBBAAAEEEEAAAQRiLUAwan7Li1t+bsU8S4Pb0+l0MbukryII6I4QrIsdpO4GQUEAgfwFEhvgvm3bNnnmmewZEIcNGyazZ8/OX7VIZzqOI1/+8pc9eyPA3ZOGCgQQCKkAGdy9F4YAd28bv5qqqiq/ajl48KC0trb6tqESAQSiJdDY2GgccE1NjbFNqBq8+JLI3n3+Qxqa2cVjyomebWwyuBPg7skXuoqGBo+M/l1GapPZOQwZ3N1587uMOvtDZ9b52Ss4ikCJBcIW4H7WWWdJRYX/R3erV6+W7du3l1iKyyGAAAIIIIAAAggggAACCCCAAAIIREVAMweTFCy/1VK3tra2/E7mrKII8NotCmPRO3FdV9jhwI6V17CdE60Q8BLw/5bM66wYHF++fLnnttOXXnqp9OrVKxSzPP987y/6V61aFYoxMggEEEDAVoAM7t5SpgD3gQMHhub/Ju9ZlL7GlMFdR6R3D1MQQCA+ArHM4L7QHMzszJwhegOsV7EJcN+8ebPX6RwPkYBmcnjppcxND4Zy9tlnG1qIlDuDu9vUJPLsc8ZxEuBuJKJBiQRsAtyrq6tLNBqRQYMGyamnnmq8Xn19vbENDRBAAAEEEEAAAQQQQAABBBBAAAEEkilAFvLC1p0g3sL8Cj2b4OBCBYM7n/cWO1tew3ZOtELASyCxAe6awd2rXHTRRV5VJT8+YMAAGT16dNbrmoIhs57EQQQQQKCMAmRwz46vd82btiUaOnRo9pMTftQmwH3v3r0JV2L6CMRLIJYB7vU2Ae61vgvp9TtD15PI4N5VI7yPFy1aJO3t7b4D1MD1kSNH+rbRyrFjxxrb2PybMnbi0cCd/yeRtOtR++bhmnHi+OxO4H8ytQgUV8Dvs6LOK40YMaLzYUn+ttmtgQD3kiwFF0EAAQQQQAABBBBAAAEEEEAAAQQiKUAQamHLhl9hfoWefeDAgUK74PyABDTGJZVKBdR7PLpVn9bW1nhMhlkgUCYBAtyzwB977LFZjpbvkFfWPQLcy7cmXBkBBPITsAlwb9JMnwkrNr8UDxkyJGEqdtMlwN3OiVYIxEmgsbHROB2bbObGTkrYwG1YbLyaU+cf4G4zZzK4G5lD0aChwXzDg03Aq05G/58cN26c77x27twpNkG9vp14VLrz5nvUHD5M9vbDFjwqv4BNBvdSB7jX1dUZYRYuXGhsQwMEEEAAAQQQQAABBBBAAAEEEEAAgeQJtLW1ycGDB5M38SLOWP0IUC0iaA5daaJA/UMJp4DrusIOB/5rww0a/j7UImAjQIB7FiWb7IdZTgvskFeAu/4nzjYWgbHTMQIIBCAwfPhwY687duwwtolbg+bmZuOUCHDPTlRVVZW9osvRffv2dXnGQwQQiLKAZrU23QilN1PZ3PwSFgdXA/Y3bPQfTp/eImec7tvG5ncYMrj7Eoam0iZQ1TbAXSc1YcIE49xWr15tbJNPAwLc81HjnHIKhDHAfcaMGUaSZcuW8UWlUYkGCCCAAAIIIIAAAggggAACCCCAQPIEbBKtJU8l9xkTxJu7WTHO0AzhlHAL8B7jvz7Edfr7UIuAjUBiA9z93mAHDx5sY1eyNr169fK8VkVFYpfQ04QKBBAIrwAZ3LOvjc2OHAS4Z7ezCWLdu3dv9pM5igACkRNYt26dpNNp33GbslX7nlyGSrfenK1bTp8mTr9+vqMLKoO7u/RpSd/9E99rU1k8Ac12sXTpUmOHtbX+Gf27duB1w3TXNmvWrOn6tCiP3RdfEtmy1b+vygpxzvsH/zbUIlBCAZsA9+rq6hKOSKSmpqbjj99FNRPXkiVL/JpQhwACCCCAAAIIIIAAAggggAACCCCQQAGb76ETyJLzlHHMmawoJxAcXBTGQDvRmxA0QRkluwA3aWR34SgCuQgkNjp62LBhnk6mrJCeJwZU4bVdvGat7WcIdAloSHSLAAII5CWgQdqO4/iem8QM7ja/EBPgnv1lQ4B7dheOIhBXgUbNdm4oGggYpeIuXGQcrlNnDmbWm8j8bozVi9hmcHdfWS6pW78s7RNPktRZ50j6n28W12K3EeNEaGAUeOmll8T0c4HekD1lyhRjX50NbALcg8jgbpO9Xc46U5zMz4cUBMIi4PX5S9fxjRgxouvTkjyuq6szXsdm9wdjJzRAAAEEEEAAAQQQQAABBBBAAAEEEIiNwIEDB0QTI1AKF1BH9aSUVoAA99J653s1djjILqdJrXjfyG7DUQRyEUhsgLvfF5I2GbtyQS60rVcgyjHHHFNo15yPAAIIlFSgsrJS/G4w0sE0JzCAzhTIpi4EuKtCz6I3e5nKvn37TE2oRwCBiAhs2LDBONLIZXBfaM7g7sw0B7jrzk4jR4709dEdLbw+DHTXrpX0f39D2t9+uqTeNk3cr35dZM1rb/R3qF3chx/x7ZvK4gjYBKjOnDlTctnJa8KECcbBBZLBfd5843UrLrzA2IYGCJRSwObzIJtdqYo9Zv13byo27x+mPqhHAAEEEEAAAQQQQAABBBBAAAEEEIiPAEGnxV3L3bt3F7dDevMVSKVS0tra6tuGynAI8F6TfR0OHjwoGuROQQCBwgQSG+Dut6X0Cy+8UJhqEc/WoDyv8ZTjS9UiTo2uEEAgoQLDhw/3nbluX5S0IHebAPehQ4f6uiW1kgzuSV155p1UgbgFuLt79oi89LJxOZ3as41ttMGoUaOM7TZt2tSjTeo/b5PU+CmS/uJtmfG80qNeD7hzHsx6nIPFFbAJUK2tNd/w0HVU5cjg7u7fL279wq7DyPrYmXV+1uMcRKBcAqbdpPRnzwEDBpR8eDYB7osXL+bD8pKvDBdEAAEEEEAAAQQQQAABBBBAAAEEwitAQHZx14Yg3uJ6mnoj87VJKDz1LS0tonE+lO4CXknHurfiGQIImAQSG+Dul8H9j3/8o8mtZPXz58/3vCONDO4lWwYuhAACRRSwuTnHFFhSxOGEoiubgH4yuGdfKgLcs7twFIG4CjQ2NhqnVlNTY2wTlgbuosUiacOd+5MnimO5c9Po0aONU8u2O5Rz+jTjee5f/ybu5s3GdjQoTKChwZzR3ybQtesoxo4d2/Vp1sdFz+CeyUrhfObTIlNPFXGyXlJkWObmvTNO96jkMAKlF9CbTk0ZgfySJQQ54re97W1i+rl3586d8sor2W9SCnJs9I0AAggggAACCCCAAAIIIIAAAgggED4BDTg9dOhQ+AYW4RGpp7pSSiNAcHBpnIt1FW6o6SnJa7inCUcQyEcgsQHuU6ZMEcfJ/k27BpVr5vQwlAceeMBzGFOnTvWsowIBBBAIq4Apg7uOu6mpKazDD2RcNhncCXDPTl9VVZW9osvRsPyf3mVIPAyJgJu5kzw9Z66kPvpJSX34Jkl//4eiWYcp4RWIXQb3hYuM2E7dTGObzgY2Gdw3ZwlSdy56j8igozq7yf53JhDfffBX2es4WhSBbdu2ydq1a337qqyslOnTp/u2ObJSby70u8Fb2+vPXsXMhuIMGyaV//3/pNdzS6Rya6NU/OIecT54jciIY94annP+eeJUJPYjibcceBAeAf03aCqmf0um8/Ot13/7Nrs32OwCke8YOA8BBBBAAAEEEEAAAQQQQAABBBBAIDoCBJsGs1a4BuOarVeCg7OphPcYOxz0XBtewz1NOIJAPgKJ/TZZs26dfnr2bHH6A8mdd96Zj2dRz3nuuefkoYce8uzzggsu8KyjAgEEEAirABnce64MAe49TWyPmDJZaj979+617Y52CRJwM8GcqdpzJX3tDeLefY+4994n6X/+V0lNOVXcNWsSJBGtqcYtwF3qzdm6nZkzrBcp7wzuffuKc9klxuvoDSGU4AQWLFhg7HzatGkycOBAY7sjG0yYMOHIQz2eL1++vMexYhxwRoyQig9dK5X3/awj2L3y2UVS8bWviPPh64rRPX0gUDSB119/3dhXuQLcdWA2uzfU19cb50ADBBBAAAEEEEAAAQQQQAABBBBAAIH4CxBsGswa4xqM65G9uq4rBAcfqRLu57pe7BpxeI3a2tqkPZNsj4IAAoULJDbAXekuuugiT8E77rhDtm/f7lkfdIX+Z/25z31O9O9sRTPWzphhH+ySrQ+OIYAAAuUQsAlwJ4N7z5Uhg3tPEz1CgHt2F46aBdI33Cjy9LM9GzZukNSs94vLjRE9bUJwZMuWLcZRjBw50tgmDA10BwF36dPGoTgza41tOhvkm8Fdz3dmX9XZjfffS5/hBhBvnYJrGhrMNzzYZHDONpCJEydmO9zt2OrVq7s9D+KJ7qLmTJsqFV/4d6m4cFYQl6BPBPIWiEOAOxnc815+TkQAAQQQQAABBBBAAAEEEEAAAQRiI6C7W6dSqdjMJ0wTUVd2Dw9+RXTHWa94ueCvzhXyFWCHg8NyLS0th5/wCAEEChIgwN2DT990r7rqqrLdTfOlL31J/vKXv3iMTuSd73yn9O7d27OeCgQQQCCsAsOHDzcObceOHcY2cWpgk8F96NChcZpy0eaiN3yZCh8ymISSV++uWi3uHx73nvia1yT9r5/zrqemLAL68/nOnTt9rz127Fjp06ePb5vQVD7/gkjLfv/hHD1cnBMm+7fpUptvBnftwjnvXSLHHN2lt+wP3Qceyl7B0YIFbAJTbTI4ZxtIWALcs42NYwiERcAmwF13AyxXOfPMM6WystL38mvXrpWtW7f6tqESAQQQQAABBBBAAAEEEEAAAQQQQCDeAgSZBru++Abrq71rgDslegLscHB4zXgNH7bgEQKFCiQ6wP2MM84Qvy/6n3rqKfmXf/mXkt8Vds8998hXv/pV37W94oorfOupRAABBMIqYJPBPWkB7hqIYipkcM8uRAb37C4c9Rdw5z3h3yBT695zr6R/8ztjOxqUTmDDhg3Gi40bN87YJiwN3Hpztm5nZm47NhWUwb1XL3Gu/ICRJz1nrrENDXIX0A+6li1bZjwx3128JkyYYOx7zZo1xjY0QCDOAtu2bTNOb8SIEcY2QTXQGzunTp1q7H7BggXGNjRAAAEEEEAAAQQQQAABBBBAAAEEyilAZubg9NPptBBkGpyv9qy+6kwJToDs18HZBtmzftd16NChIC8Rmb55DUdmqRhoBAQSHeCu26N/7Wtf812mH/3oRx2Z3PfvN2RX9O3FrlJ/ALrtttvkpptu8j1h0qRJ8sEPftC3DZUIIIBAWAVsMrg3NTWFdfiBjGvdunW+/er/VzZBi76dxLSSAPeYLmzA07IJLNYhpP/pE+JaBLsFPFy6f1OgsbHRaBGpAPeFNgHutcY5d21g83/Fli1bup7S7XHF7Ku6Pc/65JUV4r70ctYqDuYvsHTpUuOHfscee6zoLgX5FL8buzv7W716dedD/kYgkQI2GdzLGeCui2Kzi4PNbhCJXGAmjQACCCCAAAIIIIAAAggggAACoRHYvn17aMYSt4FoEgeCr4NdVfVlF8XgjDUweO/evcFdgJ4DFdi1a1eg/Uehc92RvK2tLQpDZYwIREIg0QHuukJXXnmlnHXWWb6L9fDDD3d8idjQYA5C8e3Ip1Kz986aNUv+67/+y5gx/vbbb5demQyLFAQQQCCKAmRw775q69evl4MHD3Y/eMQzDUrr16/fEUd5qgKaydJU+AXYJJS8enfhIrtJb98h6Zs+bteWVoEL2GRwr6mpCXwcxbqAzevQqcstwF0DLysrK32H6BfgLjMz1xtnDqAmi7svcV6VNr9r2gS2el2cDO5eMhxH4LBAFALc6+rqDg/Y4xEB7h4wHEYAAQQQQAABBBBAAAEEEEAAgdAIaACrBgBSiiuAa3E9/Xprbm6Wffv2+TWhLg8BvXlg06ZNeZzJKWERSPoOEhrYbrNbbFjWi3EgEAWBxAe46yJ985vfNK7V888/3xHkftlll8nf/va3ot3xuGLFCrn++utl8uTJ8uSTTxrHccopp8jVV19tbEcDBBBAIKwCZHDvvjJr1qzpfiDLM5ugtCynJeKQTQZ3PlxIxEvBepKuZgHfaP/BiPv7P0r67p9Y90/D4ARsAtyjksHdfe01kS1b/bH69hE5fZp/myNqKyoqpLq6+oij3Z/u3r1bdIvAbEV3DHGuuTJbVbdj7gMPdXvOk8IFbAJSCwlw1xsMTTfLacaZ9vb2widDDwhEVMAmwN30Hhv01GfMmGG8hH5+VYpdCI0DoQECCCCAAAIIIIAAAggggAACCCDgI6ABgGS49QHKsSqVShEYnKNZoc03b94s6k4pnoAmaTp06FDxOqSnkgtocsckv7frDRrsolHylx0XjLkAAe6ZBT7nnHPkU5/6lNVSP/roo3LuuefKyJEj5cYbb5Tvfve78thjj0mjBktZFL2Lb/78+XLLLbfIqaeeKieddJL84he/sAok6NOnj/zgBz8QDVyhIIAAAlEVIIN795WzCXDXDO6U7AIarKcBmX6FDO5+Osmrc+tz35En/ZlbxLW4GSV5mqWdcawC3G12EZh+hjiZn/9zLaNHjzaeoh+6epWK2RY3065dJ+7iJV5dcDwPgSVLzJ61tbll9D9yGPq7p1/RD9xeffVVvybUIRBrAZusKrpTRjnLmDFj5Pjjj/cdgt6osnjxYt82VCKAAAIIIIAAAggggAACCCCAAALlFiBTc3FXgMDg4nra9KaB2L675tp0Qpu3BDTz965du956zoPoCiR1Hbdv307ymei+bBl5iAWIlH5zce6880655JJLrJdK35Tuueceufnmm+Wiiy6Sz33uc57n3nrrraKZ1wcNGiTDhg2TCy64QO644w558cUXPc/JVnHXXXd1ZJHPVscxBBBAICoCQ4cONQ61qanJ2CYuDWwC3KOawd3N3J3rLns+8KUaMmSI7zUIcPflSVylaxNYfKRKy35JXfeP4pKF4UiZkj63uaG0pqampGPK92I2r0OnLr9g5lGjRhmH5Rfg7kw9TeSEScY+0nPmGtvQwE5Ad/XasWOHb+OBAwd2/E7p28hQaXPD3OrVqw29UI1AfAVMGdw12YDN7zJBC9XV1RkvYbMrhLETGiCAAAIIIIAAAggggAACCCCAAAIBC+gudKbP+r8JYAAAQABJREFURgMeQiy618Bg3b2VUnoBdce+cHdN2sHNAoU7hqUHfU9KWtHM9RpLSkEAgeILEOD+pql+UXn//ffLmWeeWXTlZcuWycsvvyyFBNh94QtfkBtuuKHoY6NDBBBAoNQCvXr1MgaG7Ny5s9TDKtv14hbg7mZ++Uw/Pk9SN9woqepxkrrgItFjQZaqqirf7ltbW9kGylcoWZXuwtwzuHcILVoi7n9/I1lYIZttvDK4m1+Hzsz8AtxtMribPiS0yeLuPvgrcTMZvymFC9gEomr29srKyoIuZnPDHAHuBRFzcoQF9AsU0xdRmr09DDvqzZw50yht875i7IQGCCCAAAIIIIAAAggggAACCCCAQAkENOmAfpdHyU9AP9fyS2qTX6+clYsA2fNz0creVl/D+lqmxENA39OT9L7uuq5s2rRJ9G8KAggUX4AA9y6mAwYMkN/97ndy+umndzla/ocf/vCH5atf/Wr5B8IIEEAAgSIJHH300b496XZepgAT3w4iVGkTSGYTkFbOKesP6u6Cekl98tOSGn2cpN9zibg//6XInr0iO5rEfeLJQId31FFHGftPyuvJCJHwBq7eLf7Sy3krpL/yVXGffS7v8zmxMAFTULbeQGX6/6WwERTnbFe3V3xluX9njohTe7Z/G4/aQjO4a7fO7Ks9eu9yeOs2cf/yVJcDPMxXwCYQVQPcCy02GdxtbrwrdBycj0AYBbZty7ynGT58rq6uDsXQbQLcFy9ezA2eoVgtBoEAAggggAACCCCAAAIIIIAAAiaBzsBAUzvqswtoUGWKHYiz45ToqPpzk0H+2Lsy35sVkjA2/ytzZpACSYrP0Bu1NIM7BQEEghEgwP0IV83I1dDQIDfffPMRNaV/2q9fP/nhD38oP/3pT8VxMlEuFAQQQCAmAsOHDzfOJCnb0W3cuNFoMW7cOGObcjVI//AuSR07SVLveLe4P7hLZPuOHkNx58ztcayYB2wC3PmluJji0e3LXbRYJF3AndOH2iV13UfEPXAguggRHbkGHupWpX7luOOOC0VmXb8xap3bkHkdml6GU04UZ9gwU1dZ64uRwd2ZPElk2mlZ++960J3zYNenPM5TQH//NBWbgFZTHzYB7jY33pmuU8p694UXJf2Nb0n6oV+V8rJcK4YC+v+MqejnRWEoJ510kgwePNh3KPrlwUsvveTbhkoEEEAAAQQQQAABBBBAAAEEEEAgLAIHMt+7bN++PSzDicw4mpubZd++fZEZb5wHquug60HJTaCtrU1MCa5y65HWYRFISoC7fn+dlNimsLy2GEfyBAhwz7Lmffr0kTvvvFMeffRRGTp0aJYWwR/S4AMNdPjYxz4W/MW4AgIIIFBiAZsMu0n4IVA/qDHNc8yYMWITwF3iJTx8uUy2fdngH6Tv/uZ34gZ4x2pVVdXh8Xg84sMdD5iEHXYXLip8xiv+LunP/2fh/dBDTgIbNmwwtg/zzUBdB+8uNAczOzPzz9Ztk8Hd5sPCCoss7u6vfi1u5sNHSv4CTU1NsnLlSt8OKioq5Mwzz/RtY1NpsyNM2DO4uzt2SDpz41zqwzdJ+6hjJXXamR3vye6PfmxDQBsEPAU0w4qphCXAXd8TbG56sdkdwjRn6hFAAAEEEEAAAQQQQAABBBBAAIFSCejnMxroTrET0B3Rt27dateYViUR0PXQdaHYC+gOBOl02v4EWkZGQG9eiHtWc33t2iS0jMyiMVAEQipAgLvPwlxyySXyyiuvyC233GLMjuXTTU5V+oXpf/3Xf8mzzz4rU6dOzelcGiOAAAJREbDJ4K4BX3EvNkFkNtlWy+nkXPkBkQrDLiN794n7uz8ENkybGwDI4B4Yf7Q6rjcHFhsn1LePOOOPNzajQXEFYhXgbvE6dGbOyBvQJsDdZqtM55orRQxv77Jrt7iPP5H3WDlRpL6+3shwyimnFOX30ZEjR0qvXr18r6cfJuuWwGEqbkuLpG79srRPr5VU9ThJX3uDuPfeJ7L1cMZtt36huIZdHsI0J8YSPoEoBbirnk2Au837S/hWghEhgAACCCCAAAIIIIAAAggggECSBcL4+WRY10ODKgkMDtfqEOya23poPIhp9+bceqR12ATinsWdm1rC9opjPHEVIMDdsLIaIPKNb3yj444bzep+/PHBBDRNnjxZfvSjH8n69evl1ltvlUGDBhlGRjUCCCAQXQEyuL+xdjYB7jbZVsv5SnAywXLOu/7BOAQ3k201qEKAe1Cy8erXbW8Xd+nT5kmNHuXd5rS3S+Wzi6XiXz/l3YaaQAQaGxuN/dbU1BjblLuBq5k7nn7GOIxCAtxHjx5t7N8mg7szdqxI3UxjX0G+vxsvHoMGumuXqdgEspr60PrKyko54YQTfJtqRo3Vq1f7til5Zf/+4v7gLpFnnhNJewTft7aJ+5e/lnxoXDA+AjYB7tXV1aGZsM37AhncQ7NcDAQBBBBAAAEEEEAAAQQQQAABBCwFWltbxeZzGsvuYttMdwgnMDicy6vroru4U/wF9N/6tm2Hk9j4t6Y2qgJxDnDft2+fNDc3R3VpGDcCkRIgwN1yuaqqquTmm2+WVatWyeLFi+WOO+6Qyy67TPLdonrYsGFy8cUXyze/+c2O/lasWCEf/ehHpV+/fpYjohkCCCAQXQEyuL+xdjYBZGEPcNeZOLOvMr4Y3T/OE3fPHmO7fBro/9Gmor9gUBIu8PwLIi37/RGOHi6Vv3tEpPcRGY4zuxQ4n/+sVC6pF+fkk/z7oDYQgdhkcH9umciBg/5G1SPEmTjRv41Prf5+UlHh/2ueTQZ3vUSFzfv7b38vmmGbkp+ATQCqTSCr7dVtdoax+fnE9nrFaOdkXs/O+ecZu3LnzTe2oQECXgI2X6bk+/mP1zULOT59+nTp3bu3bxd6c5hmPaMggAACCCCAAAIIIIAAAggggAACURIgeNt/tQ4ePMhNAP5EZa/VAHddJ4q3ALs1eNvEqeZQJvHXgQMH4jSljrmkUik+e4/dqjKhMAscEb0T5qGGY2ya9e6ss87q+PPZz362Y1Aa9K5/du7c2XF3TuffeifSgAEDRIPZu/4ZP368nHTSSeI4TjgmxSgQQACBEguQwf0N8DhkcNeZOJdfKvKJTEbrtkxmYq9ysFXcRx4V58PXe7XI+zgZ3POmS9SJbr05S7JmzXamTZWK/+9Lkv7PL7/hc/xxUvnzn4hTZ85knSjQEk82LgHutq/DQnj19xXNMuyXpX3Xrl0dH66abq51rvyAyKf/TaQ95T2k/QfEzQS5O7Ov9m5DTVYB/WDv2WefzVrX9WAxA9xtbpyz+fmk6/hK8diZdb64cx/2vZQ77wnfeioR8BOwyQwWpgB3/axp2rRpsmTJEr9pyYIFC+Saa67xbUMlAggggAACCCCAAAIIIIAAAgggEDYBDX7VzzJNyVzCNu6gx+O6bkdQpf5NCa9A5zppbBhxYT3XST+LjWPQc8+ZckQFNHayf2an3jgV/Q62PbN7PAUBBEojQIB7EZwnTZok+oeCAAIIIGAnYBPg3tTUZNdZhFvZBJDZBKKVm8AZMkSc98wS9ze/9x2KO+dBEQLcfY2oDE7AXWgT4F7bMQDn858TeexxcSZPkorvfEuco44KbmD0bCWgWWhNZdy4caYmZa/P5XVYyGBHjRrlG+CufWsWd/1w1a84Rx8tzrvPE/dx/8Bhd85cEQLc/Siz1j3zzDPGLC4jR46UY489Nuv5+RyMYgZ3nadzwbvN0125Wtx168Q57jhzW1ogcIRA1ALcdfh684spwF13iSDA/YjF5ikCCCCAAAIIIIAAAggggAACCIReoK2tTXTHPf2sm3JYQD/DIjP4YY8wP+rMtK8JiSiHBTSwXTPcU5IjsGfPHtHvuuJSNImYBu1TEECgdAL+e9eXbhxcCQEEEEAgQQLDhw83zla3n4t7sQlwj0LApq6TTeZe909/FjeAX1irqqqML5V9+/YZ29Ag3gLuwkXGCTp1bwa4ZzJgVz75R6m85y6C241qpWlgk8G9pqamNIMp4Cq5vA4LuIyMHj3aeLpfhveuJzuzr+r6NOtjd958cZubs9Zx0FtAA09N5ZxzzjE1yak+sgHuY8aInHKyca76WqQgkI+ATYB72L6MqqurM07V5n3G2AkNEEAAAQQQQAABBBBAAAEEEEAAgTII7Ny5U1paWspw5XBecv/+/ZKE78/DqZ/fqHS9dN0obwhoZvuNGzfCkTAB3c04Lv8OdC5bt25N2AoyXQTKL0CAe/nXgBEggAACiROwyeAe91/QNfOAKZBm2LBhErZAGq8Xq/P+i0QGDvCqfuN4Ki3ugw/7t8mj9iiL7Np79+7No2dOiYuA+9prIlsMv2z26yty+rS3puz06/fWYx6UVyCdTndkavEbxYABA2TQoEF+Tcpe57a2ivOxm8R51zu93y/7Z153U08reKw2WW00g7tNcS67RET/ffiVtkPi/urXfi2oyyJgE3iqGZqLWWx2hrG5Aa+YY7Lty5l1vrGpabcBYwc0SKyAZgQzFZvfYUx9FLN+xowZxu5efPFF4UZPIxMNEEAAAQQQQAABBBBAAAEEEEAgpAKbNm0S/Y4g6UUN1IISPQEN6OY1/Ma6aWCwxkhQkicQl4zn+t1qKpVK3gIyYwTKLECAe5kXgMsjgAACSRSwyeDe1NQUa5oVK1aI3qXsV2yC0PzOL2WdkwkudS55v/GS6TkPGtvk2oAA91zFktfeJmu2nHG6OH36JA8nAjPWD//a29t9R3r88cf71oeh0unbVyq/8mWp/NPjUrnrdal8eqFU3HmHOFdeLjL6zW1Wz5wuTu/eBQ+3qBncMzcRORe9xzgmN4D3d+NFI95g8eLFxhnU1r6xs4SxoWWDMZlM6I7j+La22THBt4OAKq0C3P/8lLiG94uAhke3ERcw/e6hP2/qzVRhKrqtq2lXBv2wfdEi8y42YZoXY0EAAQQQQAABBBBAAAEEEEAAAQQ6BTRbru1upJ3nxPFvAoOju6pkfH5j7XQ3Bt2VgZJMgT179kR+4vr6JZlM5JeRCURUgAD3iC4cw0YAAQSiLKCZyU0l7hncbbKjRinAXdfTmX21aVlFGhaJ29hobpdDi6qqKmNrMrgbiWLdwCbA3akrbhBprEFLPLlGi/eMmpqaEo+qsMs5vXqJk7mpouLmf5HKB++XXpvWSuVrK6TyO98qrOM3z7bJ4J7LlwI27+/uU38Vd8uWoow/CZ2sXr3auI1h//795bTTCs/o39Wzb+ZGC9PPF/pBs82/u679luKxc06diO5y4Ff2ZHZsWWS+ccCvC+qSJ7Br1y45ePCg78RHjBjhW1+uyrq6zL8LQ7HZLcLQBdUIIIAAAggggAACCCCAAAIIIIBA2QT0s5skf8+nAZXNzc1l8+fChQvo+iU5MFaTcLADQeGvoyj3oInM9u/fH9kp6M4DeqMRBQEEyiNAgHt53LkqAgggkGiB3pnstIMHD/Y1iPsv6rEMcL/g3SJDh/iuq2SS1rsPPOTfJsdamwzuSf7QIEfOWDZ3FzYY5+XMJMDdiFSmBjbZpMeNG1em0RXvsk4mC71z6tuL0qFNgLtuo2dbOjK4DzrKv3naFffBX/m3ofYtAZuA07POOkv0Z6ZiF1PGZ72eBuCHreguCM4/nGscVnrefGMbGiDQVeD111/v+jTr4+rq6qzHy31w5syZxiHYvN8YO6EBAggggAACCCCAAAIIIIAAAgggUEYB/Txbg2STVnTOuXyWnzSfKM1XA7yT+BrWNdLAYM1kT0m2gN6sFNWi/35dNxPoQkEAgbIIEOBeRPZ0Oi26rfWqVavk2WeflVdffVW2bdsmeicPBQEEEECgu8DRRx/d/cARz1pbWyUOWxUdMa23ntoEuNsEoL3VYQgeOH36iHPF5caRpOfMNbbJpYFNgHuSMzvkYhnXthU3/aM4H7hUZKRHcJqT2YGg9uy4Tj/y80pKgHsxF2r06NHG7nLK4N6vnziXXmzss9jv78YLRriBTcBpbW0wN96YMrgrq83PKeXgd2ZdYLysS4C70YgG3QX0cxtTCWsGd5sA9yVLliT2yzPTulKPAAIIIIAAAggggAACCCCAAALRENDsv7l8ph2NWZlHqXMmMNjsFIUWSX0Na7xHlAObo/DaisoYoxqvsX379khnn4/K64NxIuAnQIC7n45Hnd6Vs3z5crn77rvlwx/+sJx00kkybNgw6dWrl2jA5uTJk+WMM86QKVOmyMiRI0W3gR84cKCMGTNGNAvfpz/9aXnggQdk/fr1HlfgMAIIIBB/AVOAuwroTUNxLTaBYzYBaGHzcWZfZR7S8y+K+/eV5naWLQhwt4RKcLOKm/9FKh9+QHptWS+Va5ZLxb0/FuejN4qcPCUT2Z6BOfEEcTI/y1HCKdDY2GgcWE1NjbFNkhoUO4O72lm9vy95WtzXXksSdd5zbWgw7yxhE7iazwBsbqALYwZ3nasz63zzlJ9bJu6OHeZ2tEDgTQGbDO5hDXA/8cQTOz6P8ltM/eLghRde8GtCHQIIIIAAAggggAACCCCAAAIIIBB6gd27d4v+SUpJ2nyTsK5JW1MN6mcHgiS8su3mqK+Hffv22TUOSauDBw+KzfcHIRkuw0AgtgIEuOewtAsWLJAPfehDMnz4cDn55JPlox/9qNx7772yYsUKaW5u9t2OYv/+/R3/cS9dulS+973vyezZs+W4444Tza54ww03iB6nIIAAAkkS0PdSU9kR4+Ck2Aa4n/sOkVEjTUsr6fsfMLaxbVBVVWVsGrVflowTokHeAs748VJx/Yek8kf/J71eXiaVTVuk8sH78+6PE4MXIIN77sbV1dXiOHr3hnfJNduN8+7zRI7x331Fr+Y+8JD3RanpENAPsfV3SL+i63f22cHsLGFzA11oA9xPmCxyrOGGlrQr7hNP+vFSh0A3AZsPqMMa4K7vFTY3w9jsGtENhScIIIAAAggggAACCCCAAAIIIIBACAWSktFcs7bn+hl+CJeLIWURSMprWKeuwe2pVCqLAoeSKhClm5Q0+fHGjRuTulTMG4FQCRDgblgO3S7lf//3f+Vtb3ubvOMd75Bf/vKXHcHshtOsq/WHl5///Ocdmd01gGHOnDlsMWStR0MEEIiyQJIzuOsPw5s2bfJdPt0VRHcBiVpxKirEufoK47DdBx40trFtQAZ3WynaZRNwhg4V520nZ6viWEgECHDPfSH0/xBTMObOnTulra3NunMn06dzxeXG9uk5c41tkt5AA03T6bQvg+4GpruEBVFsMrjb3IgXxNhs+rTJ4u7Om2/TFW0Q6BCwCXDXG4fCWmwC3Ovr68M6fMaFAAIIIIAAAggggAACCCCAAAIIWAtosGwSMkITGGz9kohcw6S8hjVJrO4sSUGgq4C+JjRWJgpFvzdobW2NwlAZIwKxFyDA3WeJ586dK5MmTZJPfepT8sorr/i0LE7VkiVL5NprrxXNqDd/Pl/IF0eVXhBAIKwCSc7grllRTUGFJ5xwglRkgsWjWCpmX20e9srV4j77nLmdRYv+/fsbW/ELtJGIBgiEVqCxsdE4Nt0VidJdwMYk1y8CKmZf1f0i2Z69vFzcl4P/3SnbpaNyrKGhwThUm4BVYyceDcaNG+dRc/iwzb+7w61L+8gqwJ0M7qVdlIhfbdu2bcYZmG4aMnYQYIO6ujpj7zbvO8ZOaIAAAggggAACCCCAAAIIIIAAAgiEQEB3bd61a1cIRhLMEDQwmJ2pg7ENS6+6vpqEKK5FdyDYunVrXKfHvAoQ0Bs8ovD+1tLSIjt27ChgppyKAALFFIhm5FwxBbL0pVki3/e+98k111wjNpm8snRR0CG9/qxZs+SWW24xBkAWdCFORgABBMooYJPBPa4/NNpkRdWbnaJanDOni4w/3jj8YmX5dRxHBg0a5Hu9KPyi5DsBKhFIqIDeDGT6kE+DDgcMGJBQIe9pjxo1yrvyzZqctzitmykybmz2fgcPEucj10vFE78XmXJi9jYc7RDQDO6mEmSAe1VVlZiC3PVLFJugX9M8gqh3zvsHkV6V/l1v3SbuCy/6t6EWgTcFbD73CXOA++mnny59+vTxXU/dSnX9+vW+bahEAAEEEEAAAQQQQAABBBBAAAEEoiKgn22bkolFZS5dx6lzIjC4q0h8H+vn73F8DeuK6U72pl1s47uyzMwksGfPHlOTstbra1dfwxQEEAiPAAHuR6zFggUL5OSTT5Y//OEPR9SU9qluyXHHHXfIjBkzZNWqVaW9OFdDAAEESiBgk8G9qampBCMp/SVsAtwnTpxY+oFlrug+/4K4mQ+FCi2ORZZfd+7DRduC6qijjvId8oEDB4p2Ld8LUYkAAkUVWLdunfHfrilQt6gDilBnNgHuuWZw1xuKnKuvOKwwoL84V31AKn79oFRu2yCV99wlFee/W5xKQ/Dx4R4S90izUzz99NPGedfW1hrbFNLA5ucM3XEmjMUZPFjk7LOMQ3PnsSuaEYkGHQJRD3Dv16+fnHHGGcbVrK+vN7ahAQIIIIAAAggggAACCCCAAAIIIBAFAQ1AzPXz7SjMi8DgKKxSccYY1yBaTWCo2a8pCHgJaIC7xkSGtegNVLoLAQUBBMIjQIB7l7XQTHrvfe97Ze/evV2Olvfhc889J+eee66sXbu2vAPh6ggggECRBcjg7g9argzuqU98SlJjx0vqvAsl/eN7xM1kcM2nVMy+2nzaxsydrwuKE2hjCnDXX5LCfjewGYwWCCRPoLGx0TjpmpoaY5skNhg9erRx2jlncM/0WPHB2eJcdKFU3PfTN4La5/5SKi69WJy+fY3Xo4HIsmXLjB/u6s9IkyZNCpTL5ucMmxvyAh2kT+cVs873qX2jyn38CWMbGiCgAjYB7tXV1aHGstn1wWb3iFBPksEhgAACCCCAAAIIIIAAAggggAACXQQ0iDZOydK2b98u+/fv7zJDHsZdQNdb1z0upbW11eqz1rjMl3nkJ6A3d4QpLrPrLHRcu3bt6nqIxwggEAIBAtzfXIRFixbJe97zHtm3b18IlqX7EDTw5IILLgjtFvHdR8szBBBAwE4gyRncbTKi2gSe2Unbt3IzmZJl8VKRtCvun5+S9D99UlLV4yR18eWSnjNX3BzutnZOPknklJONF0/PedDYxqZBVVWVsVkY/483DpoGCCRcYMOGDUYBMrhnJwoig7teyTntVKn8/aNvBLpbvPdmH11yj9oEmNbV1QUOFOUM7orj2AS4L2zI6WeXwNG5QGgFdDtgv1JRUSFDhw71a1L2Opv3DZv3n7JPhAEggAACCCCAAAIIIIAAAggggAACOQjo5zptbW05nBHOpgcPHoxVoHM4lcM5Kg1w1/WPetFkcxs3bgx1Zu6oG8dp/GFMTKg7MMdxZ5A4vW6YS3IFCHDPrL3efXPJJZfkfIfQ+PHj5fLLL5fbb79dHn30UVm6dKmsWLFCdNsgfTM+cOBAR1D6ypUr5ZlnnpHHH39cvvGNb8g111wjkydPFsdxrF95Ggx54YUXyu7du63PoSECCCAQZgEyuPuvTlkC3LMFmx9qF/d3j0n62hskNWKspP75Zv+Bd6m1yeLuPvyIuO3tXc7K76Epg7v2GtY7gfObMWchkAwBAtzzX+egMrjnPyLOVAGbAFObTMyFatr8nOGVwT39pz+Lu3NnoUMo7PzTp4kMH+bfR9shcf/yV/821CZeoD3zc6jpc5YRI0aIBrmHucyYMcM4vJdffpkdjYxKNEAAAQQQQAABBBBAAAEEEEAAgSgJaFCtxudEuXTOQf+mJE8gLoHhcQnUT94rsDwz1riNsL3naXC7fl9AQQCB8An0Ct+QSj+iW2+91fpuyLFjx8p1110n119/vZx44onGwfbr10/0y9DOMmvWrM6H0tjYKD/72c/kpz/9qazTrLmG8vzzz8vNN9/ccY6hKdUIIIBA6AVsAtzjtK1c1wWxCdjU/29KXTRLu2/ZfyCT3T3t26RrpXPNlSJfvK3roZ6PdzSJO/9P4rzn8P+PPRuZjxDgbjaiBQJRFNCfl02FDO7ZhYLK4J79ahy1FdCdw0yltrbW1KTg+nwzuLuZG7nTF77/jZ8HzpzekUm9QrOp6+PKyoLHZduBkwk2di54t7jZbs7r0ok7b77I+97b5QgPEeguoFm+TB+kd/1Mp/vZ4Xl2zDHHyAknnCB///vfPQelW782NDR0JE/wbEQFAggggAACCCCAAAIIIIAAAgggEDGB/fv3d8T76OcjUSyvv/56LDJ4R9E+LGNubW0VfR1UV1eHZUg5jaPz32BOJ9E40QL6WbUmDh48eHAoHDQxchizyocCh0EgEAKBcKegKgHQCy+8ID/84Q+NVxoyZIjcfffdsn79evna175mFdxu6rSmpkZuu+02ee211+Shhx6SkSNHmk6Rn//851ZZ/4wd0QABBBAos8DQoUONI9ixY4exTdQaaBYBUyZx3SFEb5AqZXGXrxB56RXjJStmX2Vs09nAOf54kbPP7Hzq+bdrCqz3PPNwRVVV1eEnHo/27dvnUcNhBBAIq4DNDUH6MzWlpwAZ3HualPuI/i6pW3T6lT59+si0aZns5AEXm383uovYkcX9019E2lOZAPdMNqHFS8W9/auSqn2npI4ZI6mrrpX0T34qrmGOR/aZ73NHA+sNxZ33hKEF1UkX0C+OTCUqXyzV1dWZpsLnSUYhGiCAAAIIIIAAAggggAACCCCAQBQFopo9WgOD4/h9eBRfQ+Ues74OWlpayj2MnK+vgcpR30Uh50lzQlEEwhJQfujQIdm6dWtR5kQnCCAQjEDiA9w1I3oqlfmC3qe8//3vlxUrVshNN90UyLbUjuPIFVdcIcuXL+/IDO8zlI7MYv/8z/9sHLNfH9QhgAACYRDo27evDBo0yHcoO3fu9K2PYuWaNWuMw54wYYKxTbEbpO9/wNzlmNEidTPN7bq0qJh9dZdn2R+6j/5W3IMHs1daHiWDuyUUzRCImIBNgDsZ3LMvqgZk6u8ZfkW326OUTmDhwoXGi02fPr0kN7kNGzas205j2QamP4fpFyxdS0dG9K4HOh837xL3oUckfdMnJG3avaXznAL/1gzuxrJqjbhr1xqb0SC5AprB3VSikMFd5zBzpvnn9Pr6etN0qUcAAQQQQAABBBBAAAEEEEAAAQQiJ6A79GmQrWmnvjBNTAODTQlRwjRexhK8gL6G9XURpaKfr7a1tUVpyIw1JAKaFDIMr3f9d2eKGw0JGcNAILECiQ5wX5v5ovuvf/2r7+J/8IMflF//+tdW2dV9O7Ko1GzG9957b0dWd7/mmnX+Zz/7mV8T6hBAAIFICAwfPtx3nAczQc9xy7qdLRvqkQjlCHB35z585DB6PHeuuVKcitx+dHCu+oBIhX+ApezdJ+7vH+txvVwOEOCeixZtEYiOgCkAuyLznhSVzLqlVu/du7eYtmTVAGbNTEApjYBNgHttbW1pBpO5ysSJE43X0puwuxb3iSe7Ps362LnwgqzHi33QGTVK5O1vM3brPk4WdyNSghvYZHCPU4D7008/Le3t7QlecaaOAAIIIIAAAggggAACCCCAAAJxFdDvlTWTe1SKZgzm8/morFZpxqmvhy1btpTmYkW4imacj2PCwiLQ0IWFgN6QVO4s7vr6jeLOCRa8NEEgVgK5RanFauoiDz/sH8x35ZVXdgScV1ZWlnTmt99+u3zpS1/yveZ9993nW08lAgggEAWBo48+2jjMuG3LFsYM7u7Sp0VWmzPL22RjP3JBnZEjxfmHdx55uMdzd87cHsdyOVBVVWVsrncBUxBAIDoCzc3Nsnv3bt8Bjx07VjSQm5JdYJQGAPsU/fAoSh+W+kwlElUNDQ3GcdpkYDZ2YtnA5oa6rj+3uCtXiaxd59975p42593v8m9TxFpn1vnG3jyzzhvPpEESBOIU4D558mQx/X6lH9YvW7YsCUvLHBFAAAEEEEAAAQQQQAABBBBAIIECGuB+4MCB0M9cE7zpdyAUBI4U2LVrl0ThO23NeK2ZrykIFCJQzgB33XlAbzSiIIBA+AUIcPdYo9GjR8vdd98tpQ5u7xzOV77yFZk1a1bn0x5//+1vfxObrbR7nMgBBBBAIEQCpgzuOtSmpqYQjbjwoXQNFPPqzSbgzOvcfI6nbYLLJ04Q5/Rp+XQvzuyrjOe5jz0u7p49xnZeDWwyuMdtNwAvC44jEBeBDRs2GKcybtw4Y5skNzAFuKuNKUt+kv2KOXf9P+ill14ydjljxgxjm2I1sMng3nXnGatM6NOmijNiRLGGaOzHJlu8++enxGWnAqNlUhvYBLhHaaeQuro641La7CZh7IQGCCCAAAIIIIAAAggggAACCCCAQEgFNOhWk7uEtRAYHNaVCc+49HsbfZ2EuWjyJHYgCPMKRWNs+t1ZuV7rGzduDPX/FdFYQUaJQGkEEhvgrj/ULl261FP5//7v/2Tw4MGe9aWouOuuu8QrI206nZZHHnmkFMPgGggggEBgAqYMg3rhJGZwtwk4K9aiuJn/T9wHf2Xszrn2amMbrwbO5ZeK9DFkWD7YKu6vf+PVhfG4TYB7FO52N06UBggkSIAA98IXW2/aNRUyuJuEilO/aNEi44d0kyZNkhElDA63uaGu64157rwnjBg2GdWNneTQwJlZKzJwgP8Ze/eJLFrs34baxArYJA4o5b/LQhfCZheI+vr6Qi/D+QgggAACCCCAAAIIIIAAAggggEBoBVpbW0OdLFI/k29vbw+tHwMrv4C+PsKcnEh3XzbtwFx+RUYQBQG9GakcWdw18U0UdvuIwhoyRgRKIZDYAPeVK1d6+o4fP14uvTQTjFfmUlNTI5/4xCc8R/Hkk0961lGBAAIIREHAJsA9bhncwxaw6f71b5n0vVuML5eKa8xZ2L06cYYOFasMq3Me9OrCeJwAdyMRDRCInEBjY6NxzPrzMsVbgAzu3jalrmloaDBe0iYw1dhJDg1sbqjrzODuZrZqdP+6wNh7xazzjW2K2cDp21ecd77D2GV63nxjGxokU8Amg3uUAtxtMrjbvB8l89XArBFAAAEEEEAAAQQQQAABBBBAIC4C+v1yS0tL6Kaza9cuAoNDtyrhHJAG/errJWxFg+9JnBS2VYn2eEod4K6B7du3b482GqNHIGECiQ1w97vb7dprrw3Ny+C6667zHItul0FBAAEEoiwwfPhw4/DjlMG9ubnZmDFg5MiRMmTIEKNLsRq4NkHlp71dnCknFnRJZ7Y5A7z7pz+Lm+cvE147nnQdtG5xRUEAgegIhO2GoOjIHR4pGdwPW5T70cKFC41DKHWAu00G97cC3BdkMj637Pefw1FVIjPO9m8TQK1N1nj3cXP2+QCGRpcREIhbgPu0adOkX79+vvL6BdRrr73m24ZKBBBAAAEEEEAAAQQQQAABBBBAIOoCmzZtknRmJ+uwlEOHDsnWrVvDMhzGEQEBfb3o6yZMRf9dpVKpMA2JsURcQGM4SvWa0ozx+hqmIIBAtAQSG+Du94Z13nnnhWYVTznlFNGt6rMVvyD9bO05hgACCIRNIGkZ3DuDxPzWwSbYzO/8XOrczC/E7q9+bTylwiI43dSJ8/6LRAYO8G42eaI4X/y8iON4t/GpIYO7Dw5VoRdwX35F0vc/EPpxlnqABLgXLk4G98INi9GDfomyZMkSY1e1tbXGNsVsoD+H9e/f37fLbdu2dXyA7lpkQHfO+wdxevf27S+ISmfWBeZulz2f90105s5pEWUBmwD3Y445JjJT7NOnj0yfPt043vr6zE0rFAQQQAABBBBAAAEEEEAAAQQQQCDGAmELKCcwOMYvtoCmpkG/frFtAV3Ws1tN5kdCOU8eKgoQKFUWd/3Oq7W1tYCRcioCCJRDILEB7n7B4WPHji3HWnhe0yvYUe/WC9Mdp54ToAIBBBDwEEhaBvc1a9Z4SBw+7PWef7hF8R51BKvtbPbvMBNv7lx9hX8bi1pn4EBxLn5f95Zjx4jz2Zul8pkG6fX3l6Xy9tvEyQTb5VMIcM9HjXPKLaB3iae//R1JnTFD0jd+TNxXlpd7SKG6fmNjo3E8NTU1xjZJbkAG93Cs/ksvvSSmD+d095YpU6aUfMAnnXSS7zX1981XX31VrALcZ53v21dQlc7kzA3hxx3r370r4j7xpH8bahMpYNotSn/GHDDA5ybNEKrV1dUZR2Wzq4SxExoggAACCCCAAAIIIIAAAggggAACIRcIS0Duzp07paWlJeRaDC+MAvq60ddPuUvYbhgptwfXL67A7t27i9thlt7031JTU1OWGg4hgEDYBRIb4N6rVy/PtbHJdOh5cgAVXgH37e3tcuDAgQCuSJcIIIBAaQRsMribgk5KM9LiXCV0Ae5z5ponVjtDnGMNQWPmXjpaOJoJ/ujh4nz8n6Tyr/OlsnG1VN7xdXFOn2bZg3ezqqoq78o3a7ij3EhEgxIKuJng7fR5F0r6s5mdC1rbRA62SupDHxa3LfOY0iFABvfCXwg2v9ds2bKl8AvRg6+ATSDpzJkzM5uY5LeLie/FDZU2N9ZtfPoZkRdfNvSUuSHugncb2wTVwLnQnMXdJkg/qPHRbzgFdu3aJQcPHvQd3IgRI3zrw1ip7yemYvO+ZOqDegQQQAABBBBAAAEEEEAAAQQQQCAKApr8UjNhl6u0Zb730eSVFATyFdDXj76Oylk2btxIAtZyLkDMr63B5xoDGVTRZE5h2g0hqHnSLwJxFUhsgLtX0LgutN7FGabilaV90KBBMjCTEZeCAAIIRFXAJoN7nO6itAlwnzhxYkmW092/X9zf/t54rYrZVxnb2DZw3nuhVG5ZL5U/+J447zinqIF8ZHC3XQXahUEgfd/9knr7GeL+5a/dh/P8i5K+7fbuxxL8zBR43adPH7H5fyTBhDJy5Ejj9P12tjKeTAMrAZtA0traWqu+it3I5ucOq8DwSRPEGT++2MOz7s8xZY8fMlgyvzxb90fDZAi8/vrrxolGMcB9xozMDaqGG2aWL18eus++jItBAwQQQAABBBBAAAEEEEAAAQQQQCAPgXJnntagSt3Rl4JAvgL6+tEA83IVTUi4PxNbQEEgSAHTTsiFXFu/c9b/CygIIBBNgcQGuI8ZM8ZzxWyyRXqeHEDFunXrsvbqF6Sf9QQOIoAAAiETIIN7zwWxyaTa86zcj7i/+4PIPsNWeJUV4lz5gdw79zjDqawUx2cHFY/TrA4T4G7FRKMyC7iZLQRTV10r6ev+UWT3nqyjcb/5bXHrF2atS9JB/aDBlFX3uOOOMwbwJcks21z1JgDT/7X6wWSQWRGyjStpxxoaGoxTtsm4bOwkjwY2P3cMf3aZsWdnljmDurGTAho473qnSK/Kwz1UZLLhnzVdnNu+KJUL/yKVOzZ33GB3uAGPEBCxCXCvrq6OHNWwYcNkypQpvuPWL8Vs3pt8O6ESAQQQQAABBBBAAAEEEEAAAQQQiIiA7uQXZPCkF8P27dsJDPbC4XhOAgcOHBB9PZW66Hd1Np+jlnpcXC9+AkG9R+/du1f0/wAKAghEVyCxAe7jxo3zXLXnnnvOs64cFQS4l0OdayKAQCkENPjCVOKUwX316tWm6YpNoJmxE4sG7py5xlbOee8SZ8QIY7swNBgwYIBxGPv27TO2oQECQQqkLr1S3Ice8b9E2pXU9TeKm/llO8nF5oZTv5/nk2x35NxHjRp15KFuzzXI0ZQtv9sJPMlJQG29fp/r7KhX5uav6dOndz4t6d+mDO6ZMHGZ1LjBOCbnwjIHuGd2N3Muv1Scj1wvFQ/8Qiq3b5JeixdI5e23iVObyWaducmOgsCRAtu2bTvyUI/nUczgrpOoq6vrMZcjD9jsLnHkOTxHAAEEEEAAAQQQQAABBBBAAAEEoiqgn9WWMtkLgcFRfaWEd9waaG5KDlXM0ev3R+xAUExR+vITaGlpKXqWdX3PZydrP3XqEIiGQGID3M844ww55phjsq7Sfffdl/V4OQ6uXbvWMyDilFNOKceQuCYCCCBQNIF+/fpJVVWVb387MxmP41D0h+etW7f6TqV///7GTLu+HVhWurt3i/v4E8bWzuyrjG3C0qCiosL4WtK7cykIlFOg8n/+n0hmZwRjWbtO0jd/1tgszg0IcC/e6o4ePdrYGQHuRqK8G9TX1xvPnTZtmtjcqGXsKI8GphvrThdHBh1q9++5T29x3vkO/zYlqK2c+0upvOcuqbj6SnEsbqIswZC4RMgFbDIPRTXA3WZXCJv3p5AvIcNDAAEEEEAAAQQQQAABBBBAAAEErAX0u9pSfRaugcEbN260HhsNEbAV0NeVvr5KUTRjfCkD6ksxJ64RboFiZ3Ev9Y1N4dZldAhEV8Aiwia6k/MbuWbJu+qq7IF7ixcvlldeecXv9JLVff/735d0Op31eh/60IeyHucgAgggECWBo48+2ne4+/fvj8XWbX//+9893887AU488cTOh4H+7f7q1yKtbf7X6NtHnMsu8W8TstqjjjrKd0T6WqIgUE6BjizC/3GL1RDcn/5c0o/+1qptHBs1NjYap0UGdyNRRwNTBndtRPYCO8t8WjU0NBhPq62tNbYJqoG+Pnr37u3Z/Swxf2Tg1M0UZ+BAzz6oQCCsAkkPcH/mmWeKnhEnrGvNuBBAAAEEEEAAAQQQQAABBBBAAAEV0ODJXbt2BY6hnzu1trYGfh0ukDwBfV3Z7ExZqIx+r64B7hQESilQzAB3fa8vZn+ldOBaCCDQXcD8bXX39rF6Nnv2bM/5fOxjHzMGInqeXKQK3X7jJz/5SdbeTj31VDnttNOy1nEQAQQQiJLA8OHDjcPdsWOHsU3YG6xZs8Y4xIkTJxrbFKOBO+dBYzfOey8UZ/BgY7swNTDtBqA3jO3bty9MQ2YsCRSo+PKtItPsfoZLf/ST4m7blkAlEZsM7jU1NYm0yXXSZHDPVay47RcuXGjs0CbTsrGTPBvoDignnHCC59nn2wS4zzrf83wqEAizgE2Ae3V1dZin4Dk23Z3BNPYDBw7Is88+69kHFQgggAACCCCAAAIIIIAAAggggEAcBXTH7UOHDgU2NY3zicN324EB0XHBAk1NTaKvs6CKfqe+adOmoLqnXwQ8BfTGirY2Q6JGz7MPV+h7fKl27Dh8VR4hgEBQAokOcNdMeV7BBBqI8N3vfjcod6t+b7zxRmlubs7a9iMf+UjW4xxEAAEEoiZgyuCu84nDhwA2Ae4aiBJ00WBZ9y9PGS/jzL7a2CZsDUwZ3HW8e/fuDduwGU/CBJxMpuTK+34m0q+veebbd0j6po+b28WwhU2AOxnc7RaeDO52TkG00uDR559/3tj1jBkzjG2CbOD188egzEXPEsd4aYcAd6MRDcIpYJPpaMSIEeEcvMWo6urqjK3q6+uNbWiAAAIIIIAAAggggAACCCCAAAIIxEkglUoFtqspgcFxeqWEey4agK6vtyCK3gRSjCDjIMZGn/EXKEbW9SD/fcR/BZghAuETSHSAu+M4HRnS+/bNHmD0uc99Tu6///6yrNrXv/51mTt3btZra/b2j388mcFOWUE4iAACkRawyeCudyFHvaxevdo4Ba8AM+OJOTRwH3xYJGX4ZbdqoDjve28OvYajKQHu4VgHRmEWcKacKBVf/5q5YaaF+/s/SvquH1u1jVMjAtyLt5pkcC+eZa49LVmyxJgJ6LjjjpMxY8bk2nVR23vtIPOuTPb2XqYA95GZ7NZvP6Wo46EzBEolYJPBPcoB7l4JHbr62uwy0bU9jxFAAAEEEEAAAQQQQAABBBBAAIE4COiOz17JJguZn2YMDjI7fCFj49x4CQSVoTqofxvx0mc2QQoUGuAe9A4HQc6dvhFAILtAogPclUS3Y//yl7+cVUfv3Lz++uvlF7/4Rdb6oA7eeeed8sUvfjFr9/3795c5c+aIV1B+1pM4iAACCIRYgAzuhxenFAHu6TkPHr6gxyPn0ovFyfx/E7VSVVVlHDIZ3I1ENCiRgPOpT4rz7ndZXS39b/8ursVNMladRaRRY2OjcaQ2gdvGThLQwCaDO9v0BfNCaGhoMHZsE4Bq7KTABl4/f1yQCXA3Fc3erjeOUxCIokDcA9xtMrjbvE9FcW0ZMwIIIIAAAggggAACCCCAAAIIIGAS0CzVxQxG1+8gd+3aZbos9QgUTUBfb8X87jvI3Q2KNmk6ir2A7o6c73tza2ur2OzcGntEJohAzATM31jHbMLZpnPLLbfIxRdfnK1KOoPcr7vuOtm5c2fWNsU6qHchXXHFFfKZz3zGcyuZb3/72zJlypRiXZJ+EEAAgbILJCWD+5o1a4zWXgFmxhMtG7jr14ssWmJs7cy+2tgmjA1sMrjrXecUBMIgoAGhFT+7W2ToEPNwWvZL6vobxc3cfJmEoj9/m4IOhwwZIvonTCX9pz9L+0mnSuqjn5T0vb8IzU0JNgHumzdvDhNlbMZikxk5DAHuXhncbQPcY7NgTCRxAqb/ayoqKmTYsGGRdTnttNNkwIABvuNXg1WrVvm2oRIBBBBAAAEEEEAAAQQQQAABBBCIo0A6nZZNmzYVZWoEBheFkU7yENDvd9rb2/M4s+cp7EDQ04Qj5RHI92YhfU93Xbc8g+aqCCAQmAAB7hnaXr16ycMPP9wRXO4lfd9998lJJ50k3//+92X37t1ezfI6rnce3XvvvTJ16lT51a9+lbUP/WJVM7t//OMfz1rPQQQQQCCqAknJ4L5x40bfJaqsrJSgsxG7FtnbZfgwcc4/z3esYa20CXAv5l3sYXVgXNERcMaMkYrvf9duwJmbU9z//oZd24i32rBhQ8dNpn7TGDdunF91WercBQtFVvxd3LvvkfSH/0lSk94m7SNrJPWBqyX97e+Iu/RpcTM/95e6jBw50nhJMrgbiXJuoB+gLV682HhebW2tsU3QDbLdYHeCOHJs5o9vyVRH9WcG33lRmQgB/dLH9CH5iBEjRD+LiWrp3bu3nHnmmcbh19fXG9vQAAEEEEAAAQQQQAABBBBAAAEEEIijQEtLizQ1NRU8tWIGGRc8GDpIlIB+zlmM73g0Dq7YsXCJWggmW1QBTRCca9FkLpr9nYLA/8/emcBHVd17/H9nEtYIYQ37jiCCCIJIghuyuIIVIcSWZ6221lZEn6221ufWxWrVZ1+1r3XDlioEEKVan4K7JAhCUAwIsu9L2Albkpnz7j81Icvc8z+TzHLvzO/4wcy953/P+Z/vvZncufM7vwMCiUfAk9/UnTx5snyZFRapReoft/ncc885OrnzqedlLH7605+WCxC///3v09tvvy26SzpdMpz3v/71L7r77rupR48exO1t3LgxZHhaWhrNnz+fpk2bFrIeO0EABEDAywRMBO6ReLAQT0abNm0i/jujK7179y6fcKWLqW9dcGau2IR1/XVk2WIYLxYI3L141pCzb/Iksm4wWzUh+MhvSS0vSHhoW7duFcfYpUsXMSbmAXmLa3e5Zy+pefMpePe9FBh2ISnb2T3WpVGjRqIDcVFRkTipINZ5e72/r7/+WlwBjP9u9e/fP+5D7dSpUy0Rr4l7O503mKzWreOePxIAgboQ4Oc7kpMLC9y9XkaMGCEOwWS1CbERBIAACIAACIAACIAACIAACIAACIAACICARwnwc6JTp07VOXs2UaiLGLPOHeJAEKhBgK8/ycyjxiHVNtmUNRIi+WqNYgME6kGAtTUlJSXGLbCwnb/rRAEBEEhMAileHBaLzF966aW4pX78+PFyx3V2XefCDpLnnXcedbRdOJs3b175j+s4lt9I+R/fELDIkf+xcIeXKTIpV155JRUWFpb/qxr/i1/8ouomXoMACICAJwm0atVKzHvfvn1ijJsDNmzYIKYXyj1VPCiMAPX1GqKVheIRvpxJYoxbA3hCmFSKi4ulENSDQMwJ+J79IwU+sd1TtwtLYZaWUeB73yd/wRKyGjeOeZ6x6pAd3KXiNgd3Zd/XqyVLpbTJyoqPWzevEHLgwAHH/Hgp1t27d5d/nnEMQkVYBEwEo8OHDydewSXepUGDBuWTrtevX1+ZionA3Ro7ujIeL0DAawTYzUUqiSBwz8rKkoZJJu9XYiMIAAEQAAEQAAEQAAEQAAEQAAEQAAEQAAGPEmAThB07dpQ/Iw13CCwM5mfrKCAQbwKsR2vatCnxqo7hFl6BwFS/Fm7biAeBuhLgSRsmz+gr3sPr2g+OAwEQcD8BTwrc3YaVRTgmQpy65j179mzifzULBO41iWAbBEDAiwSSwcG9qmDM6RxFW+AefHWWU9en93fsQHSh7PJ4+gB3vYKDu7vOR6yyUSu/osDYq23h8HCyRmSV/6RB55KV4p3bXCs9nXwvP0/B0VcSKYHcmm8oeO+vyP8/TwmB3q02ua92m8Cd7OuQjgoTaFqkE/XtE5cT0759+1qTZWsmwg8wecIuSmQImAhGMzPjM+Eh1Ah79epFFfcrDeyAi8gKFVZtn+/yMdW2sQECXiJgInDPyMjw0pBC5soTaXw+H/FEJqeyZs2a8qW4TSYeO7WB/SAAAiAAAiAAAiAAAiAAAiAAAiAAAiDgZQIV7r9t2rQJaxgsjIcwOCxkCI4SAX7+x9djt27dwurh4MGDBIO4sJAhOEYEeGUCE4F7fVfhiNFw0A0IgEA9CPjqcSwOBQEQAAEQAIF6EzARUsDBvd6YSc2aIzZiZV9Pli2A8WqBwN2rZ65+eatFeUS795B67Q0K3vVzCpw/ggLN21Bg5FgK/NdDFHznXVL2B2C3F99lI8madrtRmuqZP1NwwUKjWC8G8UpHUunSpYsUEtP68utQ6LF8EoYli4aFZupUzQ7uUsHykxKh8Orz8/PFA0yclcVGIhTAAveKcqEtbm8iCdybnUF0wbCKQ/ATBDxHgB96S8Xk4bnURrzreZXB/v37i2mYTMoRG0EACIAACIAACIAACIAACIAACIAACIAACHiYABsinDx50ngEvGrqsWPHjOMRCALRJsDX4/79+427KSkpwQoExrQQGGsCp06dEt+Tw73mYz0G9AcCIBAZAt5VsUVm/GgFBEAABEAgzgRatmwpZgCBu4hIG6A+X0a0foM2hit9OdlijJsD0tLSxPQwA11E5LkAlbe4ds7HT5D68GNSv/k9Ba8YT+pPf64d48I9vkd/Q9Svr5yZ7fIe/MGtpGxXhUQsXnRwD3kd1jg5vMJAvAo7uEsFAneJkHk937esW7dOewA7Kg8b5h6BeNWVZMaQ/JjAuuxST62UoT0ZqExKAiYO7okgcOeTazKZBgL3pPw1wKBBAARAAARAAARAAARAAARAAARAAARqEGAHbKWkpXaJIAyuAQ6briHAxh58fZoUvt51Kz+atIEYEIgmAXZxdyoVqxY41WM/CIBA4hCQv7lOnLFiJCAAAiAAAi4k0KRJE+J/uhLOTGNdO/Gq27BBFpdXdU6NdJ7Bmblyk716kjXkPDnOxRFwcHfxyYliambC4swoZhC5pq1Gjcj/j5eJUlPkRnfspOCPzRzf5cbcFZGwAves4XEDbSJw37lzZ8zzU/aSmerjT0glmMvNokWLRJbnnHMOmfzdEhuKUEDV+xAjgfvY0RHqGc2AQHwIQOBenbvJ+1b1I7AFAiAAAiAAAiAAAiAAAiAAAiAAAiAAAolHgB3ci4qKxIFt377dSAgvNoQAEIgwAZ6gwdenVPg6P378uBSGehCIK4HDhw879s/GXaWlpY71qAABEEgcAhC4J865xEhAAARAwLMEWrdurc2dP1zxEkReLVu3bhVT79y5sxhTl4By8eDs18RDrZxJYozbA0yEgkePHnX7MJBfGASU7SxAW4TfrxQ/0dAhYbQa31Br0Lnke/gBoySU/bsdfGWmUayXgkzeMzt06OCaIaktW4i229eirjRIJYrjJCITXrF0cFfLllPg7h4x4hUAAEAASURBVHso0KUXBS4ZQ+qfb+noea4uPz9fzNnEUVlsJIIBFQ7u7PXf38TBHQL3CNJHU/EgYCJwz8jIiEdqEe/T5P1m+fLlnv68FXFoaBAEQAAEQAAEQAAEQAAEQAAEQAAEQCBpCUjCX36udOLEiaTlg4G7nwBfn7rnn6YTOdw/UmSY6AR4NYJQ77fs7H7o0KFEHz7GBwIg8C0BA3tIsAIBEAABEACB6BJo1aoVSYJGfpjQqVOn6CYShdZ3794t3lx36dJFdLGvc2qBAPkeup/UzNmkPvqYKBh6WT1fTnadu3DLgWlpaWIqxcXFYgwCvENALZJFpDR4EFnCKhFuG7F1z91E//o/orzFYmqlt02lBheNICtKk2TEBCIccMx28j548KC21Xbt2lEj2+3eLcVkFQEWt7NDf7yKGxzc1ddriFcU4b9HtL76yiaKVxpJgL9DFefXxAnZRHBa0V4sfnbv3p0sy6IxypK769ObrG7d5DhEgICLCfBSvVJp27atFFJeH1z4nn2f/QnZCvHyFZGsCd8hK9We2OSS0s3+feWJTrqVOngy8fe+9z1KT093Sda102jQoAGdffbZdMMNN7g6z9qZYw8IgAAIgAAIgAAIgAAIgAAIgAAIgIDXCOywDZZ41Ut+Zlq1sNDSxOG96jF47Uxg8+bN9O6775aLsdlsYuzYsdS1a1fnA1BjTICvUzaHa9y4cbVj2OGdr2/+iQICXiDAYvaq13FZWRnF0rTLC4yQIwgkOgEI3BP9DGN8IAACIOABApKDOw9h3759nhS4b9hQXcQX6nRUuKaGqqvvPhbXWLf8gMj+p+xlmsodn1lIuOTz000PHEDWWX1Pb3v0FRzcPXri6pG2ibDYGpFZjx7ic6jl95P/7y9SYOBQouJj2iT8R4tp3YUjqfemb2o9aNUe6NLKbdu2iZlFa8ULsWOHAKPrMGu4w9Gx2W0icI/WwyC1ajUFvnsj0ZdfOQ5WvbuQlD2xwWrRwjHGKxUsEi0oKBDTdZvAnSeN8ETCsdt2iblbcG8XGSHA/QR0DkYV2UsCd2VPnAxOmExqwXsVh1D510L2JBD/O2+SmyaCjBgxgmbPticYacrcuXM1te6pevDBB+m1116jiy66yD1JIRMQAAEQAAEQAAEQAAEQAAEQAAEQAIGEIsCuwWyQwIY7FaVCGFyxjZ/1I/Dyyy/TU089RcFgsLKhZ555hu666y666aabKvfhRd0JsJCddQhVJ2rwc1F2cEcBAa8QOHz4MFVdbZWNXFjkjgICIJA8BHxeHOqLL75YPpuMbyCT+Z8Xzx1yBgEQAIFQBNjBXSr79++XQlxZH2+Be1UoVvv25Jt2O6V89in5N6wm328fJurfjxLBvZ3HCYF71bOdHK/VojxxoFaW9wTuPCirRw/yPf2EOD4O6LFlG336fXsiSwIUaTUPHqLrBO4euA5NBO46Z996XVpdOhOt/UbfREkpqdde18d4pHbZsmW2ifMpbbYdO3YkXr3FbaW3/aD7MpIfEVhjx7gtdeQDAmETiITAPXj7ndXE7ZVJrF1HgfHXk6ry5VxlXZxeuG1STX0w8MTn8ePHE6+UhQICIAACIAACIAACIAACIAACIAACIAAC0SLA300fP368snkWvEvPfiuD8UJLgFdBfeKJJ6qJ2/kAFrs/+eST9Omnn2qPR6UZAb5eq65kydczP1tDAQEvESgtLa18Lz506BAdPXrUS+kjVxAAgQgQkL+9jkAnaAIEQAAEQCBxCajlBRR87oV6DdDUwb1encTpYBOBOy9xF+tSLp69715K+aqArJ/dFevuo9JfWlqa2G6x7bSJkhgE2DWVVjo7QleM0oqzc3ZFHnX56bv5JrLGXWV0aNdXcikQCBjFujnIxMHdTcJgZbsGUOEqEamVeYEYE80AXrqvheCOzmLPaFxDlr0EpnXVFeLw1Kv26iIJUPLz88VRuFVoemGLViR56AdSUsi6BK7J4klGgOsJSEtJh1q+t+qglL1Kk5rxStVd1V+vLCQ1743q++K4xQ7uiVT4i4y//vWviTQkjAUEQAAEQAAEQAAEQAAEQAAEQAAEQMCFBLZv314uuj527Bh51YzNhVjp73//uzatGTNmaOtRaU6gYqIGTx7g6xkFBLxI4MiRI8Qra0RrNWovMkHOIJBMBCBwT6azjbGCAAiAQIQIqNVfU+CBh6nszLMpMCSTgj+dRqoes32TXeDOS4PFs1h+fzy7j1jfTZs2FdvCjF4RkWcC1GdLiAKnly0MmXgve9m9jIyQVV7Z6XvhL1TcpLGYbkebxYpn/izGuT3ARODuJgf38uswqPRY+/Qmq00bfUwMaiUXd364WdXJI5IpWTnZYnPq409IJYAbb16evLKEWwXujYcNpQ5UQlOolGZQgHZT7Wt7S6eOZDVpIp5PBICAmwmwOFpy22rbtq12COqVWbalVO3fkaoHqX+8WnUzrq8HDhxIJpNB45pkmJ0vWLAgzCMQDgIgAAIgAAIgAAIgAAIgAAIgAAIgAALhEWDnYBZU7tixI7wDEe1IgEWqS5cudaznCl4pVSn9szdtA6isRoCvX76O+XpGAQEvEmCBO1/H/F0mCgiAQPIRgMA9+c45RgwCIAACdSLALoXB3z1GZeecR4GzB5H69aNE6zb8u62yAKk5r9WpXT6oVatW4rFenRW/fv16cWzxFriLCXokIMV2lW0iiO4gcPfIyTRJM2+xGOVl9/aKweWtXUv/ccJsqbVDz79YcZhnf27dulXM3VUC90WyW7eVlSmOKRYBksCdc4iW80G5g3uzM/TDtIWi9bmX0Dceu1oTB/fMTHdcEzWp8P0IL046i4L0AyqjzrbYfYj97z779Uf2vhJb8L4kXTiPNRvFNgi4kACvWCEVSeAenDVbaoLU/71LyhbTu6H47Qmtw4YNc0MqEcth1Sp5BZWIdYaGQAAEQAAEQAAEQAAEQAAEQAAEQAAEkpYAmyVAGBy5079ixQoqKyvTNsgi+M2bN2tjUGlOgHnydYwCAl4lwO/Bx48f92r6yBsEQKCeBCBwrydAHA4CIAACyUAgcP+DFOh1NgV/9SDRV6GFBMFZc+qMItkd3Lt3715ndjiwOgHJmbK4uLj6AdjyLAFlJCwe7tnxceJ8vU6ZMoXeVAF6yXZTlkq/1WupzOPuCyYO7l26dJFQxK7eQxMtOnToIHKJmsC9USOyvjNe7D+YO1eMcXPAunXrqKioSJsiT8Q699xztTHxquzVq1etrr+0Re1/sN9/Rtuu7m1tiftLibHoS61xYkdyEaivwF198SXR12tlaCWlpOa9IcfFKOLaa6+NUU+x6ebw4cNkMjEuNtmgFxAAARAAARAAARAAARAAARAAARAAARAAARMCLHA3KXjuY0IJMSAAAiAAAiCQ+AQgcE/8c4wRggAIgEC9CVjDzpfbWJRHyl4WqC4lUR3c2S183z72QnUuLO5PT093DkBNWATOOEPvLMvLVmF2b1hIXRmsAvaqEZ8tEXOzRmSJMW4OuOOOOyodKuz1M8RU29rLNRb899NinJsDTATubnFwV7bDiFqiX0aTWbvlOjRxcN+5c2fULg8re6Lcdv5iUtu3y3EujcjLyxMzYwdlXnHEjUWacHfMTnrlpk1uTB05gUBYBPbs2SPGZ2RkOMYEZ+Y61tWsUDNlp/eax0Rr+5ZbbqHzzzf4XBetBKLQbmFhYRRaRZMgAAIgAAIgAAIgAAIgAAIgAAIgAAIgAALRImAqcDf5vihaOaJdEAABEAABEAAB9xCAwN095wKZgAAIgIBrCVhjRxOlN9fnF1SkZr+mj3GoTVQH9/Xr1zuM+PTuUG6pp2vxKlwCksCd2+OJBygeJ7DyK9venKWWmtKyBVHfPpoAd1e98cYbNH369MokN9qvllGwctvpxdEXX3aq8sR+6YElC4PbtWvnjrGs+ILo+Al9Lq1bkXVmb31MjGrj6eDOQ7RGjSTi30tdUVTnewlds7GqMxG4Z2ZmxiqdsPtp3rw5tW3bVnvcgQMHiF2TUUDAywTq4+Cu7MlkKozVJtSHH5EyENTHgmcjezWNt99+m8aPl1fUiEU+kegDAvdIUEQbIAACIAACIAACIAACIAACIAACIAACIBAbAmxE9tVX9nd8BgUO7gaQEAICIAACIAACSUDAndZxSQAeQwQBEAABLxGwGjQg67prSb30N23awVmzyXfXHdqYUJWJ6uC+YcOGUMOttq9nz57VtrFRPwJpaWliAyxw17lyig0gIO4ElL1ihFSszAvIsiwpzJX1LLz70Y9+VCu3ObbAfQjp56f2X7eBSk+coNTGjWsd7/Yd+/fvF1dY6NSpE/l8egaxGqfKWyx2ZWUNF2NiFRB3B/fUVLImfIfU8y9phxzMnUO+/5ymjXFrZX5+vphaVpa7V5bgiXeS+HfdunU0ZMgQcawIAAG3EpCucc7bcbKHvdIEbdlqPrRA0J64M5esqT81PyaKkfy5iyfRbbdXy1izZg2VlpZGsbf6Nf3BBx/QE088oW0EAnctHlSCAAiAAAiAAAiAAAiAAAiAAAiAAAiAgKsI8LPlI0eOGOUkGSIZNYIgEAABEAABEAABzxOAwN3zpxADAAEQAIHYELAmTxQF7rR0GalNm8jq3j2spBLVwR0C97Aug4gEmzi4FxcXR6QvNBI/AkbC4hHuFpHq6N1yyy1UVFRUK2QOBej35CfL/s+p7FS2+8Urr9KoW252CnHtfpOHlZ07d3ZN/ipPFjNbLroO4+3gzifOyr5eFLiX30ts3kxWt258iGfKwYMH6euvv9bmy5NuLrjgAm1MvCt54p0k1OcVaiBwj/eZQv/1IVAfgXtw5uywu+ZjfC4RuFckzxPG+J+bS8uWLSFwd/MJQm4gAAIgAAIgAAIgAAIgAAIgAAIgAAIgECaBFStWGB8BB3djVAgEARAAARAAgYQm4A77w4RGjMGBAAiAQGIQsEZeStSmtTgYNWuOGFMzoEmTJtSwYcOau6tts7Ov1woLwKQCB3eJUHj1JgJ3dnBH8TYBI4G7i5yzw6H93HPP0ZtvvhnykG323s9I1apbYzu7P0JlNIBKaDCV0ssffVgrxgs7vCdwh4N7uNeVdcnFti1yG/EwlTtXjHFbAIvClar9+1k1z379+lGLFi2q7nLda3Zwl4rJBD6pDdSDQDwJmAjcQ632owIBUnNeCz/1xUtI2RN3UMIj0KdPH/GAb775RnzvFRtBAAiAAAiAAAiAAAiAAAiAAAiAAAiAAAiAQEwIhCNwN3mGF5Ok0QkIgAAIgAAIgEBcCUDgHlf86BwEQAAEvEPA8tuuwRMniAkHZ4XvasiNtmmjF7yx63ZJSYnYv5sCTARgELjX/Ywp+5pQwWC1BiBwr4YjITfUli1E23fox9YglWjIefoYF9bye8bdd9+tzWyOLWbnssEWuj9qi9oH26L2Abao/de2u/uab8Xvb731Fp06dUrbjhsrTdw4unTp4orU1caNRLt263NpZE/cOm+wPiaGte3btxd727VrlxhTn4Dye4nrrxObCOaGP1lObDTKAZLrOXefleX+lSVMBO4mE/iijBvNg0C9COzZs0c8vm3btrVi1PsfEO2tvcJKrcCaOzp2ILVxU8292BYIpKenUzdhNY9jx44RL22NAgIgAAIgAAIgAAIgAAIgAAIgAAIgAAIg4H4CBQUFxkmeOHGCduwQvg80bg2BIAACIAACIAACXiUAgbtXzxzyBgEQAIE4EPBNnij3urKQ1Ndr5LgaEa1by+7wRUV1EJTU6CeWmxC4R562skW7wdfnU2DSDRRo24no00XVOklLS6u2HWqDJ0ugeJeAiXs7i4qtRo08NciA7Qo7ZcoUkq7PV2wh+zBb1N7X/veA/fqrEI7uhw8fpn/961+eGj8n6yUHd6PrcOgQsho0cM154NVSmjdvrs2HHVGCNSYOaQ+oQ6Uv+3r5qBVfklonr4IiNxS7iLy8PLEzLwjcTSbemdzfiDAQAAJxJGDi/hRS4D4zjIm8rVqSdest5P9oAfm3bSAfr4aFEjaB/v37i8cUFhaKMQgAARAAARAAARAAARAAARAAARAAARAAARCILwFerT1ckx0TY6T4jgq9gwAIgAAIgAAIRJtASrQ7SIT2y8rKaNWqVcRfgh46dKj839GjR+O+DLLk8JkI7DEGEAABlxEYYTuPduoouiezi7v/4QfCSr5Vq1ZiPH/w7djR7t8DpbS0lHbu3KnNtHHjxpSRkaGNQSWRsoW/7JipbFGRssXtdPhIJZagvc9/8UWV23Bwr0SRsC9MhMXWiEzPjf93v/sdLV68WMz7gB2RmmG7ygrus7m5uXTddbJTtthhDAMSTeBuZQ2PIT2zrtjFnSdAOBX+3MOfedq1a+cUUv/9fC/RwXaT36l3i1e2i7t1/y/r318MWmBuS5cuFXvKzHT/exMc3MXTiIAEICAJ3P32ylUtW7asNlKeZFl+H1ptb+0N6/IxZE39CVljRpGVgkdutQmFt4cF7rwyja6wwN1r9zy68aAOBEAABEAABEAABEAABEAABEAABEAABBKRwOeffx72sPh7o+HD3fddS9gDwQEgAAIgAAIgAAJ1JoBv2xzQrV69mv72t78RLzW/fPly4uVv3FYgcHfbGUE+IJD4BCzLImvSBFJP/Y92sMoWuFOYAncTB/d9+/Zp+3VT5caNG4kFb7rSu3dvYqYooQmorVsp+PhTpOa8RrQ3tHu/mjuP1DNPVwqIIHAPzTKR9qpFskuyleV+EWnVc8L3mr/+9a+r7nJ8fcMNN9DIkSPplltucYzhirfffrv8/pUn0nilmDhxdOnSxRXD8ep12KFDB1qzRr/KCjuoRFPgbvl8ZE28jtQfn9Wey6AtcPd5ROC+YsUK8fMiu0GbiMe1UGJQyRMO2e3/+PHjjr3tsSfYlJSUUAMXrVDgmCwqQKAGAb4/Z+MCXWnTpg357PeqqkW9/U61SZZV6ypf+yzyvfgXsuz3WpTIEICDe2Q4ohUQAAEQAAEQAAEQAAEQAAEQAAEQAAEQiDeBgoKCsFMw+d4o7EZxAAiAAAiAAAiAgKcIVP/GzlOpRyfZDz/8kMaMGUNnn302Pf7447Ro0SJRrBCdTNAqCIAACLiTgG/yJDmxb9aTWvGFHFclwtTBvcohrn65fv16Mb+ePXuKMUkdEAySevYvjuL2cjb7D5Ba8F4lprS0tMrXTi+Ki4udqrDf5QTUEdu9v3CVmKUbnbOdkuZJlFOmTCFe9UEqnTp1omeeeYbGjx9PKYIrLF/n//znP6UmXVXvFQd3dfAg0eqv9ezsuUtW5gX6mDjUsoO7VKTVR6TjTep92RPlsMLVpCTOcisxicjLkyfeZGXZzvUeKWeddZY206D993nt2rXaGK9WKqVIaVY58Oq4kPdpAjxBg8+zrvCElJpFzcytuavWtnXRhRC316JSvx0QuNePH44GARAAARAAARAAARAAARAAARAAARAAAbcQYKOYcIvJ90bhtol4EAABEAABEAABbxGAwP3b88UuXvfeey9ddtlltHDhQm+dRWQLAiAAAjEkYA0dQtSju9hjkF3cwyiJ5uC+YcMGcfQQuOsRWd26EQ0fpg+ya6sKjuDgLuLydIBa/BlRUC9Koz72ygitW3tmnPfccw99/bUglrZHw6s9TJ8+nVq0aEH8fskTMqWSmyuL8aQ2YlXPYkN2DteVRo0aUcuWLXUhMalTi5fYbzxCV2f1JcsFudbMkh3cpSKdB+l4o/oL7Pf2Lp3FUHZx90JJNIG7yf2JyX2OF84d56j27qXgKzMpMOUmCrTrQsEf/cQrqSPPOhDYa59vqdQUuCt70ph6623pMLJyDCYCi60goCoBkxWv+P0oEAhUPQyvQQAEQAAEQAAEQAAEQAAEQAAEQAAEQAAEXETg5MmTtG7durAzgoN72MhwAAiAAAiAAAgkHAEI3O1TeurUKRo9enS5Y7vk5JVwVwAGBAIgAAJ1IGBNlp1XVe5c0R2xatcmAvf9+/dXPcTVr02EXyYCMlcPMgbJ+QyEQmr+m6RsF2wuELjH4KTEsQu1KF/s3crKFGPcEsCTKp999lmjdKZNm0ajRo2qjM3Ozq587fTinXfeIa+sWMCu4SUlJU5DKd/ftWtXbX2sKtUi2a3brdehWxzcecKGNWmCeMqURwTu+fnye1Nmpnfem3r16iWeG5OVasRG4hSg7BUz1MefUOC+/6Ky8y74t6j9ezeR+sfM8lVj1PsfkrJd6lESk0CdBO5v2CuinDipB5KaQtaE7+hjUBs2gSZNmlCfPn20x/H9w6pV8go/2kZQCQIgAAIgAAIgAAIgAAIgAAIgAAIgAAIgEDUC7N7OpqPhFl6NEQUEQAAEQAAEQCC5CUDgbp//H//4x/TRRx8l95WA0YMACIBAGAR8kw3cCbdsJfrMdrk1LK1atRIj9+3bJ8a4JcBE4G4iIHPLeOKVhzXRFkD6hduVo6ddNdPS0sRUvSL4FQeSjAF5i8VRW1nDxRg3BBw8eJBuuskWVNrO5VLp168fPfroo9XCxo0bRw0aNKi2r+bGCXvixxtvvFFztyu3TZaZ7NKliytyVx6+Dl3j4G6fSV+2PFmO1q4j9cWXrjjvTkls3ryZeIKGrjRs2JAGDx6sC3FVncn9iVcF7sr+EiXQoRsFLhlD6tE/EBV8UXtFhv0HiD5f5qpzgmQiR8BE4J6RkVGtw6qrBVWrqLJhjRlFlsHnmSqH4KUhgf79+4uRhYWFYgwCQAAEQAAEQAAEQAAEQAAEQAAEQAAEQAAE4kOABe51KUeOHKGioqK6HIpjQAAEQAAEQAAEEoSAoBhLkFFqhvHiiy/Syy+/rIlAFQiAAAiAQE0C1gBbZNCvb83dtbaDM2fX2ue0w8TBPdEE7nBwd7oaTu+32rUj69JLTu9weFUhPIKDuwOgBNjNokS19HNxJNaILDHGDQG33XYb7dixQ0wlNTWVZsyYQY0aNaoWm56eTldccUW1faE2cnNzQ+123T4TgXvnzp3jnjc7P5sIX60R7nTrdouDO59Ia8h5RD26i+c06HIX97w82dF/6NChxCJ3rxST+xOTiXxuHK+VYrtsnztQTE29u1CMQYA3CZi4PrVt27ZycMpeQUotfL9y2+mFlSOvrOJ0LPbrCUDgrueDWhAAARAAARAAARAAARAAARAAARAAARBwO4G6Ctx5XCbfH7l9/MgPBEAABEAABECg7gSSWuDOyxg/9NBDdaeHI0EABEAgiQmYuLirOa+RCgaNKJk4uO+3BSZeKVu32g72muLz+ahjx46aCFRVELBy5BUD1NvvkLJn8UPgXkEtAX+yi/Ox4/qBtW5F1pm99TEuqH3llVfIVHj+8MMPOzo/Z2fLYrqFCxfS4cOHXTBqfQomDyjdIHCn5QVEJ07qB5PRlqyePfUxcap1k4M7I7CyrxdJqNmviTHxDDARuGdmunPCgxO3RHZw5zFbY0c7Db1yfxAC90oWifbCxMG9msB97jyiUmH55MaNyBp/TaKhcs14IHB3zalAIiAAAiAAAiAAAiAAAiAAAiAAAiAAAiAQNgFeybg+q+9J37mHnRAOAAEQAAEQAAEQ8BSBFE9lG+Fk//a3v9H27duNW7Usi/r06UMsrklLS6v85yU3PuPBIhAEQAAEBALWZFt0/MAj+qjde0h99DFZIy/Vx9m1ieTgzh+0jx/XC3F79OhBDRo0ELkgwBaiXXct0W1TiUps52SncqqE1Lw3KG3kJU4RlfuPHj1a+RovvENALcoXk7Wyhosx8Q7ge8/bb7/dKA0Wxd5zzz2OsVdffXW5s/vJk86C61OnTtG8efPopptucmzHDRUmDyi7dOkS91RV3mIxBzdfh+3sVTGksmvXLikkYvW+7IkUePQP+vY2biL1+TKyhg7Rx8WpNj9ffm/KysqKU3Z165avE75H4QnhToVXoAgEAuT3+51CXLu/XOD+81/q81uylNShQ2TZq2WgJBaBcAXuJitSWddcRZb9jAglOgQgcI8OV7QKAiAAAiAAAiAAAiAAAiAAAiAAAiAAArEgsGbNGqrPd7Mm3x/FYhzoAwRAAARAAARAID4EklrgPmPGDCPq1157LU2dOpWGDBlCzZo1MzoGQSAAAiCQ6ASs3r2IzhtEtHyFdqhq1hwiA4F7Ijm4b9iwQcuEK3u61N1XTDwOASwus64YS2r+W9re1czZdIaBe2ZxcbG2HVS6k4DKk0Wk1gh3i0jZpeL73/8+HbJFk1LhyZR8r6oTj/KKBSxynzt3rrY5dot3u8DdKw7uXr8O+bri60b3MHnPHntymn2t8uTeaBdr4DlEfexVF9au03YVzJ1DfhcK3JnjV199pc2dK4cPd//km6qD4FVmzjzzTK2rTmlpKfH9Dsd5rVgD+hO1tyd77NrtnHogSOq9D8i6/jrnGNR4koCJwD0jI6N8bMqeyEGfLhLHaeXIK6qIjSDAkQBPDE5NTSV+33EqW7ZsIZ7w16hRI6cQ7AcBEAABEAABEAABEAABEAABEAABEAABEIgDgRUr9FoCKSWT74+kNlAPAiAAAiAAAiDgXQI+76Zev8xPnDhBS5Ys0TbC4o8FCxbQ66+/TiNHjoS4XUsLlSAAAslIwMcu7kJhV22lESNUHM6iO8nRfN++fRXhrv5pInDv1cueIIBiTMBEOKTe/4CaHj8htqkTdooHIyBuBLzunM3gnn76aXr//feNGP7xj38kFnRJJTtbFtV98MEHdODAAampuNabPKDkVZTiXRLhOuzQoYMWIwsIi4qKtDGRrCxfEUZoUM2ZVy66F8JiXr148WIKBoPaflkA3qZNG22MGytNJuKZ3O+4cWycU7mLu5CcenehEIFqLxLgSTxSadu2bXmIyrUnkAWVPrx5s/KJmPog1NaHAIvbzz77bG0T/F68cuVKbQwqQQAEQAAEQAAEQAAEQAAEQAAEQAAEQAAEYk+goKCgXp3Cwb1e+HAwCIAACIAACHieQNIK3Hkped2S6ykpKTR79mwaPXq0508yBgACIAAC0SJgTZpgK4SE1vcfILXQTNApCcBYmKxz7hMyiVm1ieDLRDgWs4Q90JF1zVVETZvoM7XdVlPemC86N0Lgrsfoxlq1caPeaZeTbtTQXlVisBvTL89p9erVdN999xnlN27cOPrBD35gFHvllVdSkyb63w1+35wzx15Nw8XF5AFlx44d4zoCxZME2tmuvj7NH74mjYkGnRvXPKXO27dvL4XQzp07xZhIBfiyJ8pNbd1GtPgzOS7GEfyZUipZWVlSiCvrTSbirV+/3pW5myQFgbsJpcSMMXFwb926dfnggzNzRQjWddeS1dC+B0GJKoH+/e2VF4RSWFgoRKAaBEAABEAABEAABEAABEAABEAABEAABEAg1gRMVkHV5WRiWKE7HnUgAAIgAAIgAALeJpC0Avd169Zpz9ydd95Jl19+uTYGlSAAAiCQ7ASsLl2IMoeLGNSs2WIMB7Rq1UqM84KLOwTu4mkMO8CyBbzW+GvE44IzZxOvBqArx44d01WjzoUETFyzaegQsho0cGH2VD4x53vf+x6dPHlSzI9dY59//nkxriKAxe3jx4+v2HT8mZsri/QcD45yhYljeMuWLYlXV4pnsewcUr5cRv4Du8n3f/PJuv8XZF16MRGL2r8t1vlDybKdZt1cJAd3zn3Xrl0xG4J1Vl+iAXpnXk4mmOu+SRp5eXkiJ68K3E0m4nla4D76Mv1kFT6z27aT+nqNeI4R4C0C0mcJvo9s2rQpKZ7AsUx2l7Jy5BWtvEXIndlC4O7O84KsQAAEQAAEQAAEQAAEQAAEQAAEQAAEQEBHgL9r2LFjhy5ErOPneYcPHxbjEAACIAACIAACIJCYBJJW4L5//37HM8ru7XfccYdjPSpAAARAAAROE/BNlp1X1Rv/JGUg7KxwSzzdeu1Xuvfv2tHx2WMi+DIRjsUne/f2auVky8nlL6YzG58Wm4Y6gMW0JkLjUMdiX3wImAjcrSx5sk18sid64IEHaMWKFUbds7idRe7hlOxs+Xfjk08+oaKionCajVnstm3bKBgMavvr3Lmztj6WlVbz5uS7fCz5f/0Q+T94l/yHi8i/dBH5/vsPZN16SyxTqVNfbnNw50GYuLirOfNICddJnYDU8SC+ZpcsWSIenZmZKca4McDEwd1kQp8bx8Y5WTypcsh5Ynrq3YViDAK8Q4C/CJPuATMy7JU67KLeWSAPrG0bskZeKschot4EIHCvN0I0AAIgAAIgAAIgAAIgAAIgAAIgAAIgAAIxJ2D63ZiUmMkqwFIbqAcBEAABEAABEPAmgaQVuB84cMDxjI0aNYrcJKJxTBQVIAACIOACAtbECUR+4c/J0WJSb78jZpsoDu4mH7K7sPs9SlgErLGjiVqk649RRNeV6oWy3MDRo0f17aDWVQTUItkl2cpyp4iUHZ4ff/xxI54//OEPady4cUaxVYPGjh0rupsHAgFyq4u7198zLXtyrGWvIOC7cyr5JrvfyddtDu58LVuTrq96SYd+vWs30aeLQtfFYe/KlSvFvyW88kDfvrZDvQeLicDdZEKfm4defl8hJGgkchbaQLV7CJgsZ1wxycx3+0/Iv3IZWb/8OVH3biEHwe9dlt8fsg47I0sAAvfI8kRrIAACIAACIAACIAACIAACIAACIAACIBALAgUF8gqJJnmwURIKCIAACIAACIBAchIQFImJC6WsrMxxcH369HGsQwUIgAAIgEB1ApbtcmhdcnH1nSG21KzZIfZW32Xi4M7LkLm5cH6SyzyLC8844ww3D8OVuVmpqWRdf52Y25VHjokxxcXFYgwC3EFA2fdsFjuaN9E481u2QDbzAnckXCULnkgxZcoU0Z2cD+nRowc99dRTVY42f9moUSO67jr5d8OtAneTB5OYfGp+PUiRJg7uvGxoLIvVuxfR4HPFLoO5c8WYWAXw5BWpsHu7ZdlvUB4snTp1Ip9P/7jAZHKKm4fu44lzQlGffGq0CpHQDKpdQmDv3r1iJhUCdw60BvQn/+9+TSkb15B/8cdk3fETonb/dnjnel+O+yc1cZ6JUHhycGNhlSb+23XkyJFEGC7GAAIgAAIgAAIgAAIgAAIgAAIgAAIgAAIJQcDEwb1fv37iWL3+LFocIAJAAARAAARAAAQcCei/sXY8zPsVOpFMt27dvD9AjAAEQAAEYkjAmjxR7E299TYpQVRs4uAuicfFRKIcsGHDBrEHE1dUsZEkDbAMhES9j5+gPqQXFMLB3TsXELtj+z94l/yH9pJ/yafke+pxsq4bT5Rhi94ryll9ybKdkt1Wpk2bRps2bRLT8tvurzNmzKC0tDQx1ikgOzvbqapyf35+PsVauFzZueYFBO4aOFGoMhG479y5Mwo965v0ZRvcS8ydR8pejcANxVTg7oZc65JDqj2prGfPntpDT5w4QVu2bNHGuLpy2PlEzZvpUzxxkljkjpIYBMIVuFcdtXXBMPL/8Sny79hEvvfeJuvuaUTD3Te5rmrOifSaJwsNHDhQHNIXX3whxiAABEAABEAABEAABEAABEAABEAABEAABEAg+gSOHz9OJquAXnXVVWIyELiLiBAAAiAAAiAAAglLIGkF7l27dnU8qQ0aNHCsQwUIgAAIgEBtAtZ11xKlptSuqLqHBUL/fKvqnlqvE8HB3UTgLgnGaoHBjkoC1sUXEbVvV7nt9CKb9Lc4ELg7kXPv/nIH//OHku+uO8j/Wi6l7N5K/vWryPfy8+T7xc9dl/j8+fNp+vTpRnn94he/IHZ6rk+57LLLKD09XdtEMBikWbNmaWPiUWnyYJKdW1EiQ4BXEZFKPCZCWJMmSGkRFe0j9eFHclwMInjCiFSysrKkEFfXm9yvmNz3uHWQPIHKGjVSTE+9u1CMQYA3CJgI3DPs1al0xbJXNvBdNpL8Tzzm2RUadONzc13//v3F9AoLC8UYBIAACIAACIAACIAACIAACIAACIAACIAACESfQEFBAQUEwxrWbQ0ePFhMxsQoSWwEASAAAiAAAiAAAp4koFd/eXJIZknrBO4mX3qa9YIoEAABEEgOAuycbI0ZJQ5WzZqtjUkEB3eTmegmgjEtqCSuZFGRlX29SEASuBcLqwmIHSDAFQQs213Yd+MU8k35rivyqUiC7yV/+MMfVmxqf/KDuwcffFAbY1LJEzSvv17+3cjNzTVpLqYxJg8mdasvxTTZBOjMrQ7uFq+iNWyoM+GWLci65Say2rd3jolRDTvcS87l7IA+dKhmPDHKtT7dmKw4Y3LfU58con2sNXa02AUE7iIizwTs2bNHzLVt2yorxIjRCIglAQjcY0kbfYEACIAACIAACIAACIAACIAACIAACIBA/QisWLFCbIC/IzMxODIxShI7QwAIgAAIgAAIgIAnCSStwJ3FhT5bJBeqSGKFUMdgHwiAAAgkOwFr8iQRAQuE1MGDjnFwcHdEU61CGYhzqh2QYBu+nGxxRGfaDu6DyXKMg4O7IxpURIDAzTffTEVFRWJLjRo1ohkzZhALYSNRsrPl342lS5eSiaA8EvmYtmGSDwTupjTluDPOOIOaNm2qDWQRqFJKGxONSl/2xOrNNm9G1o3fI9/b88nPqzY8/79knd2vekwcthYtWiT2yg/mGzduLMa5OcBkQp6XHdyZvYnAnVZ9TWr7djefKuRmSMDEzAACd0OYcQiDwD0O0NElCIAACIAACIAACIAACIAACIAACIAACNSRgInAfdCgQdS8eXNiEyddOXDgAJWWlupCUAcCIAACIAACIJCgBEIrvBN0sFWHxS7BV155ZdVdla/fe++9ytd4AQIgAAIgYEbAGn8NUaOG+uCSUlKvz3eMMRG479+/3/F4N1SYCL1MBGNOY2Fxe6BTDyrLvJiCf3qW1O7dTqEJu98633bE7dFdHJ/OxR0CdxEfAupI4LnnnqO33nrL6OjHHnuM+vWLnFj3kksuIWklDBYtz5w50yi/WAVJzhuWZVGHDh1ilU5S9CPxLCkpoX379sWchTXxOqJmZ5B1g/0OPn8u+fduJ//LL5DvirFkRWgiSCQGlZ+fLzaTmZkpxrg9ICkc3Lt0Iep7pngq4OIuIvJEAATunjhNjkmaCNzXrl3reDwqQAAEQAAEQAAEQAAEQAAEQAAEQAAEQAAEYkMgGAzSqlWrxM5Y4M6ld+/e2lj+bmvjxo3aGFSCAAiAAAiAAAgkJoGkFbjz6bz11ltDntXttjtbQUFByDrsBAEQAAEQCE3Ash1hrauuCF1ZZa+aNafKVvWXkjCTo+MhuKuepX7LROBuIhhz6kXlziUqCxAtXkLBO+4uF7sHRl1BwZdeJnXokNNhCbffypFXDJhEfsdxFxcXO9ahAgTqSoB//++++26jw0eNGkVTp041ijUNSklJoUmT5N+N3Nxc0yajHnfs2DE6fPiwtp/27duL7h3aBlBZi4AkcOcDdu3aVeu4aO+wOnUif9EO8r/yN/KNu5oswbUl2vk4tZ+Xl+dUVbk/Kyur8rVXX5jcr6xfv96rw6vM28TFHQL3SlyefmEicM/IyPD0GBM5eT436enp2iHyOd65c6c2BpUgAAIgAAIgAAIgAAIgAAIgAAIgAAIgAALRJbB69Wri7390hVeb7datW3lIFzYiEYpkliQcjmoQAAEQAAEQAAGPEkhqgfsVV1xBnTt3Dnnqfvvb34bcj50gAAIgAALOBKzJsrBSffAhKVt4EKqYOLi7WeB+6tQp2mM7rOtKWloatWjRQheirQvOrCFMDQRJvf8hBW/+MQUyOlPg2utJfbZE20YiVPpyssVhdCKLLrT/hSpwcA9FBfvqQyAQCNCUKVPIZPIEvwdMnz6d2Jk80iU7W/7d4ImcbnG62LJli4jA6X5dPBABjgR40oBU4iUQdKuovYLX8ePH6YsvvqjYdPyZCA7uJl8qmPwOO0JySYU1doyYiXrvA1L2+zyKtwlI9+k8urZt23p7kAme/bnnniuOsLCwUIxBAAiAAAiAAAiAAAiAAAiAAAiAAAiAAAiAQPQIrFixQmx8yJAhld+TmXwPtG3bNrFNBIAACIAACIAACCQegaQWuPv9fkeXzXnz5tGiRYsS74xjRCAAAiAQRQLlDu5npIXuoZnt8H7j98j31utELVuGjOGZ2qmpqSHrKnbu37+/4qXrfq5du5Z4iTRd6du3r65aW6c2byb6bKlzTEkpqflvkTqY+E7u1tn9iAac7czi25psBxd3CNxFdAgIk8Cjjz5KixcvNjrq2WefpU62U3U0yoUXXkgm7rMzZ86MRvdht2nyQNLkwWbYHSf5AW51cPfCaVmyZAmVlZVpU+3evTuZTCLQNuKCyiZNmpAkcucVGHbv3u2CbOuegnXxhUQNG+gb4Hurz5fpY1DregKSg7vP57M/poT+nOL6wSVJgv379xdHCoG7iAgBIAACIAACIAACIAACIAACIAACIAACIBBVAmy0JJVBgwZVhkjPoTkQDu6VuPACBEAABEAABJKKQFIL3PlM33HHHXTllVeGPOmTJk2iHTt2hKzDThAAARAAgdoErMaNyRp39emKJvb2pAnkm5dL/r3byf/yC+S7fCxZKSmnY2q8klzcjxw5IgrLajQZs80NGzaIffXs2VOMcQpQM2c7VZ3e36olWaMvO72dwK9MXNztqy+kxB0C9wS+MOIwtOXLl9Mjjzxi1HNOTg7xv2gVFueZuLjn5tZYDSJaCQntmjyQNHmwKXSD6hoETMTXu3btqnEUNplAfn6+CCIrK0uMiWWAsgX5gUvHUOCBh0nl5RNvmxaT+xaT+x/T/uIRZ9lCfusiW+QuFPXuQiEC1W4mwBNTDh3STwJt06YN8d9RFPcSgMDdvecGmYEACIAACIAACIAACIAACIAACIAACIBABYGvvvqq4qXjTwjcHdGgAgRAAARAAARAoAqBpP/mzrIs+vvf/06hnCFZ1MHi90RYdr3KOcdLEAABEIgqAWvKDbbI/Sryvfq3f4vac18h33fGk9WwoVG/rVq10saxQ7pbXdxNBF4mQjEnAMGZsiDVmjhBO4HAqW0v7rcmTxTTbk0WjbJF7jVLcXFxzV3YBoE6EThx4gRNmTKFSktLxePZtZ3d26NdTATu/HCRV52Id4GDe3zOgInAfefOnfFJzuW95uXliRm6TeBOiz8j9dEnpH79KAVGjKRA6w4UmJBNwedeILVli3Y8vXr10tZz5fr168UYtwdYY0eLKQbfWSDGIMC9BNi9XVppyWQFFPeOMDkyg8A9Oc4zRgkCIAACIAACIAACIAACIAACIAACIOBdAtu3bxdX/UyxzfD69bNX6/62hNJrVdRV/DT5PqkiFj9BAARAAARAAAQSh0BtxVfijM14JCymnDVrFqWmptY6ZuXKlcQzB+fNm1erDjtAAARAAARqE/CNHUP++a8Ru2tbTZvWDhD2SA7ufPi+ffuEVuJTbSJwNxGKhcperVpN9NWqUFXV9vlyJlXbTuQNq3t3ogvOF4c4OYTAHQ7uIjYEGBK499576euvvxajeVLl9OnTqUWLFmJsfQOGDx9OHTt2FJt59dVXxZhoB5g8kDR5sBntPBOt/Q4dOohDgoN7bUQsjv3ss89qV9TYk5mZWWNPfDeDNZ3HDx8hNW8+BW+9nQLd+lDZWedQ8PkXQyZpMjHP5P4nZOMu2mkicKfPl5E6eNBFWSOVcAjs2bNHDG/btq0Yg4D4Eujbt6+YgBsm8IlJIgAEQAAEQAAEQAAEQAAEQAAEQAAEQAAEEpRAQUGBOLIBAwZQwyrmeKzZ8vv92uOKiopEAwttA6gEARAAARAAARDwJAEI3L89bSxCWLBgAbVs2bLWiTxof4k9YcIEYqeov/71r651Dq6VOHaAAAiAgAcJmAjck9HB3cS9nTragsULR3jwrNc9ZZ5IIZXxtsC95voBELhL1FBvQmDhwoX0zDPPmITStGnTaNSoUUax9Q1iMf3kyZPFZubOnSvGRDtg69atYhddunQRYxAQHgE4uIfHqyJ69erVxJ8NdaVZs2blnxt1MbGuUzUF7jUTWPMN0YmTNfeWb5tMzEsIB/f+Z1P5fVRICt/uDARJvfeBLgJ1LibADu5SgcBdIhT/ev6yk1fE0ZUjR47Qxo0bdSGoAwEQAAEQAAEQAAEQAAEQAAEQAAEQAAEQiBKBFStWiC2zyWjV4vP5qEePHlV31XpdVlZGmzdvrrUfO0AABEAABEAABBKbQEpiDy+80V1yySW0dOlSuuaaa0I6ca5atYp+/OMfl/9jJ7thw4ZRd9s9Nj09nZo3b05nnHEGsaAoViU7Wxb1xSoX9AMCIAACkSLAogWpeNnB3cQJNdT41aw5oXZX22dNnhjTv0PVOo/ThjVpAtFdPyMKKscM7L/OdJUtcp9HwcqY4uLiytd4AQJ1IcAi15tuusnILYKXWXz00Ufr0k2dj+H7xCeffFJ7PIt1v/zySxo4cKA2LpqVcHCPJl3ntuHg7sxGV5OXl6erLq/jFRT4YbxbiuJVbwrkLxScHMxN7lsSQeDO54sZqJf+pj115ZMFJtr3HiieIwCBu+dOmWPCbD7BS13rSmFhofilqO541IEACIAACIAACIAACIAACIAACIAACIAACNSNgInAffDgwbUaZ7OjdevW1dpfdQebJrFGCwUEQAAEQAAEQCB5CEDgXuNc8xf4ixcvpokTJxK7cjoVXoY93kuxQ+DudHawHwRAwMsEvOrgHgwGRaFFamoqmbjm1jx/aunnRBtkF0ITN/OabXt922rXjqxLLyH1/ofaoUyuIXCHg7sWFyoNCNx22220Y8cOMZJ/72fMmEGNGjUSYyMZMHToUOrWrZvoZpGbmxtXgbvEMCUlheCoG8kr499tsct4kyZN6Pjx446N796927EuWStMBO68MpibilrwnnYSWHmuXTqT1efMkGnz+4hU4v25WMrPtN5Y4G7aIOJcRcBE4J6RkeGqnJFMaAIscH/nnXdCV367lwXu48aN08agEgRAAARAAARAAARAAARAAARAAARAAARAILIEjh07ZqSjGjBgQK2OO3fuXGtfzR0mpkk1j8E2CIAACIAACICAtwm4x1rOJRxLSkro5ZdfJpNZhS5JGWmAAAiAQEIR8KqD+8aNG4n/huhK79696+TqGpyZq2v233W9e5J1Xu3Z7vKB3o+wciaJg7jCFrifUSUKAvcqMPAybAKvvPIKsTDcpDz88MMUyonC5Nj6xuTk5Dg20dSu4YkfZz/7nGNMtCuKioq0Amvunx073OSGHW0msWxfcnE/deoU7d+/P5Ypub6v/Px8McesrCwxJpYB5Y7jQofW5WMcI3i1Mkn0e+DAAUqElVGsUSOJfJYji/KK7TtIrVqtj0GtKwns2bNHzAsTqkRErghggbtUWOCOAgIgAAIgAAIgAAIgAAIgAAIgAAIgAAIgEFsCy5cvF1c+7tGjB4XSA/D3QVJhB3cUEAABEAABEACB5CIAgXuV8z1r1izq27cv3XnnnbSPl3JHAQEQAAEQiDkBEwd3N75Hm7iX8ioh4RZlO8Or2a+Jh1k52WJMogZYE75D1CBVO7xGZNG1tpi3oiSCEK9iLPgZWwLbt2+n22+/3ahTdnK+5557jGKjEVRztR/2kJ9g/x7kUgrtogY0g1Ip+0gxrfrHq9HoXmzTxGnDxLFD7AgBIQmYrCiya9eukMcm4052f16/fr126H6/n4YNG6aNiXWlWvi+2CU7l+uKyf3LmjVrdE14os5q2ZJo6BAxV5NJA2IjCIg5ARMHdwjcY35a6tQhBO51woaDQAAEQAAEQAAEQAAEQAAEQAAEQAAEQCDqBEyMRAcNGhQyD5PvgyBwD4kOO0EABEAABEAgoQmcVnol9DDlwf3pT38idrnctGmTHIwIEAABEACBqBEINWO7ZmdudJQ1Ebj36tWr5lDEbfXxJ0Q7ZYGhL5kF7ra7rM59liGvpCAdq0IbDu5VYOClMQGlFN1444106NAh8Zi0tDSaMWMGseA1XmXgwIF0lj2x5hpb1P4PW9S+2xa1z7JF7deRnxrbkz4qyu4/PVPxMqY/IXCPKe5anZkI3Hfu3FnruGTdkZeXJw79nHPOIf7dd0tRX64k2rVbn06Kn6zLLtXGmNy/SOJ/bQcuqpTE/pwqBO4uOmFhpOIFgbsKBCi48D0K/OBHFHx3QRijS67QPn36iANet24dBe2JwiggAAIgAAIgAAIgAAIgAAIgAAIgAAIgAAKxI2AicHda9djEwd3ke6XYjRY9gQAIgAAIgAAIxIIABO42ZXZunzZtWix4ow8QAAEQAAGBABzcqwNSM2dX3xFq69xzyOorCz1CHZoo+0I52K8nRb+lMhpAJXQeldI8W+ReUUpKSqisrKxiEz9BwIjA008/TR988IFxLC+zGO/yTMcu9rVvO7XbovamVUTtVfPqUfBl1c2YvTZx2jB5oBmzhBOsow4dOogjgoP7aUT5+fmnNxxeZWVlOdTEZ7eREPuCYWQ1b65N0MTB3WSin7YTl1T6BDd7TlN98impEydckjHSMCVgInDPyMgwbS5icTx5TuUvpsDUuyjQoRsFx1xNavrfSb08I2J9JFpDPJFImnhz8uRJSoSVJRLt3GE8IAACIAACIAACIAACIAACIAACIAACiUsgYJs3rFq1Shygk4O7yeqKe/bsEdtHAAiAAAiAAAiAQGIRSHqB+0cffUT/8R//QfylIgoIgAAIgED8CXjVwd3EudREIFb1DKjSUlKvvV51V8jXyezeXgHEGnc1UdMmRB07kHXXVPpuj050li1sf4gCtMYWuocqR44cCbUb+0AgJAF+KHffffeFrKu5c9y4cXTzzTfX3B2X7U53TBX77VwWoJUvviTGRTrAxGnDZEnKSOeVLO3BwT28M23i4O46gfs7sgO0iaBbEpIySZP7oPCIxyl62PlE6XrBP508VS5yj1OG6LaOBEy+/DKZaFvH7msdxissBH7xKwp070OBrEtJPfO/RHuLKuPUm/8idfx45TZeVCfQv3//6jtCbBUWFobYi10gAAIgAAIgAAIgAAIgAAIgAAIgAAIgAALRIMDfo50QjEGa22YrTsZGqamp1LVrV21qbGqwY8cObQwqQQAEQAAEQAAEEotA0gvc77//fiq1BYQoIAACIAAC7iBgIizZt2+fO5KtkoWJc2nYAvd3FxIdOFillxAvLSIr+/oQFcm1y2rShPyf55N/63ryP/UH2tq2jQjg6NGjYgwCQIAJ8L3ilClTiB+cSYUdJp5//nkpLGb1Z074Dm1smCr2V/TsX8SYSAdA4B5pouG1Bwd3c16nTp2i5cuXiwe4SeCujh0jlSe7zlsGjuUm9y8m90EiQBcEWH4/WaNGipkog8kDYiMIiCkB6fMDu4I3bdo0Jjmp/fspMGQ4qceeJNqyNXSfx46Tmv9m6DrsJQjccRGAAAiAAAiAAAiAAAiAAAiAAAiAAAiAgLsIrFixQkxo6NCh2hgn8XvVg0xWB64aj9cgAAIgAAIgAALeJpDi7fTrlz3fYJk48dXsJSUlhdjxsGPHjpSenk6WZasLUUAABEAABCJCoFmzZsTvs2VlZY7t7bdFIW4r0odp/lsRrhOxmpkrDzNzOFnCbHa5kcSIsM7qWzmQM844o/K10wsI3J3IYH9NAg888ACZPJjj41jcbrKMYs0+orm9w36f6PHhJ9oueq8spGAwSD5f7Oa/Su+bnHC475vaQaKyGgE4uFfDod1YtmwZlZSUaGM6derkqutVffgxUYkwkbtVS6LzBmvHxZVJ5eBuj5dF/2qufgUdxZMQUTxD4PDhw+IktVj+7bZatbInUlxG0kSJ8s8COdme4RzLRCFwjyVt9AUCIAACIAACIAACIAACIAACIAACIAACMoGBKhrdAABAAElEQVSCggIxaNCgQdoYk++E2Dxp+PDh2nZQCQIgAAIgAAIgkDgEklrg/qc//cnoTDZq1Ii++93v0g9+8ANi97o2bdrEVPxjlCSCQAAEQCBBCLAQvJUt+tizZ4/jiA4dOkSBQID8tsumG8rOnTtJEkt369aN+O+JaVHHbdfGf74lhvtyJokxyRjALpxSKS4ulkJQDwLlkyEff/xxIxK33HILjRs3zig2lkFdf3YXkSBw7xAI0pf/+xca9NOfxCw1Ewd3E7eOmCWcYB3Bwd38hJpMinaTezuPzESAbY0ZRZbBpBa+L+O/q7q/m7t37yZ2um/YsKE5WJdGOrra++0JQOcPJZ8tgLcuH+PS7JFWKAJ79+4NtbvavoyMjGrb0d6w7Ht4UeBuT6RQBw+S1aJFtNPxXPsQuHvulCFhEAABEAABEAABEAABEAABEAABEACBBCewcuVKcYSSwN3kOyET8yQxEQSAAAiAAAiAAAh4hkDsLBpdhuSYvWT7zJkztVmlpqbSI488QnyD9MILL1BmZibxl56xdLbUJohKEAABEEhQAq1bt9aOTClFbnJx37BhgzZfruQJUuEU9ea/iIqP6Q+xhVbWxAn6mCSthYN7kp74CA+bJ65MmTKl3NlcarpHjx703//931JYXOp7XHkFrWski04P/uX5mOXHbvG7du3S9tekSZPy1ZK0QaisMwE4uJuj86bAfYE4QEchd4gj+/TpE2Lv6V18b/bNN9+c3uHhV1bnzkT9vl0VplNHsm7+Pvlmv0L+oh2Ukv8x+R68n6xh53t4hMmXum7ibAWNWDq4c5/WtfaEOOlvs70Kg3pNv5pARf7J9pNXlpAmO2/atElcfSPZuGG8IAACIAACIAACIAACIAACIAACIAACIBANAqypKioq0jbN+qu+fU+vxh0q2NTBPdSx2AcCIAACIAACIJCYBJJW4L5582Zxieonn3yS/uu//qvcsT0xTz9GBQIgAALuJMBOoVJxk8B9/fr1UrrhC9xn5optWpeNJKttWzEuGQMgcE/Gsx75Md95553E4iipsMBqxowZ5Q7HUmy86vdcNELsuu/qNRQoKxPjIhHAK1+UCX117do1El2hDQcC6enp4soi7MqNQpSfny9i4MnQbimK37fWyZPv2MHdtLCYVCom90NSG26p9//5f8i/agWlbNtA/hf+Qj57QiFctN1ydsLPw8TBPeYC92bNyLrqCnEwauZsMSYZA3i1iLPOOks7dL7PKCws1MagEgRAAARAAARAAARAAARAAARAAARAAARAoP4ECgoKxEYGDhxIDRo00MbBwV2LB5UgAAIgAAIgkJQEklbgvm3bNu0Jz8nJoalTp2pjUAkCIAACIBAdApKDO/e6b9++6HReh1Yj7eCuDh0i9Y6B82rOpDpkmxyHpKWliQNld24UEHAiMH/+fHrppZecqqvtv/fee8tX+qm202Ub3e+5W8yobVDRF3/8HzEuEgEmS0iaPMiMRC7J3EaHDh20wz958iQdPHhQG5PolexKLt1zNG3alPjhvFuKyT0EndOfrPbtjVM2WYnG5H7IuMM4B1oXX0RWP714Ns4povswCLhR4M7pWznZ4ijURx+TwmSjkJz69+8fcn/VnRC4V6WB1yAAAiAAAiAAAiAAAiAAAiAAAiAAAiAQHQIrVqwQGx40aJAYk5GRIcbAmEdEhAAQAAEQAAEQSCgCSStw14lqUlJS6LnnnkuoE43BgAAIgICXCHjNwd1E0GUiDKs4R2reG0SnSio2Q/9s2ICs74wPXYe9ZOLgXlxcDFIgEJIAC+F++MMfhqyruXPw4MH00EMP1dztuu2u9ooPa5o0FvM68sJ0MSYSAdJkU+7DZCnKSOSSzG20NxA4s9t+Mpe8vDxx+MOGDSP+DOmWot5dKKZijR0txlQNSDYH96pjx2vvEzARuJt8eRZpEuUO7mcIkzLtyWcqd26ku06I9iBwT4jTiEGAAAiAAAiAAAiAAAiAAAiAAAiAAAgkAAETgTt/nyaVJk2akPS9BRuYFRUVSU2hHgRAAARAAARAIEEIJK3AXSeqOfPMM8nE+TVBrgEMAwRAAARcRyARHdxNhGEVJ0LNnF3x0vGndeXlZDVv7lif7BUmAnc4uCf7VeI8/ptvvtno4VijRo1oxowZlJqa6tyYi2r2jbxEzOasteup7NQpMa6+Abp78Yq2IXCvIBG9n5KDO/e8a9eu6CXggZZNBO6ZmZmuGYkqLSX1wUdiPuEK3E0m6plM+BMTQwAIRIHAnj17xFbbtm0rxkQ6wLLvI0wmrAZn5ka664RoDwL3hDiNGAQIgAAIgAAIgAAIgAAIgAAIgAAIgIDHCfD3rRs3bhRHMWDAADGGA0xW99UZmhp1giAQAAEQAAEQAAHPEEhagfuhQ4ccT5LpjZVjA6gAARAAARCoFwETgfv+/fvr1UckDzYRdJl8GOeclC3AUR9+JKZn5WSLMckcAIF7Mp/9+o39+eefp7feesuokccee4z69etnFOuGoN6/vEdMo7VStPyJJ8W4+gaYPHw0fd+sby7JfLzkhMJskt3BPT8/X7xEsrKyxJiYBSz+jOiosEKJvZqDNSK8nE0m6q1fvz5mw0RHIBAOARMH93gI3HkMVs4keShLPie1aZMcl2QRELgn2QnHcEEABEAABEAABEAABEAABEAABEAABFxJYNmyZWJe/Hw5PT1djOMAE/MjExMlo84QBAIgAAIgAAIg4HoCSStw79ixo+PJgcDdEQ0qQAAEQCAmBFq1aiX2s2/fPjEmFgHFxcV04MABbVcZGRnGH9rV7LlEgaC2PUprStbVV+pjkrzWZCUWPncoIFCVAE9Wueuuu6rucnw9atQomjp1qmO9Gys6Zg6nVWc0FVM78fIMMaa+ASYPH00eYtY3j2Q/Hg7u+iuA/76vWbNGG+Tz+eiCCy7QxsSyMvjuQrE769KLyWrYUIyrGtCuXTtqKByzfft2CgQCVQ/DaxBwBQFXC9xHXUbUWv7sY7LCkytgxzCJbt26Gb0vHTt2LIZZoSsQAAEQAAEQAAEQAAEQAAEQAAEQAAEQSC4CK1asEAc8ePBgMaYiwMT8yMREqaI9/AQBEAABEAABEPA2gaQVuOtuipo1a+bts4rsQQAEQMDjBLzk4C4J3/hU9OzZ0/iMBGfOFmOta8eR1bixGJfMAXBwT+azX7exsyhzypQpZCKCatGiBU2fPp0sy6pbZ3E86uBoW0gnlP4bNlFJlMVgELgLJyFG1XBw14Nm93Zlr2qgK7yKg6nzjK6dSNWpdxaITVljR4sxNQNYyN+7d++au6ttl5WVkcmqNtUOwgYIxICAicCdJ6TGo1gpKWRNnCB2HZyZK8YkW4Df7yfJoILfw7/88stkQ4PxggAIgAAIgAAIgAAIgAAIgAAIgAAIgEDMCJgI3AcNGmScj4n5kcl3TMYdIhAEQAAEQAAEQMDVBJJW4N61a1fHE7Nx40bHOlSAAAiAAAhEn4CXHNxNhFymAne1eTPR4iUiYCsnW4xJ9gAI3JP9Cgh//I8++igtXrzY6MA///nP1KlTJ6NYtwX1ve8XpOz/dCXdrl7++z/oQupdZ+KuEWvGankBBX55PwX/9X+khJU56g3AJQ3AwV1/IljgLpWsrCwpJGb1qqiIaMUXYn/W2DFiTKgAXkZWKuvXr5dCUA8CMSewZ88ebZ88gaNly5bamGhW+nImyc0XriZVuEqOS7KI/v37iyMuLCwUYxAAAiAAAiAAAiAAAiAAAiAAAiAAAiAAAiAQPoHS0lJavXq1eGA4AnedWWlFRybfMVXE4icIgAAIgAAIgIC3CUDgHuL8mYgVQxyGXSAAAiAAAhEiYOLgvm/fvgj1Vr9mTP5mGAvcZ82Rk2nVkiwDB2a5ocSOSEtLEwdYXFwsxiAgOQgsX76cHnnkEaPB5uTk0OTJk41i3RjU7rzB9FXz5mJqJf94VYypa8CpU6dIeg/nvwNNmjSpaxd1Ok6xsP33T1Dw6u9QoHUHKjv7XArc+lMK/v0fpDZsqFObbj/IxMF9165dbh9G1PLLy8sT23aVwH3BeyTMXyHq1pWsM/VO7E6DNrmfMbkvcmof+0EgGgR4ZYFDhw7RBWTRRPJRqDWQ2rRpQyxyj1sZYU+U6dRR7B4u7rURQeBemwn2gAAIgAAIgAAIgAAIgAAIgAAIgAAIgECsCLCxAH/noytsLBGOoVG7du10zZXX7d69W4xBAAiAAAiAAAiAQGIQiOM3ePEFyDdQTrMEefniYDAY3wTROwiAAAgkMQETB/f9+/e7gpCJkMvE8ZQHYyJasa6/jqzUVFeM3c1JwMHdzWfHXbmdOHGCpkyZQuwyIRW+f3z22WelMNfXF18huzcP2LyVTh4+HJWx8NKRSuld5E2WoIx0cmpRFbduTm/1GlLPvUjBG2+hQK+zqax9VwoutAXECVRMBO47d+5MoBGbD4XfEz7//HPxgMzMTDEmVgHq3YViV9bl8u+/UyMm9zNwcHeih/3xIrB3797yvzl3kp9epVTaRQ3o75RCV9pi95Rvk2rbtm280ivv17IssiZPFHNQJpNhxVYSKwAC98Q6nxgNCIAACIAACIAACIAACIAACIAACICAtwisWLFCTHjIkCFiTNWA5rZJk6QVYJ3A4Sh9h1U1F7wGARAAARAAARCIP4GkFbgz+ltvvTXkGeDlbN58882QddgJAiAAAiAQfQLp6enk9/u1HUnuv9qDI1hpInA3cTxVq78mWlkoZubLmSTGIIAIAndcBaYE7r33Xvr6a/v3TygsPps+fTq1aNFCiHR/9Vm/+iUFBJvnZvYwlv/u91EZjMnSkSZLUEYyORWwiXy2RN/k7j1kdeigj/FYLTunNGzYUJt1sjqh8IN5ngCjKxkZGWTyN17XRqTqeNKIYgd3oVhjRwsRztUmYzW5L3LuATUgEHkCLHBvajfLgnYuTW0n9xxb7D7fFrvvsMXu/2vL3EenNiQVZ5MDX052eX7a/23cRGrJUm1IslWaCNzXrFmTbFgwXhAAARAAARAAARAAARAAARAAARAAARCICYGCggKxHyfjUd2BJt8RmXzXpOsDdSAAAiAAAiAAAt4gUGFY5Y1sI5zlDTfcQD/72c+ouLi4VstPPfUUjR8/vtZ+7AABEAABEIg+ARaSsuiuqKjIsbNDhw6Vr7bh88V3rpaJU6mJIMzEvZ062sLKC0c4MkHFaQJNm7KUSV9C/f3XH4HaaBBQa9ZS8Ok/kZU1nKwRmWR17x6NbkK2uWDBAnrmmWdC1tXceccdd9CoUaNq7vbkdpv+Z9Oyli3o3AOHtPkHZuYSPfaoNqYulSYPHWPu4P6VPcHoaO3PBNXG1yKdqN9Z1XYlwgYv97llyxbHoRw/fpz4by5PPkumsmjRInG4WVlZYkzMAr74kmjPXn13KX6yRl6ij9HUmtzPmNwXabpAVRQI7Nq1q3wCP//sbv+Nvfbaa6lZM57GlBxlz549dK0tbm9sC9trlpb2vltssTsVfEWBHn3Jv25V3FZKsgYPIjqzF9E362umWW2bPzP4h51fbV8yb3Ts2LH8ej5y5IgjBr72eaJDvJ36HRNEBQiAAAiAQFITOHbsGL3xxhu0du1aKikp8RQLniw9cOBAuuaaaygVq0166twle7J8b8i/d7zCID8T4e+CedVGFBAAARDwIgF2sOb3NH4m17p1a7rqqqvIZBVGL44VObuTgImD++DBg8NOnr8jktrmv+UDBgwIu20cAAIgAALRJMATf5YtW0ZlZWXEBi0XXnghsf4JBQRAoO4Eklrgzu6u3/3ud+mvf/1rLYKffPIJsehpzJi6L+Feq1HsAAEQAAEQMCbAS4/pBO5B22XxwIED5Q9sjBuNcODJkydp586d2lb5b02bNm20MVypZs0RY6zs68mKs6BfTNIlAU2aNClfBSBguzI7laNHjzpVYX8MCagPPiT11xfK/5V3277dt2L3rPKfdO5AslIif8t68OBBuummm4hdj6XSr18/+v3vo+NmLvUdrfrjV19B9PeZ2uYHbttJx+yJRk0N3sO0DdWo5IeOUom1wF0typNSIivzgoR8ANHBdqXXCdwZDIsDvShwZ0fmuv7dzM/PF68JNwnc1bsLxXxpuH0N10PYzK45LFwpLS117GvTpk2umIDomGCSVfCzjv/8z/8knqhSUXgS6YwZM+jKK6+s2JXQP1ngPplF7EKxBpwdN3F7RWqW7eKuHv5txWbIn2r2a6Se+kOd39tCNurxneeccw5Jk5IKCwtp5MiRHh8p0gcBEAABEEg0Ap9++ilNmjSJvL5q1plnnknz58+nvn37JtopwngSkMA//vGP8tW9q35G4s9MTzzxBE2dOjUBR4whgQAIJDKBhQsXUk5ODu3fv79ymPyedt9999Gvf/3ryn14AQLRIrBx40biSRa60rhxY+rTp48uJGQdHNxDYsFOEAABFxPgVaF//vOf00cffVQtSxa5s+EeT0RDAQEQqBuB+Nre1i3niB7129/+1nFm/sSJE2nlypUR7Q+NgQAIgAAImBEwucGr+tDGrNXIRvEHd0kca+J2qj5fRrR+g5iczxa9oJgTSEtL0wZD4K7FE7NKlbe4el+7dpOa+zoF7/wZBYZmUSC9LQX/8Wr1mAhs8YNeaYIKd8NiTv7yq1GjRhHo1T1NDHjgfiojvbif10FY8dvIO7i7UuBe8zoMcaqsrMwQe72/iwXuUjH5XZHaiFU9/11W+YspMO0/KdCpB6kv6/Z5Li9PnvSQmemea8JE4O4bO7pepyHFnmzUrVs3bRvsOmnyO65tBJURIfDmm2/SbbfdVk3czg3zBNHrr7+eVq9eHZF+3N7IEXvSxagQ7u0182ZxebyLb/IkOQW+T/roYzkuiSL4CwKpsMAdBQRAAARAAATcROCbb76hq6++2vPidmbKY7niiiuI3ehRQMDNBJYsWUI33nhjrc9I/DmWV25855133Jw+cgMBEACBagTYsOS6666rJm7nADYH+81vfkMvvPBCtXhsgEA0CEgO69wnO6zzc+VwCwTu4RJDPAiAQLwJsP60pridc+Jn0z/5yU9IZ8wY79zRPwi4nUDSC9zZIfjVV18td3mtebJ4iWN2Ndu6dWvNKmyDAAiAAAhEmYCJwH3fvn1RzkLfPC/5JxWjpQBtV3brqsttJa3mA36vnmQNOU/qDvVVCLB7vq6wAz8vDYUSXwJqkeCSfOw4WZ0ju0zwunXryt1rTUb+0EMP0aBBg0xCPRXTomdPWtm6lZzznNfkmDAjTMSvJg8vw+zWMVxt3kzqrbcd6ysqrBHuETNX5BSJn+3btxebYQd3txeeLBb42b0U6NqbAlmXkvqfP9vW87spmCuvkFJzbDyBTXJR5EkvdVlatWZfkdhWny4i9cmnYlPW5WPEGCnAZOKeyf2R1A/q60eAV0G6+eabHSdispNIoq1M4kSsXd5nlCII3MsapJI1/hqnJmK23+rbh2jQQLE/NXO2GJNMARC4J9PZxlhBAARAIDEI8LOoKVOmEH//lChls/25ms0BUEDAzQSeeuqpcuGnU45/+MMfnKqwHwRAAARcR4CdYIuLix3zeuyxxxzrUAECkSJgInCv6/drJqv8mnzXFKmxoh0QAAEQ0BHg71F5ZTOnwoZDn3zyiVM19oMACAgEkl7gznwuvPBCevDBB0Oi2rFjB/Fyx/xg49SpUyFjsBMEQAAEQCDyBLwgcN+wQXZdNxGCWecNJv9bb5B/91by/fUZsi65iMhnVYNq5Rg4OlY7AhuSwJ0J6R4AgmD0CSj7Pou2btN3xBM/hg7Rx4RZO2PGDKNZ0uzOfO+994bZunfCS74zTkx24M49dDTC4maTh44mDy/F5A0ClO1oE7jxFvvNQHCas8WPkb4ODdKLSYiXHdzVtm0U+KW9GkHPsyhw/ghST/6RaNv2atzU7PAnaXz8seyOPHToUGrQoEG1vuKxoewvssqv4aB+RQZqYy99OLj+k3VMJu6Z3B/Fg1Uy9XnrrbcSi9x15f3339dVJ0xdv5Wyc3fRsKFkNeV1S+JfTFZsUq+9Tqq0NP7JuiQDCNxdciKQBgiAAAiAgDEBdlVdunSpcbxXAuF+7ZUzlbx5fvjhh9rBf/rpp1iJQEsIlSAAAm4ioBPRcZ5sQAETRzedscTMxUTgXleTGBMTJFzjiXldYVQg4EUCb7/9tqPhUMV4pM8jFXH4CQIgUJsABO7fMvnVr35VvgRdbUREhw8fpnvuuYf69u1Lzz33XPkHglBx2AcCIAACIBA5ArzChlT2798vhUS13kTAZSJwr0jSatmSfD+6hfwfLiD/tg3ke+pxW1D5b9d2E7FLRTv4+W8CaWlpIoqjR4+KMQiIHgHRvZ27tgWZVpMmEU1i5syZYnt8/bAQ3u/3i7FeDTjn/l9RiZB8Y7t+xSO/EaLCq5YeOvrsVS1MRNfh9Ro6Wj1lC6I/WRS6supevg5tx+5ELJ52cD9wkNTvnyDauMn51GzYSGrZcuf6EDUrV64Msbf6rosvvrj6jjhtBe/6OdGmzWLv1ujLyLKqT54TDwoRYHJfAwf3EOBiuOvll1+m119/Xexx586dtHfvXjHOywE8ka73Hr3Qn8d3/JqrXDNMK/t6EgzniQ4eIvXOAtfkHO9ETATuq1atinea6B8EQAAEQAAEygmwsJ2XLU/EYvI5KhHHjTF5gwB//pEmAZfak0jZWREFBEAABNxOgFe3Nnn+9tVXX7l9KMjPwwQOHjxIW7Zs0Y6An0cPHCivVhiqkebNm1MT4btB1gnwat0oIAACIBBvAixwl4rJpCCpDdSDQLISSEnWgdccNwtp/vjHPxJ/MfbTn/6U+EFGzcLLLLITGpeMjAxiV88LLrig/HWzZs2Ib7Iqfja13b8iISComUPVbRMxStV4vAYBEAABLxGocHAfaCs8vqTQrqT8ECeeJdIC96pjsTp0IOuuO8hn/1P2AwKra9eq1XhtQMDEwR0CdwOQUQwxEbhbWcMjmsGyZcuMHv4+/fTT1KNHj4j27bbGmnXpTJ+1a0tDdusFjinz7CXV/vfZiKTPE0el3zsWt6ekRP9jilq1moL3P2g0Lp+LxI9GCYcRZDKZgJfWc2OxBp5D1Kc30dp12vSCuXPIP+TfE8a0gd9WFhbKjs/8WTDeRR07RuqzJUZpWNddaxQnBcHBXSIU33qeQDRt2jTjJPhaHzlypHG81wLVrDmiVtyWilPD8de4ZmhWly5EWfb7y6J8bU5qZi5RAv9t0g6+RiVPjG7Xrh3t3r27Rs3pzSNHjpQ715m4f50+Cq9AAARAAARAILIEjh8/TlOmTKGysrLINuyS1ljgxGOUhEguSRdpJBkBk+f4jIQnRvKKbSggAAIg4GYCixYtEl1iOX8WuF91lXsm9buZKXILn0BBQYF40JlnnkkmZmRODXXv3r38b7NTPe9nDRcblaKAAAiAQLwIbNq0idauXSt2z3GHDh2i9PR0MRYBIAAC1QlEXzlSvT9XbW3cuJG22cvaVy18k3X//ffTQw89pP1gsGfPnnJXNBNntKrtR/K1UqEFn5HsA22BAAiAQDwIqOUFNPq9j2gjNaBOdgK9bI/hrSESSTQH9xBDLN8FcbsTGf1+E4F7cXGxvhHURpWAytOLt7hzi0VeESwm7u0sbL/55psj2Kt7mwpMsEWvzz6nTfDcvUV00P6iukUEJtrUvPcO1XHnzp1D7Y7oPmVPZg1MuYnoVIncbof2ZN1+mxzn0QiTSbPsdObWYmX/P3vnASdFkf3x1zNkkBwUUIISlCMKSFREBREVFWFZFcEIeqeniHqKCRE9FfV/6JmBEzzXJSoqC6KCwBJEiZI9MgiS05J2p//1FmeZnenu9yb3dL/iw2e6q16lb/d2qH71q16gv/iyZfP08ZNAf+0V9gRkjtJvo0aNLOtMRKKmJlV7f14AviHPgf7WSACfyfuhWg1Gu7lHTJrEcXDnKEjFpDFSSCECOD7Qv39/QEdebnC6g7sPncCJMAV8cHtNfOOwT/Ck9wYf5eA+9WvQlQNZrFe5sQ+F8FqCYhVWDu5YGp7v4uAeHlexFgJCQAgIgdgSGDx4MKxfvz62hdqotLy8PHEOttHxkKYUJsB1cOdMeC9csuwJASEgBBJPIDs7m1WpXNNYmMQoQgIcJeLmzZtHWPqZbDiOQ43V4zcncXCPCrNkFgJCIEoCWVlZ7BLw2nnllVey7cVQCAiBMwQ8bgbx4YcfQqdOnUL+P//885bO7W5mJn0XAkJACMSLACrp5j37AuTWbwR5LdtBoxnfwflKcxH/9QavYbXJVHBHJyLKUdPr9UKNGjUM2y6R8SfAcXCnlKTj30r31qDj5IIV9BKZsVRwx7/biRMnktBvu+020sYpBk2HPAXUAo7F1HV4+dBhMekydd3EShLh4O4b+hLA0uWsPnlGfwCaWq3JqSGVFdzxmHh630ofmq3bAJhK58eUKjqlWF+iRAmoaROHWK14cfCOeBW8s74FqG2w2kvJEuAdOxo0tWJZLEItxkQXVM2RkHgCuCLdrFmzwqrYyR869Q2/AfyylOTxZYlitlMZ1Xr1BPASf7PHckBXTu4SzhBAB3cqOPl8p/ou6UJACAgBIZB8AjNmzID33nsv+Q2JcwvkfhtnwFJ8xAS4E7EpJ7qIGyAZhYAQEAIxJIAK7pyACu4ShEC8CHAU3Fu0aBFV9RyhAlzRUoIQEAJCIJkEpk+fzq6eMzmIXZgYCgEXEXC1gruLjrN0VQgIASFgWwK+6TPA98TTaq28VaZt7A0eGAF5IenJVHDHZXdPnLB2C0WV0yJF5FYbcuASFMFZ9k4c3BN0MAyq0RcsBMjzGaQERF10IWjVqgVERLc5Z84c4Ax2paWlRVdRCuUuc955kF3jPLhsx++WrS4x9RvLdG4ihz9n0JJbn5Gdrhyd9X++bpQUEqc9cD94unYJiXdSRMWKFaFYsWJw6tQp025RDt+mGROQoDW6BOAv6v+vqy1r82VOAG/bNpY2mMgZmG/WrBl4YuQwTjaIaaBd3hG8K34G36OPgz7qPwW5PK+8BFrDBgX70W6ULFkyXwHZ6m8ZFcRRSfncc8+NtjrJzySwZs0aePpp9TwdZnCyA5LOUG/fDTqsOy92zxlh4jc116pUAe3qq0CfMdPUBhPy+9int6WNWxLFwd0tR1r6KQSEgBBITQL79++Hu+5SK4gxAt7T/vGPfzAsE2+CH+0//fRTy4qd/Hxp2XFJtD0BroO7nMO2P5TSQCHgegKn1cqknPFLBLVu3TrAFVZQjEuCEIglATwPV6+2Ho/H+qJVcOeIIXFElWLZdylLCAgBIRBIYO3atbBx48bAKMtt7j3cshBJFAIuJCBedy486NJlISAEhICtCCgVVCvndmxrc+XgXk8pCG9QTiiBIZkK7pxlTS+88MLA5sp2gglwFNyPooq4hKQQ0LMXkPXGUr0dK8vIyCDrbNKkCXCcpMiCUsjAk9YL4M2Rli1utm8/7Fu/ASrVr2dpRyVyBhs5g5ZUPWbpek4O5N15Nz25AgtQEyw8r79iVpRj4jVNg/PURAecuGUWUNUcnZbL2lTJHs9h369DzZqfH69PmAz6m6+TSuYctTa7XiO0c84B78fvg6/HDeC77wFA53/t4b9acokkEZ9vrBzcsUx0HhAH90johp8nNzcX+vXrB8ePHw87M37odGrwfT6e7NoE8EHlGE6kIysMw0BL7007uE//FvSDB0ErXz6Mkp1pyrkui7OSM4+99EoICAEhkAoEBgwYQK4Shf3AicfoQN60aVNbdqtcuXLi4G7LIyON4hDgjOVjOTt27Mh/t8LJ3RKEgBAQAnYksHDhQkuhksA2nzx5Mt/J/ZJLlDiIBCEQQwIrVqwAHJO0CpUrV87/7mBlQ6VxxJCocWqqDkkXAkJACERDICsrK6zsKFaE108RyQwLmxgLAeUxKEEICAEhIASEQBIJoOIonEcrfKYZ3LKSqeDOUX0RB/cknliqao6Duyi4J/EYcRzcO7SLWQNRqWTy5Mlkeenp6aSN0wyaPf0kHCM6VURNMlrx4jDCik5OtoN7/oohG/5HN9TrAe/YUaCVLk3bOsACHdypsHPnTsokaekaTtKgws7fAeZlU1bAcYBs1KgRWU4yDTw3dAfvr0vAM2404ASGWAdcoYYKXOcBqhxJpwm89NJLsHjxYtrQwALVRJ34EUhfthxgDe28n6lWiKpmVwf3m3sAlChucNQCok6dBn3SlIAI9242bNiQ7Pz69etB1wtPmCYzudxA//kXyHvsCchtcinoSp1NghAQAkJACIRPYOzYsTBx4kRWRnyus6tzO3ZAJpSxDqMY2ZQAOq5zAj4vLl26lGMqNkJACAiBpBCYN29eWPVyxjrDKlCMhYAiwLlXtmrVKmpWHDEkzjenqBsiBQgBISAETAjMmDHDJMU4Gief4SQhCUJACIRHQBzcw+Ml1kJACAgBIRBjAprHA1rvnmSpvQ0c3EXBncTmagNxcLfv4deVs7m+6CeygVr72Dm44wvmnj17yDp79WI4ypKlpJZByUqVYGWtmmSjS38znbShDDiOlBxVDqoeo3TfzO9Af/d9o6SQOO3JwaC1bRMS79SI6tWrk137/XflIG7ToNVTDtfNaZVD3+cTyB6ksoJ7YOc0pZCjMY5rYB7uNsfBnTMRkFuf2JkT+Pnnn2H48OHmBowUJ37o9GVkkj3frFaGWqj+V61albRNhoGmVszQrruWrFrPoJXqyUIcYICKsrVr17bsCa5GsmHDBksbSQTQ16yFvOeGQm69RpDXqr1a/USt8rNyFbmigLATAkJACAiBUAL4/vvwww+HJhjEdOzYER577DGDFPtE4bt6CVyJ0yLgxGgRk7AAJElJIYATe8MZ0+CMCySlI1KpEBACQkARyM6mBTwCQa1cuTJwV7aFQEwILFmyhCynefPmpA1lUEl9u6JUjvG7n8/no4qSdCEgBIRAzAmgo/r27dvDLpczSSjsQiWDEHA4AXFwd/gBlu4JASEgBFKBgKdPb7KZFysH98ZKQTgwHDhwIGkqfBxlUlFwDzxaid8uU6YMWenRo0dJG9/X00C3sXIx2QE7GixXM5OPEOwrVgBo2CBmrc/IyCDLatu2Lbj177bo7bRyfdODh+CPtbQirhVojpoGR5XDqg6jNP3gQfDddb/y2jJKDYpr1gQ8zz8TFOnsXY6Cezgfg5NBy8NQcUelY5xgYxU4zo92V3C36l8s0jjXSc5zUiza4uYyTpw4AXfeeSe5HDDFyGkO7qi4qDMms6B6Owa7Orhj27T0NPyxDPrsH0HftcvSxi2Joiob+ZHWt20D36sjILdZK8i7pBnow14B+K3wijc6Y+JI5C2QnEJACAgB5xHAZ5J+/frBoUOHyM6hQAMqvXuUCIidA7aPozC/bNkyO3dD2uZCAuFOwHbaO5ILD7l0WQg4msBPP9HCQYEA5JoWSEO2Y0WAoz7cokWLqKvD5886depYlpObmwubN2+2tJFEISAEhEA8CGRlZUVUrDi4R4RNMrmcgL1HzOJ8cIoVKwalSpVK2f9xxiPFCwEhIAQSRkBrcxlA7VpkfcEq7nnKSQ2d3JMROI5bHIXTZLTdLXVGq+CuHz4MeXffD74bbgHfvQPdgi0h/dSz55P1aO3bgqYVntRCZjIxwOW+pk6dapJ6Njo9nXbyPmvtrK1mTz4Oh026tBx88AzkwsVwCjJnfmtixYumloTG5/MqVarwCgvDyvfXvwPs2EnnKF4MvGNHg6ba4abAcXBHJT47B85qMPDHHtBnzTbtxh9//AHUOVq6dGng8DKtxAEJnOebcB0IHIAl4V148sknYc2aNVHX67gPnfMXAGzdRnLJVPc2DLZ2cO/eDeAcYsJmng/08ZPI/rrBQBzcIz/K+tSvwfcPNblvubmyH9roOTmRVyI5hYAQEAIuIzBixAiYPXs2q9dvv/02uRIJq6AEGMn9NgGQpYqYE+CM4wdWKgrugTRkWwgIATsRwOsTZ5XawDaLgnsgDdmOBQG8rx5UgkJWoWTJksAZQ7Yqw5/GWfGXI6zkL09+hYAQEAKxIICT2nH1+EiC3JsjoSZ53E7A1Q7uL774IuASxan63+0nr/RfCAgBZxHQ0m4lO5QG3hCbvXv3hsQlImLLli1kNZyXbrIQMYiYQDQO7r7vf4C8xpeCPmZsfv161rfg+2hUxG2RjIUJ6NnK+YwIWvt2hAU/GZ3bD6sJC1YBlSB69uxpZeLotOJly8KqC2sX9HG1cvwbqpzaGymn9pZwGl5VSrebVGpmZmaBTbgbu3fvBlQctgp43YzVxAZ/Pb4Jk0D/jNduz7AXQGv8F39W1/xWr16d7KvdFdw1VHJp3ZLsh5450dSG4+gbC+UZ0wakSELt2rXJlobrQEAWKAaFCMyaNQvQESoWgXPex6KeRJXhyxhPVoX3uJV/LulRrVo10j5ZBpr6GKjddCNZvT4vvOXJyQJT1EAc7iI/cFov9QzsJYaIjx4D/atvIq9EcgoBISAEXEQAP1Y/++yzrB7ffPPN+UrvLGMbGMn91gYHQZoQNoFwJ2A77R0pbGCSQQgIAdsSyM4O//1/06ZN5Ji8bTssDbMlgSVLlpDtatasGRQpUoS04xhwvrVv3bqVU5TYCAEhIARiRmDx4sWAolmRhH379oF8Q4uEnORxMwHi64Wb0UjfhYAQEAJCIJEEPH16k9XVAQ1aq/+BAR8AEx3QSZOanX7++efnrxCS6LZJfWcJlClDKF4q06NHj57NoLZQlTDvoUfBd811IeqfvseeBF2WuSvEK9Idfd58MisquMcqZGRkkEV17twZOE6+ZEEpbFD0/nthuHJqb6ac2psqp/aXlFP7+j8dAP3dmj9/Pmzfvt2/G9YvR0UDr52xDPquXeB74CFekR3agfbYIzxbh1lxFMntruCOh8ST1os8MvqUL0E/fdrQjqPSxnHoMCzcQZHlypUDyil4//795LOSg5AktCs4Yat///6ACiFUaNCgAWUCa9euZZVFFmQDA12t7qSrSU1U8Ku3o52dFdyxfVp6Gv6EhurngfbI38C7aC54x38Wmu7CGM71WZyVjE8MrWpV0K7qbJwYEKtn8CYMBmSRTSEgBISA6wicOnUK7rjjDsCV5KiAz9QffvghZWardLnf2upwSGOYBMJ1HsGx/2StGsvskpgJASHgUgKROLj7fGqSv5p8J0EIxIrA0qVLyaJiKRLD+WbE+fZENloMhIAQEAJhEMjKygrDOtSUcy0NzSUxQsC9BMTB3b3HXnouBISAELAVAa1ZU4CG9ck29YbCt65kKLhzBsUvvPBCsi9iEF8C4Sq46/MXQF7TVqC/857ydDdo25GjkNf/Psc4gRn0MCFROq5+sGOndV3FigK0opWYrQs5k3rkyBGYPn06aZqenk7aON3g0kf/DiMrloNVhn8AZ3qPDpXjx9PquEasOIOMnMFKo7LN4nz3DADYt98s+Wx8mdLgHTsKNKXk78bAmdxhdwV3PG5ab6VAW3geXOjhVOeD/t0PofEqhuP42KhRI8O8bovkPOeEq5LnBoa6ck73zZodVVcfeugh4KgSFS1aFD7//HOog6sbWITjx4/Dhg0bLCxSJ0lXK/DAH3vIBmeqCVz+YHsH92uuAqhc6UxzK1YA7b67wfPDdPBu+x943xoBWutW/q64/rd+/fqAK/JYBXyPy83NtTJxbZqWTk8416d/CzqxDLlrAUrHhYAQEAJ/EhgyZAisWLGCxWPUqFFQuXJllq1djDgO7uvWrbNLc6UdQiCfQCTvpty/Y0EsBISAEEgkgUgc3LF9nDHPRPZD6kptAhynzObNm8esk6LgHjOUUpAQEAIxIoDjy999911UpXGupVFVIJmFgMMIWH/5cVhnpTtCQAgIASFgbwIcFfde4C3ku5YMBXdxcLf3eeRvXTgO7vrqNZDXsTPAb//zZzf+/XEu6P96xzhNYlkE9OwFtF3LS0ErXpy2Y1hMmjQJ0HnPKqAT4E033WRl4oo05NCzp3IQJkJmZmTqnRyHzFg6uPs+GgX6tBlEb84ke958DTTCCZRVUIoaOUXBXatZE6B9O/Io6JkTDG1Ewd0Qi2HkRRddZBgfGBmJE0Fgfqdt+2b/CHlNWoLvhltA/+23iLr3xRdfwNixY1l5hw4dCrgcMMcJySkfOvUMegLWYvBB4NOe7R3c1XLOntdeBs9Xk8G7ayt4P3wXPFd2cu2ELKuTv2TJkoBO7lYBVXVXr15tZeLaNO3mHgDFi1n3/+Qp0Cd/YW0jqUJACAgBFxOYM2cOvPnmmywCAwcOhO7du7Ns7WR07rnnAq7oZBVQ/ToVJkhb9UHSnEUgkndTzviAsyhJb4SAELA7AfwWyvk2adQPUXA3oiJxkRDAVTspISNN01jjkdz6Od+MqDZx6xI7ISAEhACHwMKFC6Ne8Ukc3DmkxUYInCUgDu5nWciWEBACQkAIJJmAltaLbEF15d7eMcDF3a4K7hzHL7KzYhAVgTJlypD5jx49mm+jXXIxaLfzFLx9Tz8L+rr1ZNliYExAnzffOCEgVmvfNmAvus2MjAyygOuuuw4qVqxI2rnBIC0tjezmTz/9BJs3bybtgg04g4wcNY7gco329Y0bwTfoCaOkkDit+7Xgue+ekHg3RaBqIE5wsAq7du2ySrZNmiftVrIt+hdTQVdOjsGBo2It9/cz1DgcInEiCD4mTtjXT5yAvEGPg69zV4AtWwGO5UBev3tBV0tEhxP++OMPuP/++1lZ2rRpA088ceYa6BYHd/3kSdCnfEnyyVQO7v6Aat+VKv2pju6PtOGv565+4Ln+OtCI67QNm57wJrnlfI8HWE05K2rXXUsWzZlIQhYiBkJACAgBBxI4rFbq6devH/gYz3j4LD1ixIiUpYCTKKnglAmUVD8l3f4EUF1xzx56lafgnsg5HExE9oWAEEg2gdmzZ0fcBLmmRYxOMgYR+Pnnn4NiQncbNmwInO+zoTmNY1CcAp3mrUKqfLuw6oOkCQEhkDoEpk2bFnVjURTu0KFDUZcjBQgBtxAQB3e3HGnppxAQAkIgBQhoDRsANGtCtrS3UnH3B7s6uF944YX+JspvkgiEo+COTfSMVCpbNarTrT2uHNX63QN6Xh5tKxYhBPRsjoM7rcAcUrBBBF4ffvjhB4OUwlHp6bzJDYVzOXOvU6dOUKVKFbJzkai4cxzcOWocVOPQaRSdR+HoMcoUoFJF8Hz8Pm3ncAscIEYlPqtw5MgRwP92D9qtt6gLuvWANxw6DPr0bwt1ZceOHYAOxFahWrVqUKNGDSsT16RxnnMiVZVyEkT9lyWQ1+Iy0N96G0AP6Nn8haC/Gp5T03333cdyzChVqlS+yrvXe+Z52S0Ov/q06YB/21bBpw7CeDj7/Ib3O3Ryl+AcAm453+N1xLR0eqKjPms26EqZV4IQEAJCQAgUJvDQQw+xJoLjM9q4ceOgdOnShQtIoT2536bQwZKmAiqxcyaeBKMSBfdgIrIvBIRAsglkZ2dH3ARRcI8YnWQMIsBRHG7RokVQruh2UZiHEkY6qYQvcHxfghAQAkIg3gRwhVCO7wGnHYsXL+aYiY0QEAKKgHzJk9NACAgBISAEbEXA06c32Z5b1O3L7+KOy/IlOnAUSTmOX4lut9vqQwcvalZ/oLOmVr48eEYxHV0XLQ7bMc1t/I36qytFM/h1lVFSobhYKbijEzYqNVkFPE+uv/56KxNXpeHH9l696NU0bO3gPuItAMZKAXhgPe+/Axrh2O2WE6B6dXqCTyosM4/HU7vicvKw6ZkTCtlwlIwaNWpUKI+bd0TB3fro6+re43txOOS16QiwZp2hse+FYaAvX2GYFhw5ZswYmDp1anC04f4bb7wB9erVK0hziwOSnpFZ0GezjbnKwf33gERUgJLgLAJuOd/jddQ0tVIAlCEcLvPUVJHxE+PVBClXCAgBIZCSBCZPnpw/wZDT+CFDhgCutpPKQe63qXz03Nf2SCdec1Z4cx9N6bEQEALJJDBv3ryIq0d16wMHDkScXzIKAT8BjoN78+bN/eYx+6Uc3LEiVEOWIASEgBCIN4G5c+fC0aNHLatB/5Srr77a0gYTOddUshAxEAIuISAO7i450NJNISAEhECqENDSbiWbWgU06Kz+Y7CrgnutWrXIfohBfAngywO1DF6ggzu2xtO1C2gDlPIzI/iGvsR2TGMU5woTff4CAF+ghK1BtxvUA61yZYOE8KMyMjLITDfddFNKK6eRHYzAIC2NVu/El27OZJ/A6jkDjJyBysAyg7f1lb+C77mhwdGG+9rtfcCDat8S8gmcd955JIlUcHDHTnCeJfSpX4N+/HhBnznqbBxHjoICHb7BmcgXqSOBE9D50m4H3/PDAHLPqoWH9OvUacjrexfoSvHDKmzZsgUeeeQRK5OCtC5dusDAgQML9nEDnd0plXI8VtSEsEKF2mxHVwPK+tf0sqCfB6i3YxfEwd1mBzIGzeFcpzkTmmLQlJQsQitZErSbbiTb7ssYT9qIgRAQAkLALQTQYWzAgAGs7rZs2RKeffZZlq2djeR+a+ejI20LJhDu2JU/P45/4N+3BCEgBISAHQigOvXy5cujakq0+aOqXDI7ggCeh2vXriX70rRpU9ImXAPOdyPO96dw6xV7ISAEhEAwgaysrOCokP1WrVoBfquhwpIlSygTSRcCQuBPAuLgLqeCEBACQkAI2IqAVrs2QJvWZJvS/tRwT7SCe05ODuzZs8eyfZUqVQL8LyH5BM455xzLRhxXzo3By9R6RvwToE5ty3z5ieiY1u8e0jGNLsg9Fnq2cnAngta+HWHBS96+fTvMnz+fNE5PTydt3GbQoUMH4Dg7f/7552w0eXl55IdB/HstW7Ysu8xgQ3QSRWdROGntLJqfr2YN8Lzzf8FFuHqfc8x37tyZEoy0njcDFPGv9WLS5KPHQJ82vSCR4/AoCu4FuPKfc6h7LDoDnDhx4mwmF21pDyonJ43R4ZWrwPfsC6aGuq5D//794TCugEKEChUqwOjRo0OsSiqH1QYNGoTEB0bgspqrV68OjEqpbf0LpW5/3PpcO63U2yeDr1C/qlWrVmhfdlKfAE6+waWrrQJOGsF3AAnGBLT0NOOEwNiFi0BXHCUIASEgBIQAwD333MMS38BnsnHjxkGRIkVSHlvDhg3JPqxbZ7yKEZlRDIRAjAlEM/GaM04Q4+ZKcUJACAgBQwILFiwAHLuJJsg1LRp6khcJ4CQJSiADV4nlfGcIl+j5559PZtm2bRtpIwZCQAgIgWgI4Jjyjz/+SBbRrVs3aNKkCWmHk4ZOnz5N2omBEBACSqhUIAgBISAEhIAQsBsBT5/eZJNuUrewYsoq0Qru69evJ9t20UUXkTZikBgClPMdOo4FLyOllSkD3v98pJ6SGJ5py1cCKrlLYBLgOLh3iI2D+2effQZ4fK1C+fLlWTOorcpwYhoq/fbuTV+Hw3Fw37FjB6CTu1XgqHBY5fe9oNSS1d8kGdSftmf0B6Cp4y/hLAEcfKZCyii4q1UgtM5XUt0BPXNCgY0ouBegYG/Ur1/f0havwW5d1t1zlVpr6KEHLfn4E/URb4GebTwh66233oLZs2f7TS1/3333XahRo4ahjdNVNvWMTMN+B0bOVM7t+wMj1LYouAcBccAuOg1Sk5FwcuvKlYznBQfwiKQL2jVXAVSqaJ1VPWLrouJuzUhShYAQcAWB9957D6ZNm8bq6+uvvw4cx3BWYUk2qqzet8yeO/1NO3ToEGzatMm/K79CIGkEIlVwxwZzxgmS1jGpWAgIAVcRmDdvXtT9lffgqBG6vgCO0nDz5s3jwonz7UgU3OOCXgoVAkIggMCsWbNI4RSv1wtXX3011KxZE84999yA3KGb6NwuK6yEcpEYIWBEQBzcjahInBAQAkJACCSVgNbrFtK5uJySxeyqnNwTreDOUX1B5UAJ9iBAObhjK48cORLSWO3yjqA98lBIvFGE/uoI0Bf9ZJQkcQEE9NxcFqdYKbhnZGQE1G682atXLyhWDKfKSAgmkJZGq3fih741a9YEZzXc5wwucgYpDQv3R+783b9l+as9OBA811xtaePGRI6ySqoouOPx09JuJQ+j/k0W6MeO5dtxHLHr1atHlukmA86EvmicCVKdpeefwwEaMM4Znw55d6oVYY4eLdRlvL4OGTKkUJzZDk5K6tOnj1kyONnBXd+3D/RvvzPtuz/h8yD1dowXB3c/HWf9Ovl8T8SR0pQCvnareh8ngo8xsYQoQpKFgBAQAilNAN8fBg8ezOoDLk3+4IO8yY+sAm1gJPdbGxwEaQKLAGcs36wgUTs2IyPxQkAIJJpAdnZ21FXKNS1qhK4vYOnSpSSDeDm4i4I7iV4MhIAQSACBrKwsspa2bdsCrraLgXNN5EweIisVAyHgAgLi4O6CgyxdFAJCQAikGgFNqciigzEV0pSD+/79wVqMVK7o0jmD4uLgHh3jWOYuo9TYqRCs4O639wx/EaChtTptvm2eD/L6Kcc0tSyVBAsCS5cB5BCMqijV5foMZ0CLajAJPzQvW6bqI0J6ejph4d7kNm3aAGfQkDORAClylofk1Gd1RLz/+Rg8E9XEhsqVzM3qXwSe1142T3dxipMU3PEwajf3AChaxPqIqmuS/tU3sHnzZjhw4IClLaotVKlSxdLGbYmc5x03O7hrJUuCd9wYgCJe+tTYuAl8jz1ZYIfL/fbt2xdOnDhREGe2gZNTUD3UKjjZAUmfOBkg13qFEPWXDlPFwd3qFHFUmpPP90QdKE86vZIPrPgV9NVrEtUkqUcICAEhYCsCuDoZPqvl5OSQ7apYsSKMGTMGNI2xSiBZmn0M5H5rn2MhLTEngKuKRTNRXxTczdlKihAQAokl8NNP0QssrV69OrGNltocRQDvqZxVAFq0aBGXflMqyFhpqqw+GxdAUqgQEAJxJ4CCiZwVVbp161bQFs41kTN5qKBA2RACLiZAfPF3Nhl8GeA4P9mVwv3332/Xpkm7hIAQEAJRE9D69AJ99hzLcq5XDu5Fc0/BwYMHoXz58pa2sUrkOGpxHL5i1R4px5pApAruWKpWogR4x46GvHZXkI5TsG4D+J56Brz/94Z1g1ycqmcvIHuvtW9L2nAMPv30U9KsWrVqcMUV6thKMCSAH99RxX3EiBGG6f7I8ePHw4svqskgREiEgzs2wdPzZsDzyHffA6B/nVW4VV5P/t+0VqpU4XjZyyfgOAV3pZCgdbka9G+mWx5hPXMC/FqGPicaNWpkWY4bEzkK7pyJgU5mp7VqCdqQf4A+VKm5E0H/cBT4etwAnuuuzb+u/vLLL0SOM8mjRo0CdJyyCk52QPJljLfqen7a18q5/cxaDYVN8VlAgvMIOPl8T9jR6tgBoEZ1gB07LatEFXfvsBcsbSRRCAgBIeBEAi+99BIsWrSI1bX3338fOJOJWYXZyEjutzY6GNIUUwLr1q2D06dPm6ZTCevXr6dMJF0ICAEhEHcCK1asIIW+UOiplBrz/uOPP0zbg99RcZXVqFdRNa1BEpxMAO+Jhw8ftuwinoOc8WLLQkwSSyohEfx+YeXEjmJme/bsEZEaE4YSLQSEQHQEvv/+e/LdoqhaGfOqq64qqIij4I73eQlCQAjQBFzt4D558mR49dVXaUo2tRAHd5seGGmWEBACMSGgKSdF+Nsjlo7FpUEDdHLfu3dvwhzcOY5a4uAek1MgJoVE4+CODch3THvqCdCHvUK2Rx/5b9CVYrB2xeWkrRsN9Oz5ZLe19u1IG44BOl1TAdXbPR5ZzMiKU58+fUgHd/xYiBNGmzVrZlVU/uC5pYFKjNXgunbuueD9agr4Ph4NvkcfBzh6xq1RU3/LCtyucwAAQABJREFU2mWtqWa4Np3jdGE1gGxHcFqamixHObhnzYANzf5CNp/jwEEW4jADzgcLzsRAh2EJ6Y7nmacg7+tpAL/Qy/j67h0ISz/5GF55hX7uwIoGDBgAgYogIZX/GVGnTh3AwVUr544tW7bkK8aXUBP8UiXoO3YAzJ1HNvdzA/V2zFS1alUyrxikHgHO9VqWZrc+rpp6RtbSbgX9zZGWhvrnEwDEwd2SkSQKASHgPAKLFy8GdHDnBFR579WrF8c05Wzkfptyh8yVDeaM41uB2bdvX/6KhNGuOGhVh6QJASEgBCgC2dnZlAl06NABcIWZmTNnWtqiAnesxuAtK5JExxHgKAyjI2c8v7nhuUt9n8BJHLIKq+NOP+mQELAFgaysIFE1g1ZdfvnlgJPO/AG/oeEEnePHj/ujQn4PHTqUvzJ9vXrRr3AfUrhECAEHERCvHgcdTOmKEBACQsBJBLTKlUG7+uwMR7O+pf3p4G6WHut4zsC4OLjHmnrk5QW+RJiVgrP6rYLn2acBmjWxMjmTpgPk9b8PdKI8uiBnWujzOA7u0Su4o+Lt2rVrSYjo4C7BmsCll14KdevWtTZSqZmZmaRNohTcAxviufdu8K74GaBje4DmTcHz3JDAZNkOIlBZ3XeLFLGe/0wNIAcVmfRdTalhQ/Fi1u04eQpKfPudtY1KFQX3UESc5x3Oc1Noyc6K0dTflXfcGIASxemO/b4LdvXsDbm5uaQt8n/jDd7KMejcTjkh+Xw+SDW1ED1zIoBPPYBZhEOgw3RxcLcg5Lwk/OCJqmFWAe9n+PHAqUFfthz0BQsBlxCPNHjS0+isv/0P9MXqWUuCEBACQsAlBHJycgCd1jnPaugQ+/bbbzuWTIMGDci+bdigVjtUz5gShECyCMRiwrVMjEzW0ZN6hYAQ8BPgOrhT4z5YnlzT/FTlN1wCHAf3Fi1ahFtsWPacCWfo4C5BCAgBIRBrAgcOHICFCxeSxQaLEeE3V46KO+caS1YuBkLA4QTEwd3hB1i6JwSEgBBIZQJaH1rl6Frl4H4oQS+s+AFrBypFWoTixYvDuUo9WII9CESr4I690JRTmHfsaIBiRelObd4CvkFP0HYus9A3bgTYtdu61+j4d2n0A2AZGRnW9ajU2rVrQ+vWouRNglIGqOJOhQkTlHonEZLh4I5N0pRqsXf2TPBO/yr/b5lopquTUV2lWrVqlgxwGVJ06kiVoJUtC1q3rmRzL/l1DWnD+UhEFuIwA1wWllL73r59O8sByGFoQrqjXdwQPK/wlD67HsmBPur51irg3+snn3wCpUuXtjIrlMY5h1PtQ6cvg55gpdbzgFOFSJzdEUWnsyyctKVpGjRpQk9OXb58uZO6XagvvuH/hLx2nSCvTgPI+8cQ0JeHv9St1vJSgIsuLFSu0Q7n79Aon8QJASEgBFKRwODBgwFXMaMC3ovwWa1cuXKUacqm43gbNeEVVeo4vFIWgjTc9gRiMeF61apVtu+nNFAICAFnE5g3j165rn379tC4cWMSBCq4SxACkRDgOF9ynDgjqdufh7P6AOc7lL88+RUCQkAIcAnMmDEjf6UUK3tUar/iiitCTDiTfzjX2JCCJUIIuIyA9VdTl8GQ7goBISAEhIC9CGg394Bcr/WtqjhoUOrb7xPS8I3KSRed3Kuq2iqa1Fi/fn3AD1kS7EEgFg7u2BOt8V/AM/Q5Vqf0j0aDL2sGy9YtRnr2ArqrrVqCVoxQWiZKQZVKjrP17bffTpQkyX4CaWm0eid+MMRl2q0CRzmjZs2aVkVEnKYpR1CtKl65JVAEqlevTpnAzp07SRs7GWhp9GS51oePQnmi0bI8YCggfN7BJRatAj434fOTBPUs8fe/gXZl6ACnEZuRUASs/hqfeOIJwI+X4QQnOrh7M8aC50X1fHZxA1MUn0OeYRqu8hPOBAHDQiTStgSceL5zYetHjoD+TdYZ8y1bQX/1Dchr1hpyL2kKvmEvg/7bb9yiQEvvTdriSgq6qPOSnMRACAiB1CeAH7Tfe+89VkcGDRoEV155Jcs2lY3cfL9N5ePmpraLgrubjrb0VQg4k8Aff/wBW7Zsseyc1+uFli1bkiv3YSGpJmxg2XFJTBiBvXv3kt8EUIyD82wYTaM5Du6c71DRtEHyCgEh4E4CWVl/jrVadL9Tp06ATu7BgTP5Z8mSJcHZZF8ICIEgAtZeg0HGsisEhIAQEAJCIJEEUHl1U4P6ZJXV580nbWJh4B8UHwNFYRkUA1SPDw6UelGwvezHlwA6L1Hh6NGjlEl+uvb4IIA2rVm2vnsHgq6Wq5JwhoDO+BvV2reNGtfcuXOBM4DVuzftrBN1YxxSACqgcpYez8w0V9FF1bZ9+/ZZEqmqHNApJWjLAiQxJgRQkZsKKefgfkN3gFKhg0qB/cT1OW42uKf7beqolQDKl6dc4P3W7vqlHNyRhv/5yV1kQnuLEwI8Yz4EKHtOaGJQTAU1gfNj9bxpFPC6PHToUKMkyzjOR6ZU+9CpqQkWnmefhiKrl4N32U+gPfkYQK0LCjjsBh1mqf9GAe87EpxLwInnO/do6V9MBTh+ItR8zTrwPfci5NX7C+S278RySvek0xMdYefvoM+ZG1qfxAgBISAEHERg//79cNddd7F6hPeg4cOHs2xT3cjN99tUP3Zuab8ouLvlSEs/hYBzCcyePZvs3KWXXgr4Heziiy8mxbdwZZW8PGMhALIiMXAtgZ9//pns+yWXXAKlSpUi7aIxOP/888nsouBOIhIDISAEwiSAk804DujXXXedYcmNGjUi7887duwAHHeQIASEgDmBUM88c1tJEQJCQAgIASGQcAI7OtBOrzXX/wa6mkEe74CD4gOUA1wX9f885Xj0lXI8elcpbJYOqFgc3ANg2GAzVgru2BVNKWF4PxkFULIE3TPl6OH72yO0nUss9Gx6EorWvl3UNDIyMsgycKlOdA6UwCfQp08f0nj8+PGACvpGgTOoyBmcNCpb4mJLgKPg/vvvv8e20jiXppUuDdr1xgNLgVX3Bm/gbqFtHICSYEyA89wTC6cC49pTL1arVQs8/3qD1fBr1PPmwKCJF8XUSifjxo0D/A03ON0BSWvaBLz/HA7eTetg5+fj4N9Kuf0D9d9nAkoc3E3AOCTa6ee71WHSM8wnHfrzaRXVNBqlrkYF7eKGAE3pZe71jPFUUZIuBISAEEhpAgMGDADOexA+o3366adQvHjxlO4vt/Fuvt9yGYld8gj41Aoz27dvt2wAqh5TYc2aNZSJpAsBISAE4kZg3rx5ZNn+Ff7Qyb1u3bqW9idOnID169db2kiiEAgmsHTp0uCokH2OQnFIpjAjON+QON+iwqxWzIWAEHA5genTp5t+//ajQX8U//3YH+f/xfszTgKiAmcyEVWGpAsBJxOgv2Y4ufcp0Dd0psAHQqP/KdB8aaIQEAJCIGoCOZ07wTET5UV/4V7lVKlPnOzfjdvvwV+WwKvKoT0w3Kcc4pYoNff2yuEdA8fRKzC/bMeXQCwd3LGlWv164HmVp8Slf5YJvklT4tvBFChdP3wYYO0665aqPx+tXRtrGyIVlUcmT6avA+np6URJkhxMgKN4jwOHCxYsCM6av89R1ecMThoWLpExJeBEBXcEpKX1Ijldqe7jlU2sOI4bJlkdHy0K7uEfYk//O0HrcT0rIz53XvTnMyZmePHFFyOepIXXWUpJCR23DuN9O4UDKuVvq1kdHoFcGKYc3M2COLibkXFGPOe67URnJV2tmKN/9wN5EDWOMvufpXBU3HX1zqOfPk3WKwZCQAgIgVQkMHbsWJg4cSKr6cOGDYOmTZuybJ1gxLnfptoKQU44LtKHMwS2bNkCOTk5ljhwHJ8ajzp27Bhs3LjRshxJFAJCQAjEi0B2djZZdKBDHYr7UGHlypWUiaQLgUIEOMrFiXBwx3HNSpUqFWpb8A6Oax46dCg4WvaFgBAQAhETmDZtGpn36quvthQl4lwjOZOJyIaIgRBwMIHCXnoO7qhR13CwkaNIaZQ3nLjjx4/DwYMH8x+m8Bf/48MVKghQAR/SpkyZAhUrVqRMJV0ICAEh4EgCFapXV0rpPuhjoayKHfd9PgE8A++PGwNdOc/e/OU0pdZ+xpE9sKK6Ku4Hpeb+hnKiqaeUOSXYhwDOiqXC0aNHKZNC6drfHgRtylTQZ/1YKN5ox/fAQ6B1VNMfqlY1SnZFnFa2LHj37gR9/kJAJXc9WzlB/7QY4PiJs/1X6pBalM863377LeAyYVTgOGtTZbgtHWeW4+A4NfidmZkJ7dqFKvFzVDMuuOACt2G1ZX+dqOCOoLXrrgU4R90Pjphf7/couwbqfr7XYFJdrBTcdVSPq1GDXI7QlieHSaPEwd0EDBHt+fBdyFP3Rdiz19KylDonxygn9yvgNLRR19fHH3/c0t4qER2/cQzEbDKSP++yZcvg8ssv9++m5C/neaBatWop2TdpNI8AHt8KFSrAgQMHTDPsVSuA7dy5Ezj3PtNCbJagT5gEcDrXulWlSoJ24/XWNgGpWh81SeypZ8Dg9njWat9+0L/9DrTu3c7GyZYQEAJCwAEEcLL2ww8/zOpJx44dYfDgwSxbpxjhuwAqYKPggFlAx+DTahJU0aJFzUwkXgjEhQBnJTE8h3E1QmrcCidqUKrIcemEFCoEhICrCaB/CTUej4Auu+yyAk44+eyLL74o2DfawGuafCMxIiNxRgTwPOSo/jdr1swoe8zj8DvSPjW53yrgMzxnsodVGZImBISAEEACO3bsAM6k7W7drMdE0cEdV3uzCpzJRFb5JU0IOJ2Aqx3cUcEzWSqeR44cAVxWatasWfn/cTaO0UDgnDlzoG3btvDNN98Ax3nA6Ses9E8ICAH3EahcuTK8xnBwh7nzQFcOCppyiI9H0F8dAQ0Pms/69igHpMeVA9KpQU+CrpyCNIZjdTzaKWUWJhBrBXcsHR3EPGM+hLzGl1o6S+a3RDmu+Qb8FbxTJhRumMv2tPLlzziYopOpCvkKj0uWgj4PHd7nK6/S+lETycjIIMto06aNrLJAUjI2SEtLIwfUUdXurbfeAo+n8CJR1IdCrJFSzDJulcTGmoBjFdxLlMh35tP/+3lhZJUrwcS80/D+gb0wR3nu6YVTC/Y4yoQFxiYbulKOyWuvdOIbNgDP6A9AU47uTgiclWs4jgVOYBFOH3DiGzq5+27uTWZrAx54pmhJuFOphwZfX8nMQQZ4LlMO7jhgm+oO7rt37w7qeeiuKLiHMnFaDE7omD17tmW38Hx3koO7L2O8ZX8xUbuhe1jvqhpO4G6rVlrCSTkWQc/IBBAHdwtCkiQEhECqEUCn1379+rEUIHHsCZXeo31WSzVGJdR7VsOGDWHVqlWmTc/Nzc13COAo1pkWIglCIAICv/32G5kLv7kWK1YMsrKyLG3xHL/xxhstbSRRCAgBIRBrAvPnz8+fJGZVLo7L1axZs8CE49TLcZovKFA2XE9g+fLlhj5MgWDw206ixtmwLkrlGL9Hcf4WAvsg20JACAgBIwIc9XYUWWndurVR9oK4Jk2aFGybbaxbtw5OnjwJxYsXNzOReCHgagKFvU9cjSKxncdBT5zF89prr8HixYsBHw4Dl5AKbA3OikSHLHyRkSAEhIAQcBsBXMlihnJwP2jqdvYnEZ9yTBuvFOviEPTlK8A39CVWyUVbtwrLYYBVqBhFTCAeDu7YGHT08Lz1Oqtd+hdqDYJx/2XZusVIU8pd2mWtwfPYI+CdPB68r/D+vsz44Avf1KlTzZIL4pM1sbGgASm8wVF1QRXUuXPnhvRSHNxDkNg2guPk9/vvv9u2/VYN09KUAi2GCmrCzV13gmf6VPDs3Ax3nzgKP1o4t2OWWEw09j08CGDrtnyFW5wg5fssyNkeK0rBgB8VihSxnjePS8Ojg5CEwgTG7NsDn6jVfzhhiFr8ra7FCgScMtCGM1mDo0jCrS9ZdhwF90R9eEsWA6nXPee7/1jrSlEI5tHL12vpaf4s7F9POj0ZR//yK9CVspsEISAEhIBTCLzxxhvkRCl/X0eOHAm1a9f277rq1y3Pl646qA7pLGeiNTqGyjnskAMu3RACDiSAQolUCPYtkWsaRUzSwyXAURRO5ERGzkrAqOAuQQgIASEQCwLURFiso2vXruQ3MhQXq0GIXuHkcFxdV4IQEALGBMTB3ZhLwmNx2Xt0CPrwww+hdOnSIfXjUjs9evSAVHUoCemQRAgBISAEmAQqVqwIp5XtF8rJnQq+z2nFOqqM4HRdOc7m3dEf4BS2wjrsLOKFIm+/ZW0kqQklUIahpI+rqkQSPPfcBVr3M4rkVH50bNS3b6fMJD1CAl999RWpqoZKarfeemuENUi2evXqQYsWLUgQmZlKvTMocAYUOQOTQcXKbhwIcBTcU/V9ROt6DXi+ngLeXVvBO/pD8HTtAms3bABcZtUq1K9fHzj3EqsyfFO+BH1swESnAwfBd3t/yOt9G+jEkqpW5dohDZ3b69SpY9mUEydOAOc6YFmIwxI3b94Mjz76KDwKubCVmsSp+u7J80Fe37sAn0ujCW750CkO7tGcJc7J65bz3X/E9M/VilFq0rdlKF8OtGu7WJoYJWq9egJ4iSHko8dA/+obo+wSJwSEgBBIOQKobPrMM8+w2n3zzTdD//79WbZONHLb/daJx9CpfeIquOO3WSpYrVJA5ZV0ISAEhECkBLKz6QnMHTp0KFQ8juEXVeJCVmHTpk2AY3UShACHAKWWjmWIgzuHpNgIASGQagQ2btwIKEZMBRQ25gTOtZJzzeXUJTZCwIkEiK8TTuyyffukaRrcd999+ctZ4nZw2Lt3b/6ymKJ+F0xG9oWAEHAyAXScKl++PGRyFC4XLQZdDc7EMviefQHg19VkkUo/Ht5u2gi0cuVIWzFIHAGOgvvRo0cjbpDno/cAKlag8x88BL57BtJ2YhERgYyMDDLflVdeCRx1arIgFxukpdGKn5MmTQpZslIU3FPnpKlSpQp4vV7LBqNSfyoGTS077uneDfDXHzhK1ZyP3f7yjH71P/4A34C/GiWBPmEy5Ku5T5tumJ4qkRyFe45zQar0N9p2+ny+/Pd6nGCHU+zuVlM58TmSDOp51PfM86SZlQHHAWnt2rVWRaREGsfBvVq1ainRF2lk5AQ45zvnPhB5CxKb05cROskwuAXaLTeBFsEyt5r6e9E6XxlcXMi+zmhDSCaJEAJCQAjYjMCpU6fgjjvuyF8anGoaPk+gYJGbg9vut24+1qnWd66COzqDUgHfZ+W7LEVJ0oWAEIglAbzmLF68mCwyWMEdndsvvvhiy3x5eXngpHdhy85KYlQEcAwTJ35SgSOMRJXBTcfVRKnA+R5FlSHpQkAICIFp06aREHCVWO41kGMnDu4kcjFwMQFxcLfhwb/llltMFUJmzpwJb775pg1bLU0SAkJACMSPQOXKlWGWcvzZY+H8oyuld23AvQAGE4QibZk+dx7ob/wfK/vbygE/57JWLFsxShwBjoN7pAru2AtNLSnl+fe/WB3Sv/0OfO+7+8MnC1SYRnj8OEuEpaenh1mymAcT6N27d3BUyD46Ff7www+F4qkBRXSo5iiHFypUduJCAI8F5fR56NAhUvU8Lo2LQ6EcFTaOw4ZV03z3PQCwZ6+5ye+7wNf9Jsh7dLC5jc1TcFl3KnCcC6gynJKO7/Nz5swp6M6P6vl2JGcip8qhv/kvwOfTSAMOuOLEUauwZ88eSNWJLP5+7d69279p+ossJDibAPVRH3vvhAkd2A99w28AvyzFTcugpdPPcmYFcPLqWTNAV88JEoSAEBACqUwAldtXrFjB6sKoUaMAxyzdHDjvS+JE5+YzJHl9p8aisGU1a9aEckqspm7dupYNPXbsGEu90bIQSRQCQkAIhEFg2bJlcPDgQcscZcuWhYYNG4bYNG7cOCQuOILjtBycR/bdR2DdunVACYThyqfU6p6xJMdZCVhWEo0lcSlLCLiXwPTptDDVtddeq1yTQsWLjahxFNzx/iwTa43oSZwQUCtdCwR7Ehg6dCh06tTJsHFPP/20LPFuSEYihYAQcCoB/FiUpzo3CXyFunhYOQSNVSnd4RRsWzAbvO+/A1rt2oVsIt3Rlap3Xv/76GXeVQVrVbuGqHZwHLwibY/ki4xA6dKlyYzROLhj4Z4+vUHrdQtZDxr4Bv8DdLWklYTYEZg8eTLpbIvKJbhsuIToCNRW19fLLruMLCQz86yC6IEDB8hB0Bo1apCq4WSlYhAzApzJBqnu/OqHxXG0iEbB3TfmE9CnfuOvzvJXq0+rxlkWkMREUXDnw8dJFeg0FRzwOXJN0HNusE3+vk+HvH73gq4md0UaOAOpnL+NSOtPRD6Ogrs4uCfiSCS3jopqAjQ6LVkFfA/A5WZTPbCU06tVBe3KThF3FdXfofjZVVAMCzp5CvTJXxgmSaQQEAJCIBUI4CTEN954g9XUgQMHQvfu3Vm2TjZCh6ZiAatkGfUVHY1zcnKMkiROCMSFwO+//046htaqVQv848YyUSMuh0EKFQJCIAoC2dnZZO6OHTuCxxPq6iPXNBKdGDAJcJSEUZHY6DxkVhG2GU5MK1mypGW+ffv2Aa7KJEEICAEhECmBNWvWwObNm8ns3bp1I238BjiptlSpUv5dw9/Dhw8DTi6SIASEQCiB0KfeUBuJSQIBnOXzxBNPGNaMD2SffPKJYZpECgEhIAScSKBSpUr53RqvnH9ylFM7/vaE03Cecmy/B3LhWxW3l1AzCJeL79HHATZuIrPlqrr7qzacUJbi4E7iSrgBDqz4P1aYVU4pEJjlC4z3vDsSQDmNkOFYDvge/DtpJgZ8AhkZGaQxvmCik5OE6AmkpaWRhUyZMgVOnz6db8dRzOIsK0lWKgYxI1C9enWyLPxY7IQQTwV3fcsW8D3CU2XXul4DngcGpCxSzvMPLunu9oDXxb59+8LJkydDUGAMPk/icyUZNm0G3yDjsQIyrzJww4dOysEdnw/97xccZmKTugTccL7j0fF9Pp48SFrvW0FTK7VEGjT1EVnr1pXMrmfQbSELEQMhIASEQBII4Ifkfv36gc9XWFzDqCk4wXPEiBFGSa6Lw1XAKKVYVKBbvny569hIh5NHgPP+GThRmzOxnTN+kLweS81CQAg4jQDHwb1Dhw6G3abuy5hJFNwN0UlkEAGug3tQtrjvcsainSBmEHeQUoEQEAKmBDgrx6OwCuee668E351xUhAVONdeqgxJFwJOJCAO7jY+qricReAgS2BT//Of/8jSFIFAZFsICAFHE/Av9ztXOf2gU/vtyv1nqlK5DJx/jTOyYxV832SB/vEYVnEvK2f7X/50RuK8VLMKFaOYEjjnnHMsy8NlZqNd7klTqwx4PnzXsp78xDatwTPyTdpOLFgE8O/++++/J23T09NJGzHgEejVqxe53Nr+/fth5syZ+QWKgzuPq52s3KLgnpubS6r2ohNsJPd2vKf4cBWYwwyV7QrlwTP6AzudAmG3xeydNbCg//3vf4G7rtzGVdqsBieXqOfJ4eq5khPwOdX39TSOaYiN0x1+8W8bVw+xClWqVEmoupRVWyQtvgScfr4jPX2Zchhcs44E6UnvTdpQBlo6PdFR/2EW6Lt3U0VJuhAQAkLAdgQefvhhlkIbfpQeN24cKaZguw7GsUFuuN/GEZ8UHQcC4Tq4yzkch4MgRQoBIRAVgUWLFpH527dvb2gj1zRDLBIZAYFly5aRuTgrRZKFhGnAEUzifJcKs1oxFwJCwEUEpk+fTvY2HPV2f2Hi4O4nIb9CIHwCRcLPIjkSRQBV3B944AF47LHHQqrEWYdz586Fyy+/PCRNIuJH4OWXX4YtSo0x3gHVYtq1axfvaqR8IZAyBAIVFnNMWr13716TlPCideUw67t3ICvTz8rJHh3c/aF27dr+Tfm1EQF0cN+1a5dpi1CdC53cy5QpY2rDSfDceD3o/e4A/ZNPQ82LFQXP0OdAe3xQVMqJoQW7OyYzMxPQkc0q4HJf119/vZWJpIVBAGekozoMPodaBTw21113HWzdutXKLD/tggsuIG3EIHEE3KLgjupr/pUGzOhefPHFUKJECbNk03j9rZGgz55jmh6YgCuAaAzV/MA8dtvG5x98d7WaLLZpE70qjt36Fcv24IfJf/7zn2SRr6jnyv5VzoVae+jnWt99D4C28hfASXbhBKd/6ET1dqtzEVlVrVo1HGRim8IEnH6+46HxZWTSR6iWetZqcxltR1hoN3QHKFMa4Ogxc0tcfW2tcrivVs3cRlKEgBAQAjYjMHnyZPaKuUOGDIE2bdrYrAfJbY4b7rfJJSy1h0uAM8E6cDK7KLiHS1jshYAQiCcBHE+nxtGKFCkCl156qWEzcKwdVzXGb15mAVfnPKhWxS5fvryZicS7nACeI9Qqrngecu6hsUbJ+Z7E+S4V63ZJeUJACDiDAE7u2blzJ9mZSBzcOZOClixZQtYtBkLAjQTEwd3mR/2yy8w/QE2aNEkc3BN4/NAB8ocffjBcUj7WzcCXSglCQAicJeBXcD8bE7oVKwd33wMPAeyiFedOKJXN/kpJ3u/ejoq30TpIh/ZKYmJBgHNcjh49GpPj5/nXG5D3w2yAbdvPNr1ZE/COHQ1a47+cjZOtmBDIyMggy+nRo0dMji1ZkYsM0tLSSAf3L7/8Mv+ZiaOUwVHccBHepHeVo+BODW4nvROMBvz666+kVSQD9PrqNeAb8hxZNhpovXuCp0/0irqsyuJohJMA8O/Y6sPBkSNH8iebnXvuuXFsiT2LzsnJgb59+0Jenv+p0byddS66CM7LHA/Q4UqA4yfMDTFFPa/6Bv4NvBM/t7YLSm3QoEFQTOjuunW0GnRoLnvEoIM7FcTBnSLknHSnO9zhZA49cyJ5wDSl3o4TkaINWsmSoPW4AfT/Bl13ypUF7eYekF/PVZ1lQm+0oCW/EBACCSWAgggDBgxg1dmyZUt49tlnWbZuMnL6/dZNx9IpfQ1XwR1XJaMmbaPTPH4jxJXeJAgBISAE4kkgOzubLL5Vq1aAwj5GAa9nTZo0gQULFhglF8QtX74crrjiioJ92RACgQSsVqH02+HYeSTiMP78kf5yvidZjVNHWq/kEwJCwB0EsrKyyI7WrVsX6tevT9oFG+B1E98n8L3CLOAYBfo9cfyjzMqQeCHgRALyJm7zo4oXRrNAzd41yyfxkRFAB62TJ09GlllyCQEhEBWBQAV3s4L2KeX1aIPvvxmgT5jMKuZp5dq+Tjm5+wMOhEuwJwFUcKcCOt7FImjlyoFn9AfKa1GVVsQL2jP/AO9P2eLcHgu4QWXs2LEDOIO96enpQTllN1oCPXsqp1zig96hQ4cAl3ATB/doaSc+P8fBnaNekPiWh1cjKrhTgeOoEViGfvo05PW9C+AE453hvHPB897bgdlTepvzHMRxMkhpCCaNf/zxx2HDhg0mqWejvV4vjB07Fkq1aA6efw4/m2CxpU/6AnxfT7OwCE3C52rqQ9Dhw4cBV41LxSAO7ql41OLX5oYNG5KO3fj3yZmAEr9WRlHyfOWwsGUrWYAnPY204Rpo/rJKlgCt1y3gmZwJ3t3bwDvmI/B0uUac27kgxU4ICAHbELjnnnvyPx5TDSqpJvmMGzcOUKlSQmECnPcmzgTjwqXKnhCInEC4Cu6odEw5qOC3wdWrV0feKMkpBISAEGASmDdvHmnZvn17S5vGjRtbpmPiypUrSRsxcC8BjoIwR4k4HgQ5Cu6c71LxaJuUKQSEQGoTQMfzGTNmkJ3AFcwjCTg5jSOstXjx4kiKlzxCwNEExMHd5ocXFe5w8NQobN8eoA5rZCBxMSXAcUqIaYVSmBAQAgUEODMUo1Vw19U11fe3RwrqtNqYBT54u0C7/Yxl4LKmVnklLfEEEungjr3zXH0VeF4eBt75P4J32AugFS2a+E67oMbPPvsMULXSKuASm126dLEykbQICODzaadOnSxz4uKmy0e+Y6no7C+AMyDpt5Xf+BOoXr06WYkouBsj8g17GWDJMuPEoFjPqA9Aq1gxKDZ1dznPQRwng9QlYNzymTNnwnvvvWecGBT75JNPQtu2bfNjtYceBK1zpyCLoN2iRcAzfCho3boGJdC7TnZC4ji4V6tWjYYkFo4ggM5K1PXpxIkTkKqrFvgy1IoPVLi4AWhNaOcGqhh/utblavB8OuaMU/v4z8CDyu3Fi/uT5VcICAEhkFIE8Dlt2jTeZMHXX38dcOKUhFACNWrUIFfOw2e0AwcOhGaWGCEQBwKcb6fBk36d/I4UB8RSpBAQAnEkwBH1oRzc5ZoWxwPkkqI5Cu52dnAXBXeXnKjSTSEQYwLoWM7xObr22msjrplz7eRMMoq4AZJRCKQoAXFwt/mBw2Wkyik1WKMgMw+NqMQvzq2Kg/EjKiULAT6BeCu4o5Os7+4BAAcPkY06rFTb74HTIXaU40RIBolIGIEyZcqQdR09epS0CcfA84/HQWvVMpwsYhsmgYyMDDLHrbfeCsXF4YbkFIlBWlqoEij+pd0GHvgCisAOKAYP/zAXtjFUi4M/KkbSHskTOwKi4H6WJedjkN9a/2kx6K+85t+1/NUG3AueCJySLQtNcqIouIcegIMHD8Jdd91FTsbCnM2aNYPnn3++oBAcB/D85yOAcmUL4gpt/OWS/BViPE8/GZFaMufcTlWVzd27dxdCZbRTtWpVo2iJcygBp57vel6eWn1sEnnUPLf1IW3CMcDJu57b00FjrJIVTrliKwSEgBBINAEUsxk8eDCrWpw4/+CDD7Js3WiEz65NmzYlu75sGW8yMFmQGAgBCwL79++HXbt2WVgAoHBDhQoVCtlwlBQ5K8EVKlR2hIAQEAJhEsDvVJzxGMrBXRTcwwQv5oUIHDt2jLUaJcdJs1DBMdpBn4GihLDYnj17IDc3N0Y1SjFCQAi4hQBnAvzFF18MtWvXjhgJ59rJmWQUcQMkoxBIUQLi4G7zA4dKUmYfaHHmEKZLSAwBUXBPDGepRQgYEYi3grv+7vugz/zeqOqQuEcgF7aFxAKpDGiQRaISRCDRCu4J6parq8F7MuflLj093dWc4tn5W265JX9p9lKqkl7KqX2Ccmr/XTm1fwJFoTt41ZYG6PDe/HdrR8MSJUoA5xofz75I2YUJoLKxx2P9mpjqCu6nTp2CLVu2FO540F6RIkWgTp06QbHGu/rx45B3590AuXnGBoGxF9YFzxuvBsY4Ypsz0c9tCu5//etfYceOHeTxxYlYY8eOhWLFihWy1c4/Hzwj3ywUBx4NtMcfBe/PC0BrRjsRFc58ds+pDr/YQ46Cu1sd3HV17fNN/Rp8H406ezK4YMup57v+/Q/qhN9DHkGtTy/SRgyEgBAQAm4jgM4uffv2hZycHLLrFdWqS2PGjAF04pZgTsCp91vzHkuKXQlwhKqMJmjLOWzXIyrtEgLuIjB//nzIU5OZrUL9+vWhSpUqViaAzndUWL16NWUi6S4lgJMSfT6fZe9r1aoF+JycjIDP5dS4Pf4diYp7Mo6O1CkEUpcAjhN89913ZAeuu+460sbKgDM5HP0gjqvvjhKEgBA4S6DI2U3ZsiOBjRs3miq+4cOb1+u1Y7Md2ab169cb9uv6668HzuCXYWaTyCZNmpikSLQQcCcBjvPjvn37IoKjr98AvieeZuX9AvJgHBi/1HMcu1iViFHMCYiDe8yRJr3A//73v2Qb0En3iiuuIO3EIDICeF1+r85F0HvDRiilnNnNQm/l/D7Z5LqJeUS93Yxc8uLx/QKdP60Uz3BpeZxoixMUUjGsWLGC/FiEz/eUEoy/774nhwCs2+DfNf9VzsneTz4GrXRpc5sUTTFyEAjuCsfRIDhPqu5PmDABPvvsM1bzhw0bBmbKWp477wD9y69An/wlQJ3aZ86fjh1Y5VoZcd5fOYphVnUkK00c3AuT19UHSX3WbNAzxoM+acqZFasqlAetX1/QgiZVFM7pnD2nnu94TMnQ6lLQLrqINBMDISAEhIDbCAwfPhwWLVrE6vZ7770H1atXZ9m62cip91s3H9NU7TvnvdNoHF8U3FP1iEu7hYCzCMybN4/sEKXejgXgtxFcrcJqfBdXHkQH4AsuuICsUwzcRWDJkiVkhzkKxGQhURjgdyUz3x1/sdu2bYO6dev6d+VXCAgBIWBJACeZHTp0yNIGE7t27UraWBng91e8huE1yizgJB2cbNS2bVszE4kXAq4jIA7uNj/ka9asMW0hOhZxnS5MC5EEFgFUy8cXPaPQo0cPaNiwoVGSxAkBIRAjApxZ4Ph3Gm7AZd3zFVdz6BmQf4AODyj1drPAcewyyyvx8SVQpgzqSFsHXPpRQuoQyMzMJBvbp08fmQhIUorOoH6HDlBqwybLQq5TDu7oynvMxEoG0E3AJDkaHTisPoBg81DFnVJKSXI3TKvnOO5yPm5jBb7vvgf9nXdN6wpM0J54DLT27QKjHLPNORc4jgZOAIJ/Ow888ACrKx3UdfSxxx6ztPV88G/w1boAPC8+DxrjmcaysD8TUe0LJ8zrum5qjiohqNZErehgWkCSEjgO7vih1+lBX7gIfBmZoI+fBLBrd+HuHjgI+oyZoN3QvXC8Q/ec6HCnnzwJ+hQ18YUInvQ0wkKShYAQEALuI7B48WJ46aWXWB2/4447oHfv3ixbtxs58X7r9mOaqv3nrBxmNI6PTu/47mOlWLtp0yY4ffq0fJdN1ZND2i0EUoBAdnY22UocS+IEvDdT47s4Rirj8xya7rLhrJ6cbAd3znkrCu7uOm+lt0IgWgJZWVlkEXjti8UEeCzHysEdG4KTjcTBnTwkYuAiAtZrz7sIhF27OnLkSNOmxeLCaVq4JBQiYOaMgQqXMvOzECrZEQJxIYCTecqVK2dZdiQK7vorrwEsWmxZrj9xoHJuN3OhR4VwjhO+vyz5TSwBUXBPLO9414YvdGvXriWrSU9PJ23EIDoCjZ99Gk6pyT9WoaRSd79eObmbBVFwNyOT3PjzzjuPbMDOnTtJG7sarFq1imwax0FDV2oOvrvuB+LP4ExdTf4CnqHPkfWmqkHZsmXz1aGs2o/K/xwFDKsyUiHt3nvvBc5zKU7A++STT0gHck1NbPe++XrMnNuRIdZt5NQRyBdXaeDcbwPz2GF79+4gZ26DRqFKipNDXtrtkNf2CtBHqsk3wc7tf3ZcV87vbgn16tWDIkWs9T1w9cSTymk8VYI+bTrAocPWzVWrhmi9e1rbSKoQEAJCwGUEcnJyoG/fvoBLj1MB31XfeecdykzS/yTAEQBKxWdLOcCpR8DsW15gT4zehYoXLw6XXHJJoFnINl47OBPmQzJKhBAQAkKAQQAn2OBEPCpwFNyxDLPVAgPLX7lyZeCubAuB/FVPOedFixYtkkqL812Jch5NagekciEgBGxF4NSpU/DDDz+QberWrRtpwzHgXEM5k404dYmNEHAKAXNvE6f0MIX78eOPP8KcOXNMe8BxPDHNLAlhEUD1OqOAzu3FXLKst1H/JU4IJJJApUqVLKvDB88jR45Y2gQm6kuXge/F4YFRptv/gTz4Cnym6aiCKcG+BMTB3b7HJpKWZWRkkNlq164Nl112GWknBtERqFCnDiyvWoUspLc4uJOM7GbAmUiLCu6pGjgfpDkK7r6/PQKwfQeNoVhR8I4bA5rD3xuMnASC4VBLxwbbp9r+Rx99BN988w2r2W+99VZSJ0tzJnFw/lZYnU2gEUfBvUoV+t6VwCbHvCrtio5kmfrUr0FXTn5uCDhmQznd4bKvnMlPduHFmaCgXd4RtBo17NJkaYcQEAJCwBYEHn/8cVi3bh3ZFlzpBiciUmIbZEEuMjj33HPJCa/79+8nVepchEy6GicCHAV3VGs3Ck59RzLqq8QJASFgPwIo7EN946xQoQJwv0fKNc1+xzgVWrRmzRo4fvy4ZVNR6AS/wSUziIJ7MulL3ULAeQTQN/PYsWOWHcNxgi5duljacBM5q2Dgtxmr1aW4dYmdEHAKAXFwt+mRPHz4MLlUeZs2bWzaeuc1y8zBnfpI6jwS0iMhkDwClZV6JRX27jXTWC+cE5d0z+t7F8BpWrEpp0plGKTU262C2aC4VR5JSxwBVCmlAjVwSOWX9MQQ0HUdJkyYQFZ22223kTZiEBsCubf0IAvqqhzcywZZXaSU3XFdDs5AZFBW2U0AAc5E2lR2cOc4MVIfgXyTpoD+KT3hBg+X58XnQWvSOAFHLrlVcJ6HOM4Gye1F5LWjAvSgQYNYBXTv3h1Q6T2ZgTrHsW2p6OC+Z88eS6ylS5cG/O/koPVSqt1FvNZdPJYD6OTuluCk810/ehT0r6eRh05L703aiIEQEAJCwE0Epk+fDu++q1Y3YYRHH30UrrzySoalmAQScNL9NrBfsp1aBCJVcMdecia6c8YTUouYtFYICAG7EMjOziabcvnllwM62HGCKLhzKIlNMAGOYjAqD3PPw+DyY7XP+a60devWWFUn5QgBIeBwAllZWWQPW7duDRx/JbIgZVBHCchR/itH1RiwrILGoSk2biEgDu42PNK4nHnnzp3hl19+sWzdLbfcYpkuibEjYObg3qBBg9hVIiUJASFgSYBScMfMeP3kBN+Q5wBWraFN1TjRtJ49gNKF5zh00ZWJRbwIcBTc8SVBgv0JzJs3D7Zs2UI2ND09nbQRg9gQaPbsM3CCKKq4cma/MUDFvZiynwhFYBkUgyZ7eNdtogpJjjEBjoP7zp07Y1xrYorLUYrF27dvt6wM1X6tBsn13bvBN/BvlmUUJLZvC9rjPKfngjwpusFRcOc4G6Ri91FJo1+/fsB5nsBn2o8//jjp3XSiAxIKBZw4YX1XqlatWtLZx7sBmlKo167qTFbDUQEnC0kRAyed7/oXUwGOW5/nULQIaD1vTpGjI80UAkJACMSfAI4X3n333ayK8J7x8ssvs2zFqDABJ91vC/dM9lKFwOnTp4Fa0QnVj/G/UZBz2IiKxAkBIZAoAhwH9/bt27ObgyJ9lBMyrmyDK5pJEAJ+AlwHd799sn5xdUbq/N6txvAlCAEhIAQoAvjNcM6cOZQZdOvWjbThGng8HmjZsiVpzrkmk4WIgRBwCAFxcLfRgcQXiClTpkCHDh1I53Z0HuDMvLVR91K2KVZOMOLgnrKHVRqeggQ4MyI5Cu76nLmgvzWSRUB75CGYo+mkLcehiyxEDOJGgOPgLgruccMf04IzMmi15EsuuQQ4H6Ri2jAXF3ZO9fNgxXm0s2AanFWSHaa2GymH95rK8b35089D3sODQCeWvXQx4qR0vXr16mS9qargvnz5csDVIKxC06ZNwes9e84G2/ruHQiwlzE5o3Qp8H7yMWhqsMoNgTPhz6kK7iNGjACchMUJ77//Ppx77rkc07jacO6VqabgzvlwVbVq1bhytUvhHPVuffq3oB84YJcmx7UdTjrfORMTtC5Xg6Ym00gQAkJACAiBMwQGDhwInPcXnOj66aefQvHixQVdBAScdL+NoPuSxQYEVq9eTb7vW43ji4K7DQ6iNEEIuJjAwoULyd6H4+CO38Xq1q1rWSaKBKxfv97SRhLdRQDHzqnQvHlzyiTu6UWLFoVatWpZ1nNSreZOCd1YFiCJQkAIuILArFmzSNGcIkWKwDXXXBNTHpxrqTi4xxS5FJbiBNzxpd2GByk3NzdfaRiXlJgxYwYMHTo0fxkKVGXnLDPRs6daclpCQgiYOWHgTYzjxJGQRkolQsAFBDgO7pSCu37kCOT1uxfAZ+3Ylo/zkobgeXkYmF0DApHLtSCQhv22xcHdfsckkhbhRMBJkyaRWW+//XbSRgxiS0DvRT+XXqWc2VEfq6P6fSTA2R0XVNXffhfymrcG/afFsW2YlBYxAScruHMcdq0+avtGjQH9a3q5QoTveeNV0C68MOLjkGoZrRwF/H1xooL7ypUr4bnn1OpAjID3qFtvvZVhGX8TPF5WEzmwBZs2bYJTp07FvzExqoFSa8RqXOPgfnMPgBKEc96p06BP/iJG9O1djFMc7nSlQKzP/J6EraWnkTZiIASEgBBwC4Fx48bBxIkTWd0dNmwY4GRXCZERcMr9NrLeSy47EIh2HL9OnTqADnNWYevWraQDjFV+SRMCQkAIGBHA8Zdt27YZJRXE4fWpRYsWBfucDbk3cyiJjZ8AOoNT4hHoH4MiU3YI559/PtkM6u+KLEAMhIAQcDyBrCz6e1+7du2gXLlyMWXBcXDnTDqKaaOkMCFgYwJFbNy2uDcNByxHjuSp+EbbGFyyHB2z8Pe4UqhEB/dIQ9myZWHQoEGRZpd8YRLYsGGDYQ6c9UwNdhlmlEghIAQiIlCJoUBHKbj7HhkMsHkLXb9a0t07djRoJUqIgztNy/YWZcqUIdt49OhR0kYMkktg5syZ5DLD2MLevXsnt6EurL3ZkH9Azsh3oZRF34sqx/Y7lWP7X9V/j9oOCes2QF67K0B7+knwPPs0aMQHxZD8EhFTAk5WcF+1ahXJyuzjj755M/gefZzMjwZaty7gGXAfy9YpRpwJf05zcEfn7759+wIqAlGhZs2a8M4771BmCUtHhVL8IIUO+mYBxy1wUki4H1DNyot3vDi4nyWsqXEj7bprlQP7l2cjDbb0jPEA99xlkOKsKHRWKqHe7VCdzizgh1x8J+C8O5iVEe94feJkgNPEeGLJEqD1uCHeTZHyhYAQEAIpQQAdUR966CFWWzt27AiDB6txQwkRE2jYsCGZF1VicUUtTTMYFyBzi4EQsCbAed+0mpiNTns4HmCllIjfeFesWAGtW7e2boykCgEhIATCIJCdnU1aX3bZZfnvtaRhgEHjxo3hyy+txwVwXKhXr14BuWTTrQSs7n9+JnhO2WW1owsuuMDfLNNffB9o27atabokCAEh4G4Chw8fZq3M261bt5iDwm8z+P5h5TuKK9Ht3LkTON9sY95AKVAI2IyAqxXcjx07BugMmYj/+/fvh0OHDsERpR5sdYHinB/PPPOMa1THODzibWPm4N6gQYN4Vy3lCwEhEEAgWgV331ffgD76k4ASzTfznSsvbZE/KQlffq0COgfJQ6UVoeSniYJ78o9BLFqQkZFBFoODvFYfqsgCxCAiAqWrVoUV51cn876qnNvrGDm3+3Pm+UAf9grkdewMupoYKiF5BKpVq0Y6HOCgSiqGSBXcdZywjKvAHGFMiKpYATyjPkhFPFG1GScj4mRsq4AqQDjh2ynhhRdeAI6KBjrwjB49GsqXL2+rrptN5ghsJOdvJtA+mdscB3e8vrklcFS89VmzQd+1y/FIPB5PvrOSVUfR2Q6dlewcfDghgQjaDd1BY0zwJYqRZCEgBIRAyhPA63q/fv3yv8lQncFxo7FjxwLeLyRETgCfdWvVqmVZAE4m4zghWxYiiULAhADn3KLGDZ32jmSCSqKFgBCwGYF58+aRLWrfvj1pE2wg17RgIrJvRYDj4M5RHLaqI5ZpouAeS5pSlhBwJ4HvvvuO9N9EX6DOnTvHHBCKsXDu05xrc8wbJwUKARsSkBE7Gx4Uqybh4Mvf//53KxNJizEBMwd3jiJJjJsixQkBVxOIRsFdV5OMfPc9wOPXuiVoTz2Rb4vLAp4+fdoyH6qVygcwS0RJTxQH96QfgqgbgMq4lNIIVpKenh51XVJAZAS86WlkRq+Vc3tAbo9SnNW83oAY2Uw0AVQNqKomLlgFnMCL6tWpFiJVcNff/BfAHPpjE/LwvPc2aOedl2poYtLe+vXrW5aDjkZm71eWGW2YuGDBAnjttddYLXvwwQfhmmuuYdkm0ogzgJpKDu7UMsrIlrq2JZJ/vOvSrr8O4BxiJSOfDvr4SfFuii3KT/XzXd+xA2AufR/iTGywxQGRRggBISAE4kzgzTffhNmzZ7NqwVV+a9euzbIVI2sCqX6/te6dpNqdwP/+9z+yidTKY40aNSLL4IwrkIWIgRAQAkIggABHwT0SB3dU26aC1cp+VF5JdxaBJUuWkB2yk4M7V8Gd7JQYCAEh4FoCWVlZZN+vuOIKKF26NGkXiQHnmsq5NkdSt+QRAqlGQBzcU+iIodLY1KlTAWcISUgMAVTbRwdXoxCs4I4OPqje98knn8CLL74IgwYNggEDBuQvbTp8+HB4//3385c3cZJioREXiRMC8SLAUXDHFTkMQwWlpIpO62q5dsug0r1jR4OmHPswxGJQ3LI+SUwIgTIMBUNUkJJgXwJff/01qbqGE01kKc3kHcPmTz0JR2JRfatLQXv6yViUJGVESeA8hoM2Lo+XSgGXG9xFKBWXKlUKatSoUahb+qrV4Hvm+UJxZjtaem/w9L7VLNnx8ZSzAALgPF/ZHRSuBnfnnXdCHmO1CXT65zrCJ7rfTnNA4ii4u8rBXanAaDfdSJ5WvoxM0sYJBql+vuuZEwHUhATLUK4saN26WppIohAQAkLADQTQUWvIkCGsrt58883Qv39/lq0Y0QRS/X5L91As7ExAFNztfHSkbUJACJgROHLkCKxevdosuSAeV68NN9SrVw+KFi1qmQ39IE6cOGFpI4nOJ4DnIWfMtlmzZraBwVFwp1Zpt01npCFCQAgknACKeC1atIist1u3bqRNpAYcB3dRcI+UruRzGoEzHnxO65UD+4PO7bNmzYKLL77Ygb2zb5fwoddImRJVLevWrZvfcHzxmzJlCkyfPh04zuv4ItmiRQvo06cPtGzZ0r6dl5YJAZsR4Ci479u3z7DVmqaB9ve/gdb1Gsi7826Axb8Y2nleHQ5ag7PKo5yXeWpZU8OKJDKhBLxKCbpkyZKW12gcvJFgXwIZGRlk4zp16gTVq1cn7cQgPgRKqKXIf6pzAbTbtDXyCnCS0bgxBZOMIi9IcsaCADq4L1u2zLKonTt3kkvQWxaQ4ESqP9gcHKTH5wZ/0NVKLnl97wI4yVCrr34eeP6tlN5dHDjPRRynA7sjHDx4MHD6gc8gY8eOBZw4YcfgNAckcXAPPctQzVsf91loQmDMwp9AV+MaWp06gbGO2071850zEUG75SbQihd33LGTDgkBISAEwiGAY/l33HEH4EpwVMBvLh9++CFlJulhEEj1+20YXRVTmxHw+XxATcLHb3PUhFdRcLfZgZXmCAEXEJg7dy7gNcwqoH8Idf0yyo/XPcy7YsUKo+T8OBRvwNX7xGfBFJErEnDcHFfetAroG1NBCcrZJThRoMcubKUdQsANBGbMmEHef9G/5PLLL48bjiZNmpBl43eonJwc235jIjsgBkIgRgQ8MSpHiokjAVQjXbhwoTi3x5GxWdEbNmwwTEJlwkOHDsELL7yQr9yHDu4c53Ys7LRyksGZYI8++mj+//Xr1xvWIZFCQAgUJhCVgvufRWkNG4B3/o/geeEZgCLeQhVoV10J2t8eLBTHcXDnKJUWKlR2kkLgnHPOsaxXFNwt8SQ1EY/NtGnTyDakp6eTNmIQXwLF77gtqgqCJxlFVZhkjpoAZ8II9fE46kbEuAD8WEOF4I/ZvqEvASxdTmXLT/eM/gA0Gw3ysxodYyPOcxHn+SrGzYppcTjwiatzccJTTz0FkShsccqOhU2tWrWghFL5tgrbt28HVKxPhcBxcEdHNjcF7ZqrACpXIrusfz6BtEl1A47D3Zo1a2zbTc/rr4B2n5qsXdH8YzKuIiJBCAgBIeB2As8884ylE1cgn1GjRgFnvDEwj2xbE+DcbznvZda1SKoQCCWA39nw25tVQCdPXAHSKlxwwQXkOxJO9k+VdySrvkqaEBAC9iCQnZ1NNqR9+/akjZmB3JvNyEh8IIElS5YE7hpuc5SGDTPGKRLHNKlvGHi/5owXxqmJUqwQEAI2JsDxPejcuTP5bhBNF3E8onbt2pZF4CQ4zjXashBJFAIOICAK7jY9iMWKFSt1N4UAAEAASURBVIOrrroKnn32WWjbtq1NW+n8Zpk5uB88eBBuu+02tlO7Gamff/4Z7r//fhg0aBDceCO9dLhZOZHEf/TRR5FkC8mzY8eOQrN1cab34cOHQ+wkQghESyAaBffAujW1AoP2/DOgde92RpF1rZpkopZy94z5sJBiK+bhKHNyHLkC65ft5BAoU6aM5SAGXrtwohLOxE214PtiKsB64wlZCe/LOWXA88CAmFY7efJk8n6Lz009e/aMab1SWPgEmj8xGA4N+yeUCz8rGE0yiqAYyRJDAhwFFPyom0qB40gR+NFHX7gI9H++zuqi9sD94OnahWXrZCPOcxHn+cqujHDZyrvvVg6mjIAffZ577jmGZfJMUGEez3l8Lw0OD4IHSoFazUCJN+1+/Ck10For2CSu+1qb1qBd3jGsOnbv3k3aR6J4RhZqY4P8d59bbwH9fev3f1QH9zz1hI17En3TatSoAeXKlcsXKzArbdeuXfnvDHY8TzydrgBQ/3W1Uog+Yybo6pjpX34FcCznTHeqVgGt85VmXbOMR6W2xYsXA14T0HGiQYMGlvaSGB6BdevWwezZs/NXiLz00kuhXbt24RUg1pYEcnNzYem/34PDc+eBt2xZuPC+e+D8tm0s80iicwnMmTMH3njjDVYHBwwYAN27d2fZihGfQMOGDfPvJzjOZhbwfQAdkVFVVoIQiBUBznsm530VHeBRSfGnn34ybRoq3OLzUzQOp6aFS4IQEAKuIzBv3jyyzx06dCBtzAwCxzrNbFauXGmWJPEuIbB06VKypy1atCBtEm1w/vnnA/WNYtu2bRGtgJDovkh9qU0AV8pA4YziamXFVq1aAY5DSrAvARTv4lz3unXrFvdO4HekzZs3W9aDbY3mWcCycEkUAilCQBzcbXCgiihnS7zBoXpa/fr14dprr4UuXboApTZrg6Y7vglmg2KcD+dcODjY+/rrr+fftP7617/mDwBz80Zqh7O8RowYEWn2kHxVqlQpiMPlX8XBvQCHbMSQADqw4nXxyJEjpqXu3bvXNC04QWt5KXiX/gS+fwwB3NbUS3Bw4CiMcgbGg8uV/cQT4NxT8dxKRQd3fdx/QZ/8ZeKhGtVYo3rMHdwzMjKMaioU17Vr10KTrQolyk7CCBRTE0l+vagOtP9tU3h1mkwyCq8QsY41AY6De6opuK9atYrEVEjB/cK6oN14PehT1EQiq3DRhYDKuhIALrroIhID5/mKLCRJBvi+Rn00wabhQPa4ceNSwmnHzMH9GSgCyl32DOn3PgTrxbJjf0C02/uAp1VL0MKYfEgpMqHzLmfSbOx7k9wSPUrVO49wcIeVq0BftRq0Rpckt7Fxrr1x48ZAOQ/gZChU57Fr0JQzoHb9dQDqv66Wp9W/+ibf2R3UvUhT53g4AVdKuv3222Hq1LP3OU3ToH///vDBBx+kxDUsnP4m2hYdrx988EH4+OOPCy31jufX+PHjXXk9ivUx2Dh3Lhzqej00P36yoOjTY8bCtLaXQbfsH0NEDAqMZMORBHA8+s477ySXGMfO4zMr1xHekbDi2ClU0kS+OLnHLJw6dQrWrl0LeF+WIARiRYDznsl5X8X24LiAlYM72uAzozi4IwkJQkAIREMAJ3zhZGMqRHO94dxvOaIgVBslPXUJ4HnImeRgNwV3JI4O7osWLbKEv3XrVsDJ5hKEQDwI4Hj04MGDCyls4xg0vps++uij5OpB8WiTlEkTwFV6qVBWiShEc/+lyven47V1ypQp/l3DX44zvmFGiRQCDiLgagf3J554Il89O9HHEx3a8YO3/z8O+uEHJAn2I2Cm4E61FB0pc9SHRiulkuAyJkw4syT4ww8/HJwk+0JACPxJAB1SrBzccYIFLjdWunRpFjNNXX+9/2eu7LRx40bLclDR5f/Z+w54Kapk/Zq5RCWvAisg4T0lvL+AmIDFBCJBQSSDiKi4KmbfPsW04u6quMmIuoriKkoOooIBEAUJojyCCwhvCZIXJEfh3v7PN+7o3Lkzp6pnenq6e6r84Z3pU+ecOl/3dJ8+p+qrevXqGXW00BsIgMGdE1xbXmRr5OyOTCJYFb8qIGhl5syZrPn9+vVjdVTBHQTKD7qW6OHf2eos/PzTSYOMbDWiyo4jwKX3RIcSR1/HDcugQYmDezyrUSgSxFkweTwVvTmaiu68l2jf/pK9F4Sp4M3XKCSce5RsIFhHEBiBYDFkRUklYM2BUwuCF/0kCLgaO3asyOTHH3886hQhUs6xUvw1n2NTinVvvT2WCiPs1KFuXSnUrw+F2rcjOPamEmzG7dmzJ1Vx9DjeJTB/zzu5MML0VjvCGrR5i3HoYHEv+MNjRh2/F+J697uDe/w5CJ0UybPQpxcR/qUhic7taAKMpKNGjYrey0eMGJFGq1olhsDQoUMpWfbE2bNnU5cuXaLXYl7ek2IAZfj3aCRA44d2neis4yeKtRQJAaHLF3xJn3S6ki7/8INiZfol2Aj893//N23cuJEdJJwNEIgoXTtkG1SFEgjgeWtycEcFONJJHO5KNK4HFIEUCKQiq4pXlxLVSN6RJOsL8X3rZ0VAEVAEkiGwZMkS4xoa6mDPShqgk6wPyT1N4tycrG09FgwEwDqN/XWTVKtWjU4//XSTSk7KJDZhLVpFEcgGAliPhm9XYpAQfMSwtob9jzvuuCMbXWubGSIwY8YMtoX27du7Qv4hyY6BDAEg0oCvqYoikK8I5PXVj4kY/qkoAskQAEu7lIkcjA7YnMLfGjVqRDcC4bSBiFAwR8BJFowP3CIbnNzPOOMMciPVSbIx6zFFwOsInHLKKdFsByY74RDrxCYVnPYQqGISvDj7zTnLNJ4gl0kY3MFgqOItBPBcxAubSU6KOPZ07drVpKJlLiLQ4r/vpd2P/I6qWbJOQ92vovC118iUVctVBILG4L59+3b6/vvvjRjC+RVz+UQJDxxAoUsvpqJBN5E1e06x4tD9v6FQq5bFjuXzFwRuw2kgcVE3HhMs8K5fv54aNmwYf9jTnzdv3hxl4ZUYedFFF0XZWSS6XtCRbHTmzM6Dh8gaPSb6j35RjcKPPEjhu25Pas7OnTuLMSQnU0r2+06mF7Rj+F2G+vQk6y/PGodmjXiZrFt/TaEAp9CVXO+m+5cRQJ8VfvHFF8WY2xPNf+WVV+jee++N3tMTy/Q7jwDWFF944YWUigsWLKDp06fTlVdemVJHC8wILLrzbvpVgnN7fI0LP5pFPyz6kspccH78Yf0cUATgtPL666+LRvfggw9Sy5Y6fxeBlaYSnreTJk0y1s6X560RBC10FAEnGdx1zujoqdHGFAFFwIAA3ss4adMmErSegdStW5fNjo0snbt371a/mQxw9nNVCTOwF9nbgbnEwR3+OiqKQDYQAEGb6b0Ga2tgAJc4MGfDPm0zOQK4J0iCVd3y2QOZZtWqVY3kPUePHiUEI2mQePJzqkfzA4E8pK7KjxOro8wcAc4ZHT00adIkGn338ssv0xVXXEF4+ICxEAKnV0RUd+jQgW699dZoSuJbbrmFjfL605/+FHWKjzai/1MEFIFiCMDBnRM4uDshkkVxKeuLE/ZoG5khIHFwR/SrircQAFsuJ3BudyKohetHy2UIlIpkxljZ8EyZco3qFP6bMoPKwHJfK2gM7qaFxhi6pk3sUCTdaXjmDAo/G8n8Ur7cj1WaN6XwsEdi1fXvvxGQsEpJ5lleARRsxoMGDaK9e/eyJmG+8fe//91XLOGm654dsJsK3+/++beXpF+kg+XEl5l6uEEJy8MRFnxW9u6johtvYdX8rCC53iXPCz9jELP9tddei31M+hdBprifqaSHwLhx41gGvGnTpqXXuNaKIlD5XTM7O3J+HO19DVmRTUCV4CPw3nvvUVFRETvQc889l37729+yeqqQGQL6vM0MP62dHgKS/TzJuyp6B5EVJxKnGK4NLVcEFAFFgMswBoTgHJmJIOhdcl9TFvdMUPZ3XWQS4MSrDrp1Imv2nCiDO4eQlqeLwPz5841Vsa/wwAMP0KFDh4x6WuguAhL2dpBhnXfeea4Z1rx5c7YvSTAS24gqKAI+RkAd3H188tT07CKwdu3alB3gZfDaa68lpGuWLooh/SnSP4NNpnHjxinbRiobRPOpKAKKQEkEMJnkhGNn5erHyiWOV+rgHkPL+39r1qzJGgknBBXvIIBFJ8kCb79+/bxjtFoSRaDS4EEiJMKvvkQhQeCSqDFVchwB3Dcx5zUJ2H38IpLNZ26zB3iE77yNCpYsImrTmgreGkWh0nCfUolHQDI/kjgfxLeZy8/PPvsszZo1S2TCM888Q/UiQc9+kloRtu4qVap43+TSpSjU4+qUdqqDe0poogWhc1oQnfmfZqVIqfXRJ1T0cnDXIyQOd5LnBQukxxWQcXDy5MmslWPHjmV1VCE5ApJ3S24jNHnLehQIWFu2UJPde1gwTvpuExXd/yCrpwr+R0DyewIpzejRozWltwunW/K8zZeAMhfg1i4iCCBL2MaNG41YlI68u+PdRyII+K9cubJRFe8fThHtGDvSQkVAEQg0ApI5TKYO7gBQwviqz+ZAX2rGwS1dutRYjkKvMrirgzt76lQhiwisWbOGbX1LZP1i+PDhrJ4quIeAxMH98ssvJ/j3uSWSICJ1cHfrbGg/XkVAHdy9embUrpwjYJqQ3HzzzfTrX/86rQVxODy8+OKLRsd4vNAixYiKIqAIFEdAGdyL46Hf5AhIFgE//vhjY/oneW8ua0YiwIMocApBdLtJ4JDXsWNHk4qW5QCBpnfcTlsKzK8Zq1qeR+EuV+TAOu1SigA2f7nnLoLK4CTnB5Fs0kgcMTDWUKOGVGrubAr9P57VzQ/YOG2jJABYEkjotF3ptLdy5cooy4qkbpcuXeiGG26QqHpOR3rt59LwUOSZETIEu6qDO392wtddyytFNIr+5wGy1q0T6fpNCQHTXODr/v37Kejpq6dPn0779u1jTx+IH7766itWTxWKI4BA3QULFhQ/mOQb1v0k2UGSVM37Q9uefYHMbxs/Q2Q9/yIVzZQFqv1cSz/5DYEvvviCNfmPf/wjNWzYkNVThcwRwPtA2bJljQ1t2LBBmQyNCGmhHQQwd+PWJho0aCDez0Nwu+QdSbLOYGccqqsIKAL5hQDIH3bs2GEcNAL0JE5vxkYihZJ7mjK4cygGsxzPUI44DvM6E3ljLpE56aSTiCPHwzqPvnvn8iwFs2/sX68Trp9OmTJFTKATTLS8Myo8eyXkS506dXLVaEkQkTq4u3pKtDMPIiBdC/ag6WqSIpBdBK6//np65JFHaPDgwdS5c2dCWpAaNWoQHmZgYs9ESpUqRb/5zW+MTbz99tvGci1UBPIRAe4lFZhwL+JS3CSOVxKGUml/qpddBK644grCQodJkEFDwmRoaiMnZZFNlyDKmDFj2GH16NGDypQpw+qpgrsIlIqck39el3qutK5UAdWbNN5do7S3tBD45S9/aayHRbzt27cbdbxSKGHk5RjcvTIWr9shcXCXLCLmepyYFwwYMICOHj3KmlK9enV69dVXWT2vKkg2OnNqe/lyFP7do0YTuE1hVMb7fD5L6LZbIiBU5yE4eIgKB91EVlERr+tDDcn1HnRnJck8O3Zq7ejG6uT73/Hjx7OBusCoKPIbkzA25jueycYfHj8x2eHkxyIx00UPmZ8hySvqUb8gsHXrVoKztEmwFu/XQETTuLxaBrwbNWpkNA/3QASTqigCTiAgeb+0u46vc0Ynzoy2oQgoAiYEJNlrzz//fAIJSaaiDO6ZIhjc+hKHSVw/TlyH2ULx9NNPZ5tGILqKIuAkArimjhw5Im5y2LBhmv1HjFb2FCXs7SBHkTicO2llkyZNWH8HZI/Se5mTqGtbfkNAHdz9dsbUXtcQOOOMMwipR6677rooa9/zzz9PEydOpAcfdCa1LRxounbtmnI8X375JZ04cSJluRYoAvmIAMckC0ycSg0qcXCXOHDl43ny4pgrVKhAcHLnRJJKnmtDyzNHAFlUlixZwjbUr18/VkcVcoNA29depZldOtEhKs7Cv+Kk8lQwcwZVPM3sOJ0bq7XXRASQlpuTbdu2cSqeKJc4T6iDuzOnSuI4IJlnOWNN+q08+uijJNnkQQ9wbvez87TEeSN9JDOsWac2hT+YSqH/amJsSBncjfBEC0OVK1P4lRd5RWjM/YKsZ56X6fpMS3K9B9nB/dChQ/T++++Lz5okq5K4sTxRtPNOqQ7u9i8KK8K2dcpGuXNCqHcPKpgxzX5HWsM3CEh+R9ic5kgPfDNgnxia789bn5ymwJgpeb+0u44vWR+QBNIHBmQdiCKgCDiOgCQDjSQzscQwfS5LUMpPHck+nNuOnnbPRJ06ddgqQc/UxwKgCo4jgH1sO7Jnzx7CfoNKbhFAVktOkDkeGZ3cFJD5SZ7V0v0qN23XvhQBtxAo5VZH2o8ioAiUROCWW26hzz//PGlaJET8YVMVzPFOSzgcpocfftiRZkePHk1wxo9JYWFh7KP+VQQcR8BrDO7169d3fIzaYPYQ6NOnD02YMMHYwaeffko7d+6kU0891ajnpcLQDYModPGF3jApEkjghEiYIhFBfckllzjRnbaRJQQ6TptCO1auomV/e4UKd++hqm1aU9PBN1JBQUGWetRmnUaAY3BHf2BM9LqA1WDfvn1GM3FPkcwzjI1oYRQBsOaAtdEUrLt+/foocy3eS7wo2GR86qmnRKbdeOONxsBlUSM5Vkq2ePownaDycXbVq1ef7r33nrgjWf6IayNyLYU6tKeQIFuLOrjLzke465VkXTeArL+PZisUPfRbCnXqQKHGZgZWtiGPKSS73hNNDLKD+9SpU+nw4cOJQ075fcuWLdF1q4svvjiljhb8jADSUy9evPjnA8wniVML00TeFVtjZJmg9kYCbX9TOkxvjNMMmUG/SCS/o9atWwcdBs+NL9+ft547IQE3SBncA36CdXiKQEARkMxhnHJwx34XiBlM2e+wdoo1VImzcEBPSV4OS+Is6XUHd2Vwz8tLN+eDlsw/E4387LPPon4KvXr1SizS7y4ggOBUCQN6p06dXLCmZBe413JBRyg3keiWbFWPKALBQUAd3INzLnUkPkSgYsWK0fQmcKhMJnhAZcPBHX1de+21ybq0fWzWrFlJHfRtN6QVFAEBAm4xuB84cIC+//57o0XVq1enSpUqGXW00FsI4IXk5JNPJrAWphI4402aNIkQgOQXCXfu6BdTxXZKWA979+6tjtJiRHOnWKNJY6rx7NO5M0B7zgiBoDC4S1jVJA4YGYGZR5URxIIgwLVr16Yc9Q8//EBgzqlXr15KnVwVHDx4MJrFq6ioiDUB43z6af/f4xo3blxirK9T8fFX3bebfnPHbSX0vHJAHdzlZyL87F+ocPYcok2bzZWOHqPC6yKBafM/o1AkaCUoIrnfB9nBXRJImniuUUcd3BNRSf59/HiZ83Ws9ldffUUgitAA0Bgi/N/jo98hLlx2fuQZdg0dp83HiX4XmW9IHB74nlXDqwhIGNydcg7zKgZetCvfn7dePCdBtilXDO52mTuDfA50bIqAImAPgb1799Lq1avZShdccAGrI1U466yzjA7uaGfFihXq4C4FNAB6CGpAkDYnzZo141RyWi5531MG95yeokB2btr7MA34j3/8I7Vs2VLvtSaQslQ2Y8YMtmUEeUkyObENpaEgCSaSBCWl0bVWUQR8gYA36dJ8AZ0aqQg4g0DdunVTNrR9+/aUZVqgCOQjAhIHd84xXYKbZHH6P/7jPyRNqY6HEEA66m7durEWSZyr2UZUIW0E8HK2atUqtn6/fv1YHVVQBBSBzBAICoO7xFExV4tWmZ0h79aWpH+XOCHkYoR33303SWwD+/ybb75JCFr2uyBwk/u9I42qlzeDJA7uYCtTIQpVrkzh116OfBCgsfhrsp78o0DRPyrJAjoSrf/222+jWSYSj/v9O5woPvnkE9vDmDx5sjErh+0GA1zB7rskgqp0c0p+QVjLllPBmv9jKwyNZCGJhfBInulsg6rgWQSOHTtGS5cuZe2DA4GKuwiog7u7eOd7bxIGTck7ajyOeEeqHJk3mwTvIH7Iamcag5YpAopAbhCYO3cuWZZl7BzPUiezTeqz2Qh3XhZK3kXx/OSeh7kGT5J1QMLanOtxaP/+QiBdB/cjR47QAw88ECU78NeI/W0tnrkffvghO4jOnTuzOtlSkAQTISgJa4kqikA+IqAO7vl41nXMnkLAFFUKJwIVRUAR+BkByWLOrl27fq6Q5ifJBqg6uKcJbo6r9enTh7UAi4sSJym2IVVICwEJqySCw5xkL0nLUK2kCOQBAsrgngcnOUtDlDgPSJwQsmReymbfe+89eu2111KWxxfcf//91KZNm/hDvv7s941OU5rt2IlBSm6VHxEIt7+MQrfeLIKj6PdPkLV0mUjXD0rIwsVljzh8+DB58R6VKb5gF0cGDbuyc+dO+vjjj+1Wyzt9rCNIHG0Tgfniiy8SD+n3FAgUjRmXouTnwxvJogWRfzEJ4m85Njb9S7Rw4UL2voZ7vsTpRfF0FgHseZQvX97YKByD9+/fb9TRQkVAgoDEaa127dqSporpSFgUJRnjijWqXxQBRUARiCAgeQdwOgMNGNw5AYO7Sv4gsGTJEnawkmch20iWFSR7GF4m7cgyPNp8FhA4fvx4RkQwWDt69dVXs2CZNpkKAQT0SMhlO3XqlKqJrB+vWrUqNWjQwNgPHPW//vpro44WKgJBRUAd3IN6ZnVcvkHAxOAOdi0VRUAR+BkBdXD/GQv9lB4C7du3Z5lWkSLeLvNeetZorUQE8GIGxxtO+vfvT6GQhHaUa0nLFQFFwIQAx+iMutu2bTM14YkyZXB3/zRIAgElAYVuWg4HzsGDB4u6bN68OQ0bNkyk6xclvzu44/yZ5OSTTyb8U/kZgfAfnyD6D/OieVT7+AkqHHgDWWk4Rv/cm7c++f16TxdNSSBpqrYzqZuqzaAdf+edd9IaksS5Ja2GA1YJ74rW2AnsqMZRYTEdr803ihmnXzJGQPL7ad26dcb9aAP2EUC2o6ZNm7IVly0LThAdO1hVyAoCCJTYt2+fsW0EuiCzp13J1zmjXZxUXxFQBOwjIJnDOE2qoPc0++cp6DUkDO4tWrTwPAzwHQCZgUmQ/R3Zn1QUAScQwDrDiRMnMmrq5ZdfppUrV2bUhlaWIzBjxgxWGaRNEuImtqEMFCRBRZJ7dwYmaFVFwLMIqIO7Z0+NGpYvCJgY3NNh1soX3HSc+YlAuXLlWMcUvKRmKpIN0FxPcDMdY77WxzXUo0cPdvjq4M5ClBUFLOxu3LiRbbtfv36sjiooAopA5ghIHNz9kI57zZo1LBgNGzZkdVRBjoBknuQ1RlU4t0syuGAuMXr0aCpTpowcEB9o+nmjE8yfR48eNaJcvXp1Y3k+FoYiDv8Fb0TYgsKCoMEV/6CiR38XGJj8fL2nexLAUoRMVenKtGnT2N+Znbajzspz51HhkDvJ+mK+naqe1Z04cWJati1atCitenlXacFCoo3fscMeR0XFdLw23yhmnH7JGIH58/n7h9PspxkbnUcN5OPzNo9Or2eGKlnHlwRgJxvQf/3XfyU7XOyYMrgXg0O/KAKKgAABMP9K2FednsM0btyYJQ1avXo1FRUVn08LhqQqPkQA16HkGSZxtvTC8E3+NjH71q9fH/uofxWBjBBwYp0BDvJDhw7VwIuMzoSsMogNJZkpc8neHhuJJKhIHdxjaOnffEOglB8HPGLECJo9e7YfTXfU5kmTJjnanjaWGwSwqZdKuGjTVPX0uCIQZAROOeUUOnToUMohHjlyhJBSPh1Wllij2VwYj/Whf3OHQJ8+feiNN94wGrBgwQKC06YktZ2xIS20hYCEGRILsZJ0mrY6VmVFQBFIioDEwd3rDO7r1q1j097XqVOHqlWrlhQDPZgeAhIHAsl8K73e7dcaOXIkwXlTIsOHDyeJo4OkLS/p+NkBSRKYUKNGDS/B7RlbQm1+RaF77yLrz8+wNll/+itZV3WhUMsLWF2vK/j5ek8XW8yzsaGTriCQ5L333qNevXql20S0nrXkf6lozLgfmbg3b4keK4ps6hX8yt8My3AMWL58eVrYIFU6gnxNGR7TajhglYrG8Jm+VkWc25dT8XVWL803AnZKPDEcSYCI085hnhi4T4zIx+etT05NoMyUOBhJArCTgaLXcDJU9JgioAhkisDixYsJ+5gmQZB+/fr1TSq2yypWrBhtE2ulqQTkASAKadSoUSoVPR4QBJDxlCNaBDN67dq1fTFirO9zWVzx7q3Xti9Op+eNlBAqSQaB+/Ff/vIXevDBByXqqpMmAl9++SVJCDK94OAuCSrCGiQCJEqV8qW7b5pnUaspAkS+vOKXLFlCkydP1vOnCAQCAWwSppLKlSunKtLjikDeIoAXao7hGZPUTBzcJQvjEsetvD1JHh9427ZtCdeR6WUGLBVjx46le++91+OjCY55cLiRsB5ec801wRm0jkQR8DgCYKjm7pc7d+709GKKhIlGsmnt8VPlOfOwCRcKhcgUzOsVhzMsJN9zzz0iDNu1a0d33nmnSNdvSggg4wRMXjinOLdekh07drDmKIN7aojCf3iMCqd/SLRydWqlSEmoZ3eiM88w6vilUHLf5zZG/TLWmJ2SQNKYbqq/aCMdB3fr2zU/OrVHHNtpzf+VaN6aNIWsEc9SqHTpEmV+OYB3x0wEmazUwT01glbkXdGawBO9JLK3o0Vu/Sh1r1ridQSQzn3Xrl1GM+HIJbnnGxvRwrQRkGAftOdt2mBpxbQRkLxXpruOL3GCwzuSiiKgCCgCdhDA3J+Tiy++mFNJqxzEQSYHdzS6YsUKdQJOC11/VZIwAJ9zzjm+GZSEwX3Tpk2+GY8a6m0EJH4kZ5xxBq1du5YdyDvvvEOXXHIJtW7tb+IHdqA5VJgxYwbbOwiNJPcRtqEMFWADtyeLYDTsezZr1izD3rS6IuAvBML+MletVQTcRwAPCDBTYtFcMtm3a+Hu3btTVqlatWrKMi1QBPIVATC4c8JtcJnqI2IdzN0mgfO8OsmYEPJ2GRw2u3ePOOgwMm5cxAFDxTUEZs6cSRIGVjDwqygCioB7CHCZLODsun37dvcMstmTxGEiiGzcNmFyXL1s2bIE5hyTICNPrq8dBLQNHDiQDh48aDI1WlalShUaNWqU55y7WcOFCjEmL5M6GMYkC/OmNrJRJpk/6Nw9NfKhyO+14M3XIxQYBcmVflGNwuNGU8HY0RQKSLaLhg0bUjhsXhLFZhVSdgdBNmzYQGAJzFSwIXTgwAFbzViRd+vCxk3JeuzxpM7t0cZ27yHro09stes15UyzbEqcXLw2ZjftsWZ/SrTjX2yXY6lkloI9e/aQJBCKbVwVPIfA/PnzWZtatmxJBQUpnm9sbVXIFAGJg7s6B2eKstaXOBily+COfQhuTWTfvn0aTKWXoSKgCNhCQDL3z1YGGsmzWbKWamvAquxJBCQ+LxImYa8MTuKYCgZ3FUXACQQkDO7IAtugQQNRdw8//DBhTqniPAJY24X/ASedO3fmVFwrb9GiBduX5B7ONqIKioDPEDDv5vhsMGquIuAUAvfdd1+Uleqyyy6j9u3bU+/evenmm2+OMvvZ3czjbDKxSkoYIrj2tVwRCBoCEgd3EzM3hwdYX+DsZBJE3ar4GwGJkzScQOAMouIOAhJWyfPPP5/S3ZRyZxTaiyIQPAR++ctfsoPiAsPYBrKoYJprx7qVbO7EdPWvHAHJ/VrijCDv0b7mk08+SZKNRbT84osvsk779i3wVg3Jb8GLG53q4J75dRQ6pwWFHhpaoqFQl85U8M0SCvfuWaLMzwfKlStHZ555pnEI2ABZtWqVUccvhaNHj2ZNBTtQaYZBHQQQdh25Q6edRtS6Fdu/BXZ3nwo2lTK9ViSOuj6FxxGzrTHj2Xa+oiL6ZwotCbtviqp62MMISOZw2XIO8zAsnjKtZs2aVI0JjsM8DuRCKopAughI3inTZXCHTZKAeMm6Q7rj03qKgCIQPAQkc/9szWEk6z5gcFcJPgJLly5lB+knB3eOaAWDVQZ39pSrggABCWkPyH+wNwIn91KlSrGt4p3oD3/4A6unCvYRwLrB/v372YodOnRgddxSkNx71cHdrbOh/XgJAXVw99LZUFs8gwA2MsEmeOzYsWI2FUZS4jrBehXfqOkFonnz5vGq+lkRUAQiCGDjnZNMGNwlG58Shy3ORi3PLQJI8cgFS4CVWFnc3TlPeN5OnTqV7axfv36sjiooAoqAswhwbGXozcsOCRJnXMmGtbOo5kdrkvmSxBkhW2hhEfCxxx4TNY+A53x4Bkk2OiW/KRGoDipJHNxr1KjhYI/BbCr88ANELf69BlGpIoVHvUIF0yZTKOKcFkTx6/WezrkYP553Du7bty9J2IokQamJNob79U48VOK7Ne19sg4fLnHcDweceGfEvRWbpColEbAi74rWZP5dcVzEwT2V5HK+kcomPZ45AhIHd03znjnOmbZw1llnsU14cX7JGq0KnkFg8+bNrC0SVtdUjeTTnDEVBnpcEVAEnEPg22+/pZ07dxobLF++PDVr1syok26hPpfTRS5Y9davX0/IdGUSEAP4iYhR8qxXBnfTGdcyKQIS9nYEVyKTWJMmTWjIkCGippE18YMPPhDpqpIcAeDKCRjTEZztFZE4uJt8DL0yDrVDEXAaAXVwdxpRbS8QCJgYHRYsWODYGBEttmjRoqTtwfGyVq1aScv0oCKQzwhwTsnAJtsO7qZ7RD6fGz+NHRHTcFbjxAlnBa4PLafoSzuXfi0cDkezqyheioAi4C4CfmZwR6DS2rVrWcA4Fl+2AVVIioBkviQJLEzaeIYHwUI8YMAAQmAzJ3gne/nllzm1QJT71Xljx44dLP7Vq1dndfJdIRSZHxe8+TqFOnf4kbV90MBAQ+LX693uSVm+fDlJGPgQxCMJ5Jk9e7bt9+1Qrx5EBcwS9MFDZL3nz408u6z2yc7hiRMnSMLkmKxu0I9ZMz4i2mdm2yoii8ZTYUoocjXfSGmQFmSMwO7du4kLXAiFQoQscCq5RSBfnre5RTl/e0cWV+5dAGsaVapUSRskSUC8MrinDa9WVATyDgFJgF6rVq3Y7FrpAofs1Byb8Lp16wjrZirBRUDC/Nu0aVP2WvESQpKsdAguwbu3iiKQCQLceyjaxr02JjfeeKM4aAks7iBhVXEGATzLPv30U7axTp06sTpuKiC4qEyZMsYu8R60ceNGo44WKgJBQ4DZXQjacHU8ioAMAUTTpRI4pMNZxgmZMmVKypdErz1InRivtqEIOIGAhMEdk7p0RfJiInHYSrd/receAn369GE7w0KPxDmSbUgVjAhImCDBuq+BX0YYtVARyAoCEgd3rzK4g03jMMMG26BBA6pUqVJWsMv3Rr3M4H7//ffTypUr2VMEx6hRo0ZR1apVWd0gKPjVAUnC4K4O7rIrNPRfTajgg3cpVKeOrIKPtfx6vduFXDLPrl27NoHl+Morr6STTjrJ2AU2g+0GAYciASahdm2N7aLQGjOO1fGawpdffsk62cLmc889lzVdHdyTQyS5LuZGHNy3Jq8ePSpZ5zFU1yIPIjB3buSsM+vzYD6tXLmyB63PL5Py5XmbX2fVO6OVBDBluo6v17B3zrdaoggEAYF58+axw/jVr37F6qSrAIe5xo0bG6sjm70G7hgh8n3hkiVL2DFIGITZRlxUwBpu/fr1jT3i2lYWdyNEWihAQMLgHk+oBCb3J598kpCdg5MDBw7QQw89xL7rcu1o+Y8IfP755+z+IMj1Lr/8ck9BVrp0aVFQhCRYyVMDU2MUgQwRUAf3DAHU6sFEAC+PqTb1kLIJjumZCjbhU20KYqLTvXv3TLvQ+opAIBFQBvdAntacDKpNmzailFOp7tU5MTqAnR48eFCUdk3CKBlAeHRIikDOETjttNNYG7zq4C7ZjJFsVrMAqEJSBCSOBBKHhKSNZ3Bw1qxZ9Pzzz4tauOOOO6h9+/Yi3SAogV0Gi7omgZOg19iO1MHddMa0LBUCkvv/N998k6q6b45PmDCBtbV///6EzeCTTz6ZunXrxupLnOYTGwn147Nnganb2rs3saqnv0veFXFvvfnmm9lxSNgc2UYCpmBF3hUlzP7jDOztgCQX842AnQrPDUfye0HgjkruEciX523ukc5PCyQBTJLAaxN68Q5KqfSUHCUVMnpcEVAEEhGQzGGwb5VNOeuss9jmJVnA2EZUwbMISJwi/ebgDrBPP/10FnN1cGchUgUGgXTmn7g2hw4dyrT8YzHIVt966y2RriqZEZgxY4ZZIVJ6wQUXkIRck23IYQXJPVgSrOSwWdqcIpBTBErltPc0O2/ZsmVK1us0m8xZtfXr19OCBQty1r92nByBsmXLUtu2ben9999PqjBixAhq3rw5gfExHUGE6LBhwwhReMkEfUuceJPV1WOKQNARkEwyM2Fwl2x8Shy2gn4egjA+OHCBxf3ZZ581Dmfs2LH08MMPG3W0MH0EEDR25MgRYwOIVtbALyNEWqgIZA0BCYP71q0mzsysmcY2LHFMlKQbZztShaQISN6VJPOupI2neXBvxHFy0KBBIhYUpIIcPnx4mj35sxqYZBo2bEirVq1KOYDjx49H2e+RqtgrInFwr1GjhlfMVTs8ggDe6cBe98MPP6S0CKlekQkkFQFCyooeKcB6o+Q+Gx9Iis/vvPOOcQRgGt+8eTOB+V0qoauvIrrldqJjqfGmH46TNXkqhW4YJG0253qTJk1ibbjmmmuiDPmcItjgwUiNYAOVHxGw3n2P6MhRIxyRq4YmUZFRR7IBbWxACz2HgCTjQTbZTz0HiIcN4lhiYfrq1as9PAI1zcsISOY5ma7jI5tX3bp1CfPCVIJ9PjxrMnWmT9W+HlcEFIFgILB79242WzDeBc4///ysDliDz7IKr+cbB5Gj6ZmGAeA6RDYkv0kdQTbCTZs2+W1Yaq/HEJDMP0F0kCg9evSgTz/9lObMmZNYVOL7M888Q3ifzXQeW6LhPDpw6NAhAoM7J506deJUclLeokULtl9JsBLbiCooAj5CwJcO7jfddBPhn58FGxYvvvgiTZ061fYw4JB311132a6nFewh0LNnT5o+fToVFZXcJMEG6KOPPkojR44kOMPbEbDdPf7445Qq+hmMWbfeequdJlVXEcgrBCTBH7t27UoLE9ybuRf7UqVK2drIT8sQreQaAhIHdzAAY7MNjm4qziMgYYDs0KGDJyOonUdDW1QEvIeAMrh775z4xaKKFSsSnIp37NiR0mRs7mFjBU4DbsiQIUOiTplcXwisGj16tCh1KNeW38qx0WlycMd4EDziJQd30zUGe7GGUq1aNXxUUQR+QgDvdU2aNKGlS5f+dCzxA9aDcL1n28EgsV+nvkvm2dh0A4FDTJCWt0qVKoSAoFSC92Y4wd93332pVEocD1WuTKHOHcmaMq1EWfwBa8x4Ip84uIN9kVs/wNiwvoh3ycoRDPbt2xc/3GKfUbZ8+XJfOhIUG4iDX6wx49jWZkac23czWiBBOHbsmO01XKZZLc4RAgi2kzCVqYN7jk5QQrcgKqlVqxZt2bIloeTnr/v37ycQQdWvX//ng/pJERAgIAlgcsLpHIHx3DMf68dO9CUYtqooAoqATxGAox3epUyCtRa8j2VTlME9m+h6v23JPBrZS7Cu6zdRBne/nTH/2Qv/E+xnmKRChQpUvXr1pCqPPfZYNHMi9kNMAl+0+++/n7Cuh30KFfsIzJ49O7oOZKqJteF27dqZVHJWJnlW4x0aa4lYb1RRBPIBAXPu6XxAIAdjxI0GN8rbb789ygRlxwRsPH322Wf017/+1U411U0DAUTE9erVK2XNDRs20N13303r1q1LqZNYgAnP//zP/9DMmTMTi376fuedd9Kpp57603f9oAgoAsURkDi4p8vgjtRk2PQ0CdhIMeFVCQYCyAojYR7kWAyDgYb7o8Bv1fRMjFkUzyoZO6Z/FQFFwB0EatasyXakDO4sRHmrINnglzglOAEgFoQlzp7oC8HM55xzjhPd+q4NvzF5IYCc2xTA+0NBQYHvzoUanH0E/Ha920EEzvkSdvEBAwYUaxas9qa1sJiy9H4a08ffUL8+8V+TfrY+nUOWITAqaaUcHRw3jne+hoMKnOIQaNOmTRvWUjjNq/yIgBVZQ7U+Tr1+GsNpLMPeHtOTZPaJ6epfbyOwePFiNgscgizBuKziDQSC/Lz1BsL5a4WEQdMJ5ku9hvP3GtORKwJOIiCZ67sRoKf3NCfPqv/akjD+nn322f4bWMRiZXD35WnzldFr1qxh7UV21FSC4F84uUsExHsvvPCCRFV1kiAwY8aMJEeLH8I6nVedw2FXskwAxUdAouD/xDr6XRHwKwLq4O7imUNU7ksvvUSItkH6ETuCjRA4Uy9btky0IWKnbdVNjcANN9wQZR1MpYHNEejgvB45ciSVGoGFBM6RcND76quvUupdcskl1Llz55TlWqAIKAIkYl9Ml8HdrUVxPY/eQQCp9vr27csaNHHiRFZHFewjMGHCBAL7mknKly9PXbt2NalomSKgCGQRgXLlyrHP3p07d1JhYWEWrbDfNOzhnut4BkgWiez3rjViCEicCdxwcAdj5G233RYzy/i3VatWNHToUKNOkAv9ttGJ+w/HgJaKNSfI51HHJkPAb9e7bFQ/aoGpSBKA1rt37xLNSoJLwXwv2diLbzx0ZWS9q8LJ8YdKfi4sImu899+9cN+ZPHlySfsTjiBjWExat24d+5jyr8TpJWXlgBVYEyP4Hj9hHNURsuhdoYO7G/MNo7Fa6BgC8+fPZ9u66KKLWB1VcA+BID9v3UNRe0qGgOTeLnF2S9Z2/DEEq3ECBncVRUARUARMCEjm+pKgWFMfkjIEASKbvEnwLmnK6mWqq2XeRkDi4N6iRQtvDyKFdcrgngIYPewYApK5J7ff1LZtW+rRo4fIplGjRqkDswip4kpgNZesG3Tq1Kl4RY99kwQbSe7pHhuWmqMIpI2AOrinDZ29imD7bt++PSEl+qFDh2xVBuvdnDlz6Omnn87LFOm2wHJY+aSTToqy5ZvSgcF5Bs7rcEy/7rrrolF3b775Jr399tv03HPP0V133RV1zIMT/OHDh1NaiI2u3/72tynLtUARUAR+RAC/S/wzSboM7pIXE4mjlsk2LfMeAhIH91WrVhGcOFScRUDC/AjndqR0U1EEFIHcIfDLX/7S2DlYYrdv327UcbsQ920uKwvSrXJzCrftDlp/EgZ3LhAhU0zghDho0CCW5Rv9YIMP73L5zPbtNwekf/3rX+wlAhZXFUUgGQJ+u96TjSHVMck8G5kqGjVqVKIJOIZKfjdY97IjoUjgaqgbH7haNGa8nWZzoovsmgie4qRnz54/qUjYGCUbcD81GPAPluA6+CDi3C5dZc/2fCPgp8NTw5M4h0l+b54aVMCNCfLzNuCnztPD++GHH4h7F6hWrRpJstJxA9VrmENIyxUBRYBDAPesJUuWcGrkxhwGhB8gY+Rk+fLlnIqW+wwBXIcrV65krZY4VbKN5EABBBcgDTUJ9jA4ogxTfS3LbwQkRA+cgzsQvP/++0XZ5bHv9uCDDxp9zPL7jCQf/SeffELI+mqSsmXL0qWXXmpSyXmZJNhIHdxzfprUABcRMD/hXTQkyF397W9/i74ozJo1y9Yw8YJx5513El4gLrzwQlt1Vdk5BBDt+ec//5mNZsZDct26dTRz5kx69dVX6eWXXyYw0+KFlWO0vOCCC+j3v/89lS5d2jnDtSVFIMAIIIWTSRBIdPToUZNK0jLJhqc6uCeFztcH4dhRr149dgySFPRsI6rwEwJwCJk3b95P31N9kDBIpqqrxxUBRcAZBE477TS2oW3btrE6bipI2NMkm9Ru2hzEviQO7pIAw0ywQdAx3tEkgqByic2Stvyq06BBAypTpozR/I0bNxozmBkrO1y4Y8cOtkVlcGchylsFyXMAmfv8JsiQNHXqVNbsVPNsBPmkKotvdPx4+47ooX4/M5rHt1Xs84JFZEWIQrwskndDvGcimC4m5557LhtABYIUyX0t1mZQ/1oRxkjr87ns8MYK2dvRULbnG6yxquAYAgsXLmTbcsM5jDVCFX5CIKjP258GqB9yggCC2jkHNafW8eOf56kGi+cMnJBUFAFFQBFIhsCiRYtYIg4QjEgYqJO1b/eYxMF9xYoVdptVfY8jgHPKZVTGGhpHduPVYZYqVYr9DcHJXxKs7tUxql25RUCyriBxcAfp0hNPPEHwB+Rk8+bN9OSTT3JqWh6HwIwZM+K+Jf948cUXe578ShJshH1Q7r6eHAE9qgj4DwF1cM/iOfvuu++irO233HILHTx40FZPWHgBa/uzzz6rrO22kMuOcsOGDem1115LymyVSY+YtFx99dXRCQznRJBJP1pXEQgaAqeccgo7pF27drE6iQrq4J6ISP5879+/PzvYiRMnsjqqIEdg7NiIOwKz8VO5cmXq2LGjvFHVVAQUgawgIFnU9pqDu8QhUZJmPCuA5lGjEocCyfwrXcjg9DB06FBR9S5dutBNN90k0g2yEjaDuN8Gnt9e2ejkWBtxrtTBPchXbGZjg/MAlykIz7fdu3dn1pHLtadPn87ajPWoXr16pbRM4uC+evVq+vrrr1O2kawg1L4d0S+qJSsqdswaO6HYdy99AYnF5MmTWZP69CnuzI8sIRL2pc8//5xtO+gK1rjIu3eRZRzmPrJoxr8d3CUbyNmcbxgN1UJHEVi7di2bOapcuXLUrFkzR/vVxjJDANlCOOcNsCFya0SZWaG1g4aAxMHIqeBlzBe5to4cOULffvtt0GDW8SgCioBDCEgy0MDZzi3R4DO3kPZWPxKmXwRq+1nq1KnDmg8fLhVFwC4CCKyUrCtI9kPQN9aHBg8eLDJjypQpNHv2bJFuvivBP+jLL79kYejUqROrk2uFWrVq0amnnmo0A0E7XtmnMRqqhYqAAwiog7sDICZr4pVXXoluCkuZ4mJtYKHvjjvuiLK2IyWwincQwAPkpZdeooEDBxIWyjMVbL6A5f3ee+9lGfIy7UvrKwJBQ4BjcMd4v//+e9vDlryYcIvZtjvVCp5AINH5IJlR2DhZvHhxsiI9lgYCY8aMYWv16NGDkCZMRRFQBHKLgMTBfWuEadNLogzu3jgbknmTxDEhndGAuWLAgAGirD5YKEQWLpUfEfDTRqc6uOtVmwkCWIPz0/UuHatkno1MkSZ2wPPPP5/qCbJcSfqKtzsUyVwY6tk9/lDSz0VjxiU97oWD2FSU3Ht69uxZwlwJq/T8+fNL1Mu3A5LzPzXi3P7Dv4G57rrrWIiyNd9gO1YFRxGQ/D5atmypWVIdRT3zxuAcjCxBJkEmTnUONiGkZYkISNbxpQ5GiW0n+84FAaOOZB0iWdt6TBFQBIKPgCSTreRdwSmklMHdKST91Y7EwV3CGOzlUZvWOWJ2b9q0KfZR/yoCYgRw3SCg0SQ1a9YkELdJZciQIWKC1WHDhqXl+yK1JSh6H330EZvlCQz6fvHFlBBlSO7tQTm/Oo78RkAd3B0+/3iwdejQgW6++WbbrO1Y5MMmCVKo46aq4j0EwGYHVr9JkyZFI+okTrbxoygd2chr3bo1PfTQQ1EHiiZNmsQX62dFQBEQIpAtBvf169ezFkg2+dlGVMFzCDRt2pQkrG+SVPSeG5wHDYJzgYTtUcIc6cHhqUmKQOAQOO2009gxKYM7C1FeKlSrVo1d1N2+fTsdPnzYcXyw6LtkyRJRuwhQr1Gjhkg3H5T85PArcTLVc5sPV236Y/TT9S4ZJe6n77//PqsqmWdfc801bDsTJkxgN44SGwn36514qOT35d+QtXJVyeMeOCJ5J4SDbf369UtYK3FakbA7lmg4YAfCt99KoY6XExUUpBzZWCr8qeyqq65iA6N37NhBYN9X8TcCkt+H5HfmbxT8aX3Qnrf+PAvBsloSuCQJuJaiotewFCnVUwQUgWQILFq0KNnhYsfcnMNI/BNWrlxZzD794m8EwD4tcYLMBwd3ZXD397WcK+uRTYwTu3NP+I499dRTIjJUZJd89NFHORPyvnzGjBksBu3atWPXkNhGXFKQ3JMl93aXzNVuFIGsIqAO7g7CO3LkyChr+8cff2yrVTBG3XbbbdHUEZdccomtuqqcGwQqVapEYAeaOnUqjR49mn7zm98Q0phccMEF0Sg7OAHVrVs3mlrmsssuIzAD//a3v41uMmKS0rFjx8geTepNmtyMSntVBPyDgCS4xC6DO5xj9u3bZwShdu3aVL58eaOOFvoXgf79+7PGI8BJJXME3nnnHbaR6tWr06WXXsrqqYIioAhkHwG/MbiDuZsLWsNc3Ek2t+yfBf/2IAkgkzgn2EEA7J5475LIjTfeSN26dZOo5o2On5w34LDICeYUKopAKgRydb1bq1aTVVSUyqy0j2Od6tChQ8b6eAZ2786zqEuyXGFjeO7cucb+ShRe2IaoFh88J2HxLtF2lg+cOHEiuhbIdZMKOzi+c7Js2TJR9hGuHT+XhwcOoIIZ02jVJx/Q7XSc5kbY2q3IfzH5V+Tz7H9/r1ixIsFBh2PWhXP7qlXeDJqIjUv/8ghIHNxBLqPiPQRy9bz1HhJqkVMIKIO7U0hqO4qAIpBtBOAovmvXLmM3J598MklY1Y2N2CgEEQBHBrBnzx5SpmsboHpcdd26dbR//36jldj/PvPMM406Xi+sU6cOa6Je1yxEqpAEAYmDezq/H+xR3XPPPUl6LHlozpw5NHHixJIFeiSKAEi4li5dyqIBvz6/iMTBHeuIKopAPiCgDu4OnOXNmzdHHZbB7H3gwAFbLYLNZ9asWfTCCy8oa7st5LyjDEd2MAU9+OCD9Oc//znKzA42Jzi+P/vss9FIuttvv53at2+v59g7p00t8TkC2WBwd3tR3OenIJDmJ0shnzjQDRs2kCQldmI9/V4cgbFjxxY/kOQbnEI0GCwJMHpIEcgBAn5jcP/mm28IDmgmady4sW9YGkzj8EOZJJBAMg+TjvXgwYM0cOBAEUsr3seffvppadN5o+cnByQJg7s6uOfNpZvWQHNxvVvHjlFhq4uosFZ9KrzrXrIWLkrL9mSVxowZk+xwsWOXX345SX4XcLCQOFlI+ow3IBQOU6hPz/hDST9bY8YnPZ7Lg0h1zAXTg8ikR48eSc1E0DyXFe6HH36ghQsXJq2fbwc/X/kP+lvEub1txMm9Af1A99MJWhL5PjHyLxYecuGFF1I4ck1JmNKcDqjLt/OR6/GClGL16tWsGSCgUfEeArl43noPBbXISQQk93TJs0Fqk17DUqRUTxFQBBIRkAboIYu8m6L3NTfRzn1fEobf5s2b+35P7vTTT2fBVgZ3FiJVSIKAxME93bnngAEDokSqSbotcQikPnoNl4AlekDC3g4i21atWiVvwINHGzZsSOXKlTNahoA0BDGpKAJBR0Ad3DM8w6+//nqUIQYbHHYEmx1DhgyJsrYrO6kd5FRXEVAEFAEiiYM7t+mciKPEsUrioJXYrn73DwJY0JM4cEhS0vtn1O5biuhpCXNev3793DdOe1QEFIGkCPiNwf0f//hH0nHEH5Rs4sTr6+f0EZAs7EqcE6QW3H333SSZ18EZ7s033yQwv6oURwBsR2APMwkYUbjsR6b6TpWpg7tTSOZvO5LngdOp2a0PIuly90WY07bvIOu5FyPO7hfTiQaNqPDBR8ha8U3aJ2Pv3r0kySppZ54t0UWWK7Bj25Fwvz68+j/XkbX4K17PRQ3Ju2CbNm3IxBr3q1/9irVYg6p/hCjeGWijFvu9AABAAElEQVRz5NBfqZAuiDi73xtxdI8J8IZI1msk84NYu/rXewjgeihiMl+AyV+S9dF7owu+RZLnLQKVVRQBCQKYd2zdutWoWqZMGZad2NhAQiHea/EOaRI4lnDB9qb6WqYIKALBRGDevHnswCTvCGwjNhUke2ErVqyw2aqqexWBJUuWsKZJmILZRnKs4Ld9jBzDpd3bQEDi4J4OgztMgO/g448/LtqnOHLkSJR41e46nI2h+lZV4uAO0o/SpUv7ZowIfmvWrBlrrySIiW1EFRQBjyNgfhv3uPG5NG/Lli3UuXNnQjpzLp1Pop1g6pk5cyaNGDGC3TROrKvfFQFFQBFQBEi0WcWl/EvEUbLRKXHQSmxXv/sLgVSp5ONHAQcOy/o5PXp8mX7mEZAwPCI7SsuWLfnGVEMRUARcQUCyMAxnV6+IxDECzi8q7iAgmT855eD+3nvv0WuvvSYa2P33308xpzhRhTxSwqJ606ZN2RF7If2lOrizp0kVGASQlr1atWpGLQRPc05UxgYSCq0x4xKORL6u30DWk3+iwqbn0on/dzYVJdMpWavYkQkTJhDYv01StmxZ6tq1q0mlWFnv3r2LfU/2ZefOnSLH+vi6oXPPITrjP+IPJf2cDg5JG3LgILDFc4YT7p1S4rwS79jN9Rfk8lTOQPHhFDE83ZxvBBlzL49N8rto3bq1l4eQ17adccYZLCMonIO551heg6iD/wkBOBhxjuSNGjWKOgv9VCnDD+XLlycwKJoE16/TgZGm/rRMEVAE/IGAZA6Ti/UpDT7zx/XjlJUS58cgOLhjzYPLRnv48GGSrCc6hb22438Ejh8/zrKmYz29XsQPMF2pWbMmPfLII6LqIJIbOXKkSDdflDZu3Cgi1+vUqZPvIJHcmyVBTL4buBqsCCQgoA7uCYBIvr7xxhtR1nZJBFB8e3io3XrrrQSHi7Zt28YX6WdFQBFQBBQBGwhIGNyz4eAuYQSzMQxV9SACPXv2ZK1CkNvnn3/O6qlCSQQQGCBhPQRTJOZNKoqAIuANBLCRW6VKFaMxWBTmGBWNDThYqAzuDoLpQFOS+ZMk0JAzBQ6WgwcP5tSi5Ui5O2zYMJFuvir5ZaOT25ACEz3HRp+v51jH/TMCkoAOSfDUzy2m/mQdOEBRBvfUKkT/WEV08KBJI2mZJJC0S5cuVLly5aT1kx3EPVwSeCrpO7H9UF/eed4aN5EshrE5sd1sfZ8+fTqBJd8kYHbt3r27SYUkDriLFi0ytpEPhdu3b6dNmzYZh1pQUEDnnBMJloiIW/ONmEHWoUOxj/rXJQQkmQ1iAQ8umaTd2EAAzkZwODYJHJYl73KmNrQsPxCQBEhLAp/soiUJlNdr2C6qqq8IBBsBrFVxa154hzjvvPNcB0IZ3F2HPGcdYr+ce7fCdShZG8nZIGx0bMqoFmuGwyOmp38VASAgydID5/Zy5cplBBgIdqUO2C+99JIGVsahLfHdRLa3XDxv48xM62OLFi3YepIgJrYRVVAEPI6AOrjbOEFga7ryyivp+uuvt52KG0ykn3zyCb344ou6uWoDc1VVBBQBRSAZApJ0w2DZsyOShXHJhqmdPlXXewiAiUfyoiBx0vbe6HJvETakEUXNCRzcVRQBRcBbCHDMJ0iJuGPHDk8YLXFClGxMe2IwATBC4lggmYdxUMC5nXN2RhtYaB49ejQhZb1KagT84OCObHpHjx5NPYhISfXq1Y3lWqgIAAE3r3dr6jSiI+brlkqXolCPq22dHDyDJUG46cyzJXXeffddOnbsmC2bw/368Ppbt5H1+VxezwUNyTvgpZdeSlzmG1xvFSpUMFqM9Yx8Z4CdM2eOESMUYmMyFsTk1nwDQSqF199EhRe2JSvC4qbiDgJ41/jqq6/YztTBnYUopwpuPm9zOlDtPOsIcM6iMCAb6/h6DWf91GoHikDgEJC8o4GEoVKlSq6PvXHjxizJ0OrVqz1DaOI6QAHqUMLsi73R2LuV34d++umns0P47rvvWB1VUARiCCB7ECeSNQmuDZQ//PDDovVsBAcPHTrU9lqcxAY/6oCUgpOOHTsSgnn8JghI40gBcU/bs2eP34am9ioCthDw36/X1vCcU37zzTejrO0ffPCB7UZvvvnmKGt7u3btbNfVCoqAIqAIKAIlEcgVg3v9+vVLGqNHAocAl1IeA548ebIu7KVx5iXMjlhYDQpTRBoQaRVFwLMIcM5aMHzbtm05tx/OrtwCdenSpUmf6e6dKqTXRBYAk2zevJmQzj1dQUrOadMiTqMCefLJJ6Pv9gLVvFbxg/OGJKBBHdzz+jIWD97N690aM461K9ShPYWqVWP14hUwz4YDqEkqVqwoZoKKbwdZrrgNIAScvPfee/HV2M+hxhEm32ZnsXrWmPGsTrYVML+QrAlL3iXBOi5hcf/iiy+yPSxPty8Zf7wzM+YbwNYkIK/JRKy586iw6blkvfEW0f8uo6LfPpZJc1rXBgJwyjnIZLYAGYZTTgU2TFNVGwi4+by1YZaq+hABSYB0Nu4HkkB5ZXD34QWlJisCWURAMqdt06ZNFi1I3TTeD7n1UbwHrVmzJnUjWuILBCTMvmeffbYvxiIxUh3cJSipjh0EJA7uZ555pp0mU+oi6+Ljjz+esjy+AMzyf/3rX+MP5eVnPKeABSdSdnyuHbfL8byWXF9ff/2126Zpf4qAqwiogzsDN5w0unbtStdddx2bhjaxKUyePv74Y3r55ZdZZp7EuvpdEVAEFAFFIDUCTjO4Hz58mGX8rBZxMMA/leAjAAcOTsCQOGvWLE5Ny+MQgMPNxIkT444k/9i/f//kBXpUEVAEcoqAxME9U6chJwa4fPlyNgAJjhWlSpVyojttQ4AA2CU45wI8I9avXy9oraQKFi/vueeekgVJjrRt25buuuuuJCV6KBEBiQPSqlWrEqu5+l3i4F6jRg1XbdLO/ImA5HqXZAfhRm9FWLmtT/h3iJCE2TyhM0kgaffu3dmAo4Rmo1+RxQXM5JxIbEhsQ8Libk2cnHOmbDjvH4gwd5sEztXdunUzqfxUpg7uP0GR8sO8efNSlsUK4h3cgX+jRpGgCYMgy4BkYzqxCSsShFc49CEqvKQ90YafM5JZf/wLWV/MT1TX71lAANngOLnwwgs5FS3PMQJuPW9zPEzt3gUElMHdBZC1C0VAEXAEAYmDe/yc1pFObTSiz2YbYPlYVeLgLsls7RcI6tSpw5q6adMmVkcVFIEYApJ1BG7/I9aW5G+rVq1owIABElV6++23acGCBSLdoCrNmDGDHRr2N5s1a8bqeVVBco+W3Ou9Oj61SxGQIKAO7gaUkLa8SZMmthmI0OSvf/1rQqR++/aRhW8VRUARUAQUAUcRQJq0cuXKGdvctWuXsTy+0O0Xk/i+9bP3EGjQoAFdcMEFrGGSFPVsI3mkgIAABAZw0rdvX05FyxUBRSAHCMC5jRMvMLhL2NIkmzfcWLXcHgKS9PASJ4XEXuEYP3DgQJbRE/WqVKlCb7zxBpvOMbGPfP0O5vOqVasah4/5di4DWyTzCmVwN55CLfw3Alj74wQBHZZlcWrGcmvCJKIThUYdOqk8hbpeadZJKN2wYQN9+eWXCUdLfu3Xr1/Jg8IjkrrYUOKcwBO7C/XtRRRKPJrwffcesj6emXDQ3a+Sdz+sAZ966qkiwyROLBKHXlFnPlQCCYEkqCTxvV0y35Cw/sZDZn3zDyo8/1dkPfUXoqKEe0Dke+HAG8limMXj29PP6SHgdeew9EaVf7Uk72GS337+IacjTkRAci930sko1j/WjLlgeczLMslOFutL/yoCioD/EQD7+dKlS9mBwJExV3LWWXxGrRUrVuTKPO3XAQRwHa5evZptqXnz5qyOXxSUwd0vZ8o/dkr8SCQM23ZGDEIfzD0l8tBDD9G+ffskqoHU+fDDD9lxgb0dREx+FUmWDXVw9+vZVbulCKiDexKktm/fTldddRVde+21abG2f/TRR/S3v/1NWduTYKuHFAFFQBFwCoFTTjnF2BRSF0sXkyUOVZKNUqNBWugrBCSp5adOnUonTpzw1bhyaayE0fG8885jWX5zOQbtWxHIZwT8wuAucYiQpBXP53OdjbFLnAskTgqJtj311FMkcXhCvREjRpCEwSexj3z+LtnckvzmsoWhhMFdHdyzhX6w2kUwR+3atY2DwvtlupkmYg0XjRkf+5jyb6jLFRSqUCFlebICsDVxgixo7dq149RSll999dVUunTplOUoOHLkCE2ePNmok1gYqluXqFXLxMMlvltjxpU45taBQ4cOkYQNSvIOGbP5/PPPp3DYvCyPDdTvI6z/+Sh4tnPv2meccQYlBmBK5huS9Z8Y5kXPPE+F50YcjpYZnHrWraeiu/47VkX/ZgmBhQsXsi1LMiOwjahCVhGoX78+lS1b1tgH2DRx31VRBEwIbN682VQcfcYmPiOMFYSFZcqUiZKimdQRhK3OoCaEtEwRyB8EMH/h9ijrRt6HcrlWpcFnwb8eke2Ue7fCun/NmjUDA4ZkDpBLwo7AAJ0nA0EAPkfshPUybl3RLlx4bxo+fDgbXIl2sUb+hz/8wW4XgdDHvFuSkQEO7n4WyT4NyFm4eYefMVDbFQHzSnoe4oNNITA3TZs2zfboBw8eHGWXufzyy23X1QqKgCKgCCgC9hDABj0nUhZ3yQanOrhzaAervGfPnmwkL5wNPv7442ANPEujQSr4KVOmsK1LmCHZRlRBEVAEsoKAZGGYW+jLimEJjSqDewIgHvkqmUfZdXAHI8WwYcNEI4TTYf/+/UW6qvQzAl7f6FQH95/PlX7KHIFsX+/Wli1Ec+exhob69WF1EhXGj+cd53Ef5BhHE9uN/16tWjWSbAZJglrj28XncL/eiYdKfLfefY+syKZiLuTdd98lbGiaBJuZIEuRSqVKlahp06as+ty5c1mdICrMm8f/VpKx4Esc3O3MN6ydO4mO/cBCbL3+dyqKXKMq2UFg48aN7IY1nE4lKbuzY6G2KkWgoKCAuOctsqXAEUtFEUiFAAIOEVRnEgRBcYF5pvqmMknAvGRdwtSHlikCikAwEJAQMrRp0yang1UG95zC70rnEkbfoM2jK0RIAziSvL1799omOnXlhGknnkNgzZo1rE2Ye+Jdx2mB3+KQIUNEzYKY4YMPPhDpBklJQkiBYLLGjRv7etjYn+UCkY4fP67v0r4+y2o8h4A6uP8bIaS2BhvRgAEDaM+ePRxuxcoRWYu0F6+++ipVrFixWJl+UQQUAUVAEcgOAtzLKXqVsp1JNjgljlnZGam2mgsE8GyXLC5KUtXnwn6v9Tl9+nQ2PRoYDHv35p1bvDY2tUcRyBcElME9X850dsYpcTiTBBzGrEN6Xby7Y9GOk1q1atFLL73EqWl5EgQ4ByRU8TqDe40aNZKMTA8pAiURyPb1bo2dQGSV7LfYkcqVKNTRHmkGmIokjoBOBJJK2pg1axZJA81jYw/17klUwCxRHzxE1vvTY1Vc/St55+vYsSMhE4AdSeagnVh//vz5iYfy4nu6zkCSdRs7843wsEeIzm4mwrzoplvJirCmqTiPgOR6QDa4cuXKOd+5tug4Atl+3jpusDboOQQk6/iS9890B6bXcLrIaT1FIP8QSDdo002k4JTJBUKvW7eOsA6n4k8EJA7uZ599tj8HZ7BakhlBwvps6EKL8gQBZNfjJJtzzxtvvJEk7N2wESzu27dv58wNTDmCoz/66CN2PBLCDrYRDyhI7tWSe74HhqImKAJpIcDsHqTVpu8qgV0I0U9Tp061bTseKNjQ7dChg+26WkERUAQUAUUgfQSUwT197LSmDAFJinlkfNF0TzyeEibHiy66iOCEqKIIKALeRMAPDO4HDx6kLWDINUj58uXp9NNPN2hoUTYQkCzyShwVYrYNHTqUVq5cGfua8m8oFKJRo0bZdjpM2WCeFXjdeQNEBZxUr16dU9FyRSCKQLav96Ix41ikQz2uplAkBbEdkcyzMceWOFNz/Xbp0oVOOukkoxpSn0sY5eMbCUV+p6G2l8YfSvrZEmCYtGIGB/fv3y/aLJO8OyaaITknEsfexHb9/r2oqIgWL17MDiMZfk7PN0IRZv6C0W8QlRP8LnfuoqLBt7B2q4J9BCS/g2TXg/2etIYbCGT7eevGGLSP3CIgCVSSBDylOwplcE8XOa2nCOQXAnC6W7RoETvoXM9hkAWHY7UtLCwkzUzBnkpPKuA6XLZsGWubxGmSbcRjCpL1/++++85jVqs5XkRA4uB+5plnZs10MMM/8cQThH0tTg4cOEAPPfQQ4befD7JkyRKS7A8ExcFdkm0DmKgoAkFFIK8d3JHOukePHtFU5bt377Z1jmvXrk1gIx05ciQhrayKIqAIKAKKgLsISBjcpcxxuV4Ydxc57U2KQPfu3Qms4iZBGjtJ+itTG0Evg8Pp+++/zw5TwgjJNqIKioAikDUEJAzu27Zty1r/koYlC/ZIvcvd2yV9qY49BMCaw6WI37BhA8GpjROwAz/33HOcWrT8jjvuoPbt24t0VakkAo0aNSp5MOHI6tWrE4649xVrOpyogzuHUO7KrYjjcNHrb+TOgISes+lwZ639P6Kv/zehx5JfQ/3sZzOSOJP379+fEPCTqZx88sl01VVXsc1InO4TG5GM3ZrxEVn79iVWzer3KVOm0LFjx4x9lI0EJcD53660bt2arYKNqXwLqAbbFAILTFKlShVq2LBhCRVJwPTmzZtL1DMdCDVpTOGnnjCp/FRmvTedil597afv+sEZBCQO7pLfkzPWaCuZIpDN522mtml9fyAgCYyWBDylO1q9htNFTuspAvmFAMgR9+zZYxx0xYoVSXJPMTbiQKHEhlxm73NgiHnbBBxz4fBqErzng8k/aCJhcFcH96Cd9eyMR+Lgns25J0aFgI37779fNEAEV7311lsiXb8rSfwzEHyQzeBXNzGUBCMhy2e+BDi4ib325Q0EzF5b3rAxK1YgvSxY2ydPnmy7/euvvz4aqRqUSB/bAGgFRUARUAQ8gICEwf37779nLQXDHJeGDGmOJY59bGeq4CsEcM4vueQS1mZJynq2kQArIEPOkSNHjCOE0yOCDlUUAUXAuwiAsZUL7AVbgsRBOVujlLAJSTZtsmVfPrcLppH69esbIYADH7exgMCyQYMGiRbp4Jw9fPhwY59aaEagWrVqxG0IYaMM6apzIergngvUnemzaPanVNj0XCq68RYqevc9ZxrNsBWw1nFO4GvWrCGw19kVEfN4jQiL+aWX2Gp64cKFJAnWdjKQVNIWnFFtOxF370ZUtox5/Md+IGuy/eyb5kbNpZJ3vSuuuIKdIyXrpW7duuw6w9GjR+mrr75KVj2wxyTOzBdeeGHS3yuCDbiNZQRgc/ONRHBDdwyhUDs+ywDqFd17H1n//GdiE/o9TQQOHToUzZ7LVW/ZsiWnouUeQUDyPqZOdB45WR41QzL3yaYTS7169QjPG5Ngr+Hw4cMmFS1TBBSBgCMwb948doRgb/cCCQfIQDhZsWIFp6LlHkQAwcOcNG/e3BPXIWen3XIJgzvnG2C3T9UPJgKSuWc2GdxjqPbs2VPkswD9Z555RrReGGvbj3+xPvvxxx+zpgfJpxPBSByT/74IMYjkmmWBUwVFwIMI5J2D+86dO6lXr17Ut29fkjg+xp8zsMB88MEH9Prrr6e1cRHfln5WBBQBRUARyAwBpxjc169fzzopYIOUc3bIbDRa26sISFLNg50cjgcqyRGQMDhefvnlJAlaSd6DHlUEFAG3EDjttNOMXSFoDO9buRKJI4QknXiu7A96vxInA27xbciQISKnSQROjR49ml3wCzrmTozPy05InIM7Nop1fuHEVeBcG1bE0afwznup6LJORBu/izZcdPNtZO3a5VwnabaEQC7uPgUm72+//dZ2D0VjxrF1Qr17UigSDGRHJPNsbH5IGH6k/Xbo0IHAnm0SMAVJbItvI1S5MoU6dYg/lPSz9cmspMezcRCMizNnzmSblrwzpmoEjtqcSBy+uTb8VC4Zb5s2bVIOifsdoyI330hsHOtB4TdeJapqvvaj9Q4eosJrbyArjWCYxH71O9H8+fPZNTs4E9SoUUPh8gkCyIwMxlqTYI5nN+OyqT0tCxYCuWZwR/A2946EuRDYE1UUAUUgfxGQzGnh4O4F4e5psFGy5uqFsagNxRFARjBOnFwv4Ppys1zi4G438NlN+7UvbyCwK7Jeyb2XVKhQgdzKIPrYY49R1apVWXBAJATG9+PHj7O6flUA6Qd3bjC2jh07+nWIJezGe4jkni2595doXA8oAj5AIK8c3CdMmEBwaJg4caLtUzMowhIHRsDOnTvbrqsVFAFFQBFQBJxHQOKsIglkkiyKSzZInR+htugFBK6++mrCC4NJwFwKJ3eVkgjg5fKTTz4pWZBwRMIEmVBFvyoCikAOEJBkM9m6dWsOLPuxS2Vwzxn0oo45RlU0YpqXjR07Vuww+eijj9I555wjskuVzAh4daMTLC3cIjYCYrl5nHn0WuokAtaChVTY/Dyynn+RyIprece/qOjWO+IO5O5jNq53a+kyotVr2EGF+/VmdeIVkDFFsr55zTXXxFfL+HOZMmUIrFGc2HVwR3uhfn2SN3vKLyh066+p4POZFH7778l1snB00qRJ7GYgmJPA4J6uSJxaJM4x6fbvxXrYpOTEhFum841UfYciTrnhEc+mKi5+fMEisob/qfgx/ZYWApLrv3Xr1mm1rZVyh0DTpk3Zzpctizw/VRSBJAhInNG4LFRJmrV1SBI4L1mfsNWpKisCioCvEJDMYUxBm24OVhnc3UTb3b4kDO4tWrRw1yiXeuOIemCGMri7dDJ83M3atWtZ6xs2bMjqOKUA3xg4uUtk9erVNGLECImqL3VmzJjB2o113my/F7BGOKwgcXCX3PsdNkubUwRcQSAvHNwRWdW7d+/oP7uMgpj8wGlt1KhRVDnCJqSiCCgCioAi4A0EnGJwlzB3qYO7N855Lqw49dRT6bLLLmO7lqSuZxsJoAKCC7kIcTiFXHXVVQEcvQ5JEQgeApKF4W3btuVs4BI2IclGdM4GEPCOJfOpVPOyLVu2ENjbJdKqVSsaOnSoRFV1BAhkw+FX0C2rAmZPMCOaxC32HJMNWhbxZY+wBhUOfYgKL2xLtPafSSGxJk6honfGJi1z82A2rncJezvVPZ2o5QW2hvrpp5+SJKgM66FOiyQ4FZspko3AeNtCXSKO4hVO/vFQxQoUGngNhWe8SwXbNlLBi89R6MI2rmZWQ2AVJ127dqWTT/63zZxyknKJY67E4TtJ0748tGHDBuIcF5GlxeSEkS0HdwAajgRhhITBKEWP/YGsJf/ry/PgJaPB4M6JKeCBq6vluUEgG8/b3IxEe3UbAcx99u/fb+y2Xr16Wc/kpdew8RRooSKQ9whs376dMK81CYLxzzvvPJOKa2V169Zl32lw/927d69rNmlHmSOAdTNuzQDXoSTAIXNr3G+hWrVqVKlSJWPHIMnT7NxGiPK+ULKuhcyJbkrbtm2pe/fuoi5ff/11CiKbN/wOZs3iMzwGkbzYtB4WuyjUwT2GhP4NGgKBd3AH2w6cGOBgZVeuu+46WrlyZUZMPHb7VH1FQBFQBBQBGQISB3cJg3sqR6p4KyQOWfH6+jlYCEhSzk+fPp0OHToUrIE7MBoJc2OXLl0IKdxUFAFFwPsIeJnBHZssWLg3Ce41tWrVMqloWRYRSNfhDE7MgyIZ1fbs2cNaByfDN998U1m7WaTkCl513uB+7xihOrjLz3M2NYvuvY+sp/5CVFhk7Kbo9rvJymEWEBjn9PWO+5c1ll+PhMNsKBQy4pNYKJlnY9OjcePGiVUz/n7xxRdTjRo12HbefvttVideIRQJfA0/8TsKTxxDBf/aTAV/f43CHTtQqFSpeDVXPoMs5bPPPmP7krwrmhpp1qwZ64S3Y8cO28ECpj69XCZhujz//PONmEnWbyTrQKlwirK41xbMJ4+foMIBg8g6ciRVU3qcQQCZKr788ktGi0gd3FmIPKfg9PPWcwNUg7KGgCnjV6xTyXMgppvuX0ngvDK4p4uu1lME/I/A559/zg4C72qZBMqyHdhQwLuoxMl5+fLlNlpV1VwjIHFqxXoBCKiCKqefHiETYIQLRmGqa3HAEfCigzsgB7lP7UiWOU7wTv3ggw/S4cOHOVVflc+bN48OHDhgtBnPtg4dOhh1/FiId+lw2Ozmu3nzZsK6pooiEDQEzFe+j0eLH2zfvn2jaXMlG5/xQwUz4bRp0+iNN95Q1vZ4YPSzIqAIKAIeQgBpmDiRTN4kG5sShyzOFi33LwJgFwdLnEnwcoi5g8rPCIAdYu7cuT8fSPFJwgCZoqoeVgQUAZcR8DKD+9KlS1k04ESmkjsEJPOpZA4Lzz33HM2cOVNk+NNPP02SfkSNqVIUAaRZ5Rxv16xZQ4WFha4iJlnnkTjgump0nnYWfuB/iKpU5ke/Zy8V3XQrr5dFDccd7uYvIPpuE2sxWKHtCJiKpkyZwlbJ1jwbLG9Yc+UknSxX4Ttuo3CPqylUrhzXfFbLx48fTydOnDD2gcC5jh07GnW4QrxntmzZklMjieM324gPFLBJyQnnzCyZBySbb3D9xspDVatSeNQrRJKYlFXfUtH9D8Wq6l+bCMCJat++fcZaVapUoUaNGhl1tNB7CDj+vPXeENWiLCHglXV8vYazdIK1WUUgIAhI5u5t2rTx1Gj1vuap0+GIMRIG37PPPtuRvrzaSJ06dVjTuAxibAOqEGgEvOrgftJJJ9ETTzzBrtnj5MDZefjw4YE6TyAd5OScc84RkXNw7XitHMFxkjUQSZCT18am9igCHAKBdHDHJg8m4ulspFx77bWEyHqwiaooAoqAIqAIeBcBCYO7Uw7ubjC/eBdptQyp7CRRvunMO4KM7tixYwnR4SapXLkyderUyaSiZYqAIuAhBLzM4C5hR5Ns1ngI7sCZglTxHLvEunXrio171apVUUaSYgdTfLnyyivppptuSlGqh9NFAIumnLPgsWPH6Ntvv023i7TqgdGYE2Vw5xBypzwUyZwRfv5pUWfW9I+oaOTrIt1sKJ155plsYCvuU9IU1kVjxvNmNmlEoaZn8XpxGjNmzKDdu3fHHSn5EYEpvXr1Klng0BGJ8/zq1at9mwpZ8m7XrVs3R9juWrduzZ4ViZMM24gPFCTj5BzcJSxm2ODNRMKXtaPQnbeJmrBeeJGKPpEF6okazCOl+fPns6PF9cAF4rGNqILrCEiyi+A9QEURSERAEqDEvbsktpnOdzjMwbHIJNu2baP9+/ebVLRMEVAEAoqAE3Nat6GRMLivWLHCbbO0vwwQUAd3IgmD+6ZNPClBBqdBq/oYAWRllARX5sqHBJlABg8eLEJ48uTJ9Omnn4p0va50JJIlb86cOayZQfY9wLnnRPIM4NrQckXAawgEysH9+++/p/79+1P37t1JstkZfzLgrPHuu+9G05mD+UNFEVAEFAFFwNsIgC2tTJkyRiPxXDAJXk7Wr19vUiGw00lego2NaKHvEZCknv/oo4/YlFi+B8LGAMaMGcNqY85WtmxZVk8VFAFFwBsIeJnB/ZtvvmFBkqQRZxtRhbQRwP2eY845dOgQwREAAobiAQMGiBxJTz31VBo5cmTatmlFMwKS4BDJb9Dci71SCYO7OrjbwzSb2uEB/Sl0dVdRF0X33kfWhg0iXaeVwKaNrAUmQbaClStXmlSiZVZEz5owidWzy96OBiXzbDAC1q1bl+0/XYULLriAELjEicRWrg23y7dv304SJnEJi73Eds5hG21IHH0lfXlZ5+DBg6LfFq49k1SsWJGdb2CtyO7eQWKf4eGPEzU23y+idSyiout/TdaePYlN6HcGAT86hzFD0uJ/I4AsO1ymnT2R34w6HOklk4iAV5yMEFjTtGnTRPNKfF+2bFmJY3pAEVAEgo0AMv1KfvutWrXyFBBeXPfxFEA+MwbXoYSIIugM7pK9fWVw99nF7aK5eBeBM7VJ8E4DIrdcyZAhQ0Rs3rDv0UcfJc5vJlfjsNPvZ599xp4X+Pa0b9/eTrO+0pXcu9XB3VenVI0VIhAYB/epU6dGWdvT2TjBpjkY/7p2lW22CbFVNUVAEVAEFIEsI8CxuIMlBc5RqWTLli3sJBhOAXB0UMlvBDBH4ByxweSILDIqRGBU+uqrr1goJMyPbCOqoAgoAq4hIGFwjzknu2bUvztSBne3EU+vPwmjScxpYdiwYWLm31deeYV1kknPYq0FBLy40akO7v67NsN/G0F06im84QcO/ugMGglGzoU4db1bs2YT/WsnO4RQX3ss69iofv/999l23Zhng2SEk/HjxxMCy/0kYG+XZKJyarMMDtscAzWYjPft2+cnGG3biqACBJCYBGmYOadY1Lcz3zD1ZyoLlStHBaPfICpdyqT2Y9mWrVR06x28nmoUQ0Di4C7JgFCsUf3iGQScet56ZkBqiCsIeIXBHYOVBNBL1ilcAU47UQQUAdcQWLBgAZ04ccLYH+aqEhIRYyMOF+o9zWFAc9zc8uXL2XcrZL4CYUiQhSNawdg1oDLIV0BmY5PMO88444zMOsmwNvxXnnrqKZYQEt0gEySc3P0uyGrJScuWLalatWqcmm/LmzVrxtqOrJrSDKRsY6qgCHgEAd87uONGDAf1q6++msCwY0dq1qxJcIx/6623qGrVqnaqqq4ioAgoAoqABxD4xS9+wVphikaNOVCZGpFsjJrqa1kwEKhUqRJ17tyZHczYsWNZnXxQkAQcglW1bdu2+QCHjlERCAwCEgf3rVu35mS8WLDhRLJZw7Wh5ZkhIEkXj8VjMNVicVYiN9xwA3Xr1k2iqjppIuBFBySJg7vECTJNSLRaGgiEIhun4ZdfENW05nxO1nMRh/gciFPXuzVmPG/9eedQ6D//k9eL00D2STBdmwRMRT169DCpOFImyXIFNjQJG7ojBjnUCBzcOQG+XEY5ro1YOTbdmjRpEvua9C+CBPyGY9KBGA5Kxidhu0cX0vmGwRxRUajF2RQe9ohI1xo3kYre0fUCEVgRJezzbNy40aheqlQpOvfcc406WuhdBJx63np3hGpZNhCQsKxK2FqdsE2vYSdQ1DYUgeAhIAnQk85p3UQH6ydcFjxkV9m8ebObZmlfaSIgYe5t0aJFmq37p5pkTiCZW/hnxGqpkwisWbOGbS7XDu4wEH4s99xzD2srFObMmUMTJ04U6XpRCeuhc+fOZU3r1KkTq+NnBfi51qpVyzgEBNtJMsoYG9FCRcBjCPjawX3atGnRKPm3337bNqxgGUJK4auuusp2Xa2gCCgCioAi4A0EOAZ3WLlr166Uxkoc3CUboyk70IJAISBx4Jg1axZhoS/fReLo37t3b4LzjYoioAj4B4EKFSpQxYoVjQbv2LHDdaZWsMbv3GlmyUVAM7dRYxyYFjqCgCRwcOnSpTRw4ECWaQgG1a9fn5555hlHbNNGUiPgRecN3Gs40d88h5D75eHu3Sg0oJ+o46IHHiZrzVqRrpNKTlzv1rFjZE15lzUr3K8Pq5OoIAkkBbO4G9d/06ZNRRkeJDYnjjNX3+GwsXDhQrZ7ybsh20icgsTJBcFfQRaJM1CbNm1EEEjmGxI2Nklnoft/Q9S6pUSVim67iyx1ChJhJdm0hlPOySefLGpPlbyHgBPPW++NSi3KJgIgseHe+xGUX7ly5Wya8VPbkgB6ZXD/CS79oAjkDQJOBm26DdpZZ53FdrlixQpWRxVyj8CSJUtYI84++2xWx+8KIMnjAtNBoMFlXfA7Dmp/eghI1gy84OCO0YEQGNkBJQJSIb8GdsAH44cffjAOE6z27dq1M+oEoVByD5cEOwUBCx1D/iDgSwd3OI5hwxvO6XZZ2xGBOnnyZIJTvLK258+FriNVBBSBYCKgDO7BPK9eHdWVV15J5cuXN5qHF6tJkyYZdYJeiIhgBBFy0q+fzLmJa0fLFQFFwF0EOBb348ePs5vOTlv8zTffsE1K0vaxjahCxghIAgdfeOEFkgQhhsNhevPNN9mgi4yN1gYIi/VgSTXJunXr6FjEqdctkTC4u+Hg69Z4g9RP+PmniWqdxg/pyFEqHHgDWYWFvK6DGk443FnTPyTat99sVThEoT49zToJpXv37qWPPvoo4WjJr27OsyV9gR2q0OXzWBIV2REE6oIt3SRgXHc6E5XEwV3iAG6y28tluD4WL17MmijBCY1I5huSuQZrUEQhFAnaLnjrdaIKAkfrvfuoaNBN7DUm6TfoOpLrvXXr1kGHIdDjc+J5G2iAdHAlEJA4GUkCnEo0nOYByTW8atWqNFvXaoqAIuBHBIqKimjRokWs6dI5LduQwwqS+5pkDdZhs7Q5mwjgOpSw9kqcI2127Tn1UChE9erVM9oFvPzq7GscmBZmjICEwf3MM8/MuB8nGsC1/vjjj4v2SY4cOUIPPvigb9bp4vGZMWNG/Nekn0GMwJF0Ja3os4OSe7g6uPvspKq5LALmHUq2em4U7rvvPnrrrbdsd440Db/73e+ibKFgf/e7dO3a1e9DUPsVAUVAEcgIATcY3N1cGM8IDK2cdQTADNalSxcaP368sS+ktB88eLBRJ8iFEobGunXrUqtWrYIMg45NEQgsAqeddhpxi3tgVHfTsVTCiibZpAnsSfPQwCTzKqkTJNYFpEyuHoLAl6aA+aRx48ZkYurCecNv0a0Ux+rg7stLKWp0qEoVCo98iYo6CTIqLlpM1h//QqEH7nNtwMgMgaBWbPikkk2bNtGBAwdSbphYY8alqvrT8dBFF1Io8ky1I3AU55iKypYt62q2SjCZP/TQQ8ZhgG31k08+oY4dOxr1vFCIdzlOevXqxQb9cG0klkscdb/66qsosxwXcJTYth++f/3113To0CGjqQgskDiuoxGJnsRR0mhQXGGoQQMKP/0nKrppSNzR5B+tWZ+S9ewLFLr7juQKejSKgCRjgVedw/QUyhDA3JKTb7/9NhoQAocNFUVAEpgkuf87hSSC/ytVqkT796cOakTWKby3uLk+4tT4tB1FQBGwj8Dy5cuN9wS0WCXyPtykSRP7jbtQQxncXQDZhS6wbn/48GFjT3h+SdZojY34pPD0009n9zLg4N4g8k6nogjEEACJExf4IAmgiLXnxt+aNWvSI488Qtgz4QQZdEeOHEk333wzp+qZcpB+LFiwgLWnU6dOrE4QFCQO7piXgMRD36eDcMZ1DEDAlw7uiKRLR7Zs2UI33nhjOlU9WYdjFPKk0WqUIqAIKAIOIiBxcEf60lQi2dDMl5f8VBjp8eII9O3bl3VwnzNnDu3atYsk12fx1v3/DXMTiVMIcNQXKv+fbx1BfiLAMbgDla1bt5KbjOkS9iBJ+vD8PKPujtqpeVXz5s3psccec9f4PO8NQSImB3fAg9+iWw7ucJg1CQIT8U/FmwiEO3Yg6+bBZP1tJGtg0bDfU+iKThRqyqdLZxsTKCA7BJ4ZcCY2CX4PyZySrYMHyXp/uqlqtCzUrzerk6ggCSRF1qnKlSsnVs3ad9zXkQaZYyqE7V53cF+/fj173gEknPqdFjjk4f0R75GpBA7gYF8677zzUqn49riErfviiy8Wv0PWrl2bxULiKMk2EqcQHhzJODHtfbLe43//RQ88TKHLL6NQE97BN66LvPl49OhRwoY7Jy1btuRUtNzDCOBZBfKDjRs3prQS9z2s3SKbkIoiIFnHd9PBHWcE6x5z5841nhy8Izmd+cXYoRYqAopAzhCYN28e2zcC9Ly6LyIhB5GswbIgqEJWEZAw9mJd1avXodPg1KlTh20SJAYqikA8AshUeuLEifhDJT7jXaZcuXIljufyQOfOnenTTz8lCdP5Sy+9RBdeeKFng64ScQRxBkeMhPNxySWXJFYN5He892Dvw0QWAXIWBD01bNgwkBjooPIPgXD+DVlHrAgoAoqAIhAUBH7xi1+wQzFtEGMDmxMw+KkoAjEE4JRRoUKF2Nekf/HSO2HChKRlQT+I6OkNGzaww+zXrx+rowqKgCLgTQTA4M4JGNzdFGVwdxPtzPrCMxRsIpkIFipHjx5NZcqUyaQZrWsTAS9tdIIl0cSujaEpS6LNE5wD9fCfhxPVr8f3/MNxKhwYcRyNsCe5JZlc79bUSMbII0fNppYuRaEeV5t1EkrBAPrZZ58lHC35NRfzbEmf7777Lh07dqykwR46MnbsWNYa3FsuuugiVi8dBWwsciJxBOfa8GK5ZFx22LoRLMA9B0CGwD1L7GIVHvly5AF0Kl/t6DEqHDDI1fsab5R3NBYuXEhgzDMJ1uokgQymNrQs9whk8rzNvfVqgdsISAKTnAqolo5NEkgvWa+Q9qd6ioAi4G0EnJ7Tuj1aCbP86tWrKV0iSrfHk6/9LVmyhB26hPmXbcQnCmBw54Rj6ubqa3nwEJAEVno1CPfhhx9m10NwxuDLMHToUM+v1cWuLonTPpzbTzrppFiVQP8FQYvkXi55JgQaKB1coBBQB/dAnU4djCKgCCgC+YWAhCE7lYP77t27Cf9MAgcszpnZVF/LgodA+fLlqVu3buzAJCzmbCM+VJCwSiINtZvMzj6EUU1WBDyNgITB3W0Hd2yucKIsBRxC7pVn6nTw5JNPRtmV3bNYewICXnJA+te//sWeFM6xkW1AFbKOQCgS8FLwxqtEIUFXy1ZQ0WN/ECg6o5LJ9W6NGccaEWVuFgRrxzcE52uOqQjvrmBrclt69epF2Fgxyb59++j99983qeS8TPIO17t3byooKMiKrckyAiR2JHGaSazjh+9waObEjoM72pLMN1auXMl1a6s8FAmACL/6kqzO/y6jokd/J9PNMy3JdS75veQZbL4cbibPW18OWI3OCAGJo5HbDO56DWd0SrWyIhA4BED+w0mbNm04lZyVV6xYkTjCLwSIrl27Nmc2asc8AhIGd7eyL/LWZl9DwuCuDu7ZPw9+6wGs15x41cEdmbIef/xxzvxoOZjq//rXv4p0c6mETK6LFy9mTejUqROrEyQFiYO75JkQJEx0LMFGwLz7EOyx6+gUAUVAEVAEfI6AhMEdrFzJRML64vaieDI79Zj3EJCkpEd62u3bt3vP+CxaBIcbCXO9hOExi2Zq04qAIpAhAhIH961bt2bYi7w6FqD37t1rrADW+VNPFbBpGlvRQqcQyGR+hdTud911l1OmaDs2EPCS84Y6uNs4cR5XDV10IYXuvkNkpTX8T2R9yW9miBpjlNK93q3Iu6f1ySym9YhPf78+rE6igiSQtHv37oSAXLcFz1mwJHEiGQPXRrbK4aSxbNkytnnJuyDbSAoFiQO3xBE8RfOePYy1mS1bthjtQ9YWycZdfCOS+YbEWTK+TcnncNcrKTT4eokqWU/9mawv5ot080lp/nweE8nvJZ8w8+tY033e+nW8andmCEjW8iUsrZlZUby2MrgXx0O/KQL5jADWJzdu3GiEoHTp0nTuuecadXJdeNZZZ7EmrFixgtVRhdwgANIZbl+yVKlSIhKL3IzA+V4lc4NNmzY537G26GsEJGsFXnVwB/CtWrWia665RnQO3n77bZIEaIkay5LShx9+SJZlGVsH6YckM6KxEZ8VSoKV1MHdZydVzTUioA7uRni0UBFQBBQBRcDLCGTC4C5ZFJcwfnkZH7UtOwi0b9+eEAFtEqRpHD9+vEklcGWzZ8+mHTt2sOPq27cvq6MKioAi4F0E4MTGiZsM7t988w1njrJ9swi5q5Du/KpKlSr0xhtvUCgkoXt2d0z50Fu9evVYx9nNmzfTgQMHsg6HxMG9Ro0aWbdDO3AGgfATvydqdCbfWGERFV53I1lHj/K6GWpIHO6SMT9bEycTHT9h7r18OQpd1cWsk1C6YcMGWrRoUcLRkl9zGUgq6Xv69Omu3CNKIsMfkTjfYw6UTdZobEzBkdskuM/iegiSSNi6W7ZsSWXLlrU1bMl8Q7IuZKvTfyuHn/4TUYP6fNUiiwoHRu5rBw/yunmigU1ryf1OHdyDcUFInreS971goKGjMCFw7Ngx4t4BqlWrRm5ncWrUqJHJ7GiZJOMc24gqKAKKgOcRkMxpzznnHHZdJdcD1Wdzrs9AZv1LHBmbNGli+90qM6tyWxtzAy4LG/YyOOfZ3I5Ce3cbAT8zuMewuvfee6lBgwaxr8a/Dz30ECHzoldlxowZrGkgRuLW1NhGfKaAZ7bk/sa9R/ls2GpuHiNQKo/HrkNXBBQBRUAR8DkCmTC4S6JvJRuiPodQzU8DAWysgx1x1KhRxtpIcX/nnXcadYJUKHEKAUOJl6Pag3Q+dCyKQLYQ8BqD+z/+8Q92qJLNGbYRVXAMAQmjarLORowYQZK0ssnq6rHMEQiHw1GGJ1M6UGwGgckrmw6gGIkkoM5t55bMEc7fFkLlylHB31+jwtYXE0Wc2I2yeg0V3fBrCrW9JKUanMdDGWbtqFWrFiGoxpQhBNchNgjir7WiMXyAa6jLFRSKsArZkXfeeYdVR/B3u3btWL1sKfTo0YOGDBlCx48fT9kF0tlPmTKFBg4cmFInVwV4d+ME7O24F2ZL8J55/vnn07x584xdwHkGQUd+EiuSTjrV75IbL8aZjjOzZL4hWRdKB2f8xgvejNzXLor8JiNO7EZZt56K7v4NFYx82aiWL4UIHkqViTGGQcWKFQMXwIoMJdaatUTVT6XQxRdRyGZARwwbv/1t2LBhdEMeGQFTCX6neLaA9VbFuwhYEeZTa+GXFHlQUqjVBRQSBMbbGQ2cxDnHs1ys49esWTM6FzQ5jeCehkwlmF+qKAKKQHARkDi4t2nTxvMASNZQlcHdu6dxyZIlrHESxl+2ER8pgLEe68kbDIHimGviWV27dm0fjUxNzRYChw8fJo7ACY7UXt+nwBrT8OHDqX///nTihJmMA3PZ/8/edcBLUV3vM/sA6c0gqCAlSot0USBYiIoVRekqomjsMbGi/1hjJRp7FMUKxkezl4glUSQgKkVQmpEOgvRe38x/ziPvuW/f7pyzu1N3v/uLYXfuueee+828nZl7v/udW2+9lZgkHrbCG11nz54thnX66aeLNrlmwFk8W7VqRdKm8OnTp9Npp52Wa8PHePIQARDc8/CkY8hAAAgAgVxBAAruuXImozcOJjdIBHdO6cUKe/kwKcIvmExWkYpG2VHygXogAASCRQAK7sHinwu9Z0I84PsuT8aiBIsAL3Q6Edw5Op5Q9Zrg7kQgKUEonnRccgz/hhcB4+jOZNxyE1n3DReDtGwSOf+XqhS0tVOqZ0lwZ998vUvEW77eSxZ/LHsxlCZ9kSqs0uPGoAGln7UfNBtJ+/XrFyj5r06dOnTqqafSu+++6zgsHkvYCO5M0EimyJ84EL4XeV3491O67pg8o0017XW8Gv+W/a5YdMRviH7djGL29W8M7EdGHHFAQwaKGsGdcTF+223/79r9fxVhsl54mUx780sszewOouMIGkyZMkWMmtOtSyplopOQGFgLFlLRoMFEM7/9JaJfHUixkc9QrPdZvxzL0U+8IM+bURYsWJByhHv27CEmN7dpY9/fUUKHgGWfH/OaP5H1/ItEJft5CmyS+x+vodhDD5Lh0sYwzYYkzcYmLwDkZ0bOaulU+JkRBHcnhFAHBKKPgFfPtH4jo7nfSkQ6v2NGf78goFFw79Chwy8N8uTTYYcd5khwZxiWLVuWF2u5eXLKsxqmRr2d1zei8E7KGRuuvPJKevLJJ0VMJk2aRPxfFAuLlHDmv3wsvGlJui/zvQEE93y8OnJvzN7JzuQeVhgREAACQAAIhAyBmjVriov4qZSfNKmoMyFghQwihOMRAkxkkTIIsLKQRgnQoxB9dcvpwZwULjkYwzDID1KIrwNHZ0AgDxFgxcRq1ao5jnz16tWiupqjgzQqpckbdqVRH0qjS5hmiUC6xAMmAjzzzDNZ9ormbiCg+VvS/E1mGwsI7tkiGM72sTtvI2rfNjTBZXK9G3+4iqhB/dRjqFWTjNNOSV2fpIYzlWj+rsKwkVQTwyeffELr1q1LMtLgDmne2Ro3blysru51lBoit4YA7HWc6fi33v8n0eYtRDNmkXnTrVR02OG07/iTyBzxHG2ylZmZuCoVJjSnWzTzOZp5oXT7jbeP3XU7UYd28YeSf2a14yNbJ6/Ls6O5Qg7TnDbLVskrOslWUYsnt3PDdevJ7DeIzE8+1biJvE0m99vIDzqHBmBedhVZI+PI7Tw2OyOP9cgTZP7xBtdGqiG4a373XQsoztFvfmNv4hKKJvOc4ALVQAAIhBiBrVu3Fmezk0J0WwzAst+rrO/kzJZSXPH1zZs3F9dc+Rl6165d8c3wOQQIbNu2jTTE3HwkuGuUtpfb2WhQgAAjoHnu1GYqZ6X3oMull15K7du3DzoMT/vv2bMncbaGfCya33SnzU+cqZLV/lGAQBQQiCTBfeTIkcVpCTldTD7/F4ULDDECASAABLxGQCIZb968OWnqJc1CZroELK/HCv/hQYBTI/fp00cMSEOWEJ2E3ICfxf7yl7+IUR533HFQKxJRggEQiAYCkoo7q+yl2mDm5gh5I9G8efNEl5ymDyU8CNStW5dYVUNTeHMUZ0xhZWCU4BHQkDc0RNxsR6IhuNev70AyzjYAtPcEAcN+vi545QWiShU98Z+u03QJd4a9Gafg8UeoYOViin3yARmXXERUp+xvnXFubzLSXDR47bXXxNA5Y5SGGC06ytKgV69eVLVqVUcvnBZ5/PjxjjZ+V44bN07skjfq8j3J66IhcvPvLJNoolKswrFlQ2WF30mTybzyWqraoi29bRbQiZQaW7738LNDuoUz/mk2ZXI2Mq9K8e/aqy8TVU6xWFixAsXuuZMKvvgXGbYCHAqRhuDuNjksKNzNS68gWmFn/0hW9hWROeRSsjZsSFabU8fSvd/m1OAjPhgmVVqjXk05CuupZ8h89/2U9elUhHkeH9dwOmcStkAgNxHgTL5FRUWOg2PiuNuZ5szLr6aio7qS+cjjrgmNMBmzRYsWjmPhsWoyYDk6QaXrCHz77bfidcBK5pm8W7kerM8OedxSYQV3FCDACGg2ivBvulNh0jCL9vAGzMqVKzuZel7HSvP3338/cfasXC35rE6uIbjzNb1jx46kp5/Xeps1ayaKOiZtjINAwGcEIklw5xsC78DJ9/98vlbQHRAAAkAglAjwoqVTYfJbIslu586d9NNPPzk1I1aHl8jzjg5QmfMIaNTIv/76a1q0aFFOY3H33XeT0+7fksFrFB1LbPEvEAAC4Ubg4IMPFgNctWqVaJOtAS9y8z3dqbDiKt/TUcKFgHYT4TXXXEMnn3xyuILP42g0qar9UCdcs2aNeBbcXjgWO4SBKwgYbdtQseKxK96yc5IpWcmw5yxjJ/6OCp4fQQWrl1Hs7QlkDOxHVLUKGYP6px2UZsPswIEDiedKgy7Vq1ens846SwyjsLBQtPHLYMaMGfTDDz+I3Wne/UQnCoN69eqRtFDKhBIm0UShWLaKYLGCe4pgY6ZJp1KMmjgQ3LPZvCGRc0y7f835TxG+6rDRuhXFHryvvG3L5lQwdRLFbruVDHvBGYWIN7BJann8W3fMMcdEHi5z5AtkvfuB8zhW/UTmFdc42+RAbab32xwYeuSHYL48iog3LTkU3shhrV3rYKGrkn4b2Iv2HVPXo95KswnYj3ckfcSwBAJAwG0ENBv0snmmTRYv/wZbb7xNtHsPmTcMI/PEU8lySYFac2+eM2dOsrBwLEAE+N1WKh07dpRMcrIeCu45eVo9G5RmjsDpuZOFH7ieBX5KiO5+CCY4AcKbPIYNG+ZkEtk6nkfr1KlTZOPPNnDmSUm/cTyPyJugEkutWrWI/+PrtEGDHu2dxgAAQABJREFUBtSkSRPiDREoQCCsCAS/+hFWZBAXEAACQAAIRAIBDQk9keDOhDgmvjsVp5cTp3aoyx8Ejj/+eJXqhkYRMKqoTZs2jR588EExfN6U2LdvX9EOBkAACEQDAQ3BXdpI5sZINYvEmsVmN2KBj/QQ0KTxbNmyJQ0fPjw9x7D2FAFW9OBJT6fC5DSNwrqTD6lO4x8EdwnF8NYbN99A1OXowAPULOpL9yHDVr+LnXUmFRSOpoKfV5Dxux5pjYuftTWKpWHaSKqJZfLkybRixYq0sPDKWLOBgOcG/CQCaMgvU6ZM8QoSV/1ab9qkm527HH3utdmRb5CZ0qZ79+4p66QKzbyOhjQp9SPVG9deTcaJ//v7N4iMP1xFBTOmkdEpPwkmqfDSXNft2rWjGjVqpHIRieOWPSdpXn+zKlZrvP3XMfofKtuoGmnut35kCIoqfkHGbb31rtz9z2upOFuBbOlooXkeYoXMIIpmzoGVjqW1iCBiR59AAAi4gwC/30hF84wv+Sipt5YuJfOP9ntzXLH+/TkVtelE5j+y30ysETfAvTkO/JB8nD9/vhhJvpJAoeAuXhowiENAQ3BPJkzAJHbOKMokYc4CX1JYwT0MmUZ5jf6EE04oCStn/j31VFs2wSZo53PRqLgnChUybyNxnZezIDLRHQUIhBWB/P5LD+tZQVxAAAgAASCgRkBScGdH69atK+MvzJPiZQLFl1AjwLtY+/Wz1RiFoiFNCC5CWc3prAYPHiym3+TgzzjjDGRECOVZRFBAIDMEmOQqFT8I7prFFA1hQhoL6t1HQFrY40ngV199NadTZ7qPqj8e27ZtK3ak+dsUnTgYSAR3ntTWvCM4dIGqABFgJeOCV14gqhJsCl/eSC1N6m/ZsoW0aawNe5EgXZVmjdI5bxjyk3wtXRqnnHJKsUqVkx0TvMaMGeNk4ludZjMyK+T7WaR7JMeiUYn0M+ZUfVmFY1NVlR7/yCa3byz9Vv6DBo/yrfYf0ZAdNfNDqfxrj/NCd+zlkURHtqbYxPeo4IlHyMjh9OBaXBLtNNd1t27dEptF6rtlK6cVDR5KtG27Om7zD9eRtWyZ2j5qhnwfO+CAAxzDXrJkScqU6o4NUekpAgXTp1LsxWdt6XRnYrn1zvtkPv9ixrHs3r2bVq5c6dielTKDIg6xOuehhx7qGN82O6PJUpuQigIEgEDuIcCqqLwxWSrZbNqM923ZGYiKLryEaMvW+MP7P2/eQuYFF1PRgPPJ2rChfL3yiGYuFQruSjB9NNOQcjUkSB9D9q0r6T7NgYRlE75voKCjpAgwn2TTpk1J60oOcrbgRGEVfp9p1qxZ8Xx0MrX2unXrEpOHgy6ckb1OnTpBh+Fq/8w/yPeimRdOzPLBv4vJ1NrzfbNAvl9LYR8/CO5hP0OIDwgAASAABBwRyFTB3dGpXalZCJV8oD73EdCkqp81axYtXLgw58C46aabVOnc+QXpjjvuyLnxY0BAIJ8RSNzZnwyLVatWJTvs6jFJOZc706ipuRoUnKkQuOiiixxTyPNka76qCqkADNBI8zflJcF93759tEFYqGVyOyZjA7xIXOjaaH4Exf4WfAYHzcK+V9e7aRMXNOTr8847zwXE3XPBi3p9+vQRHWrI+6KTLA2YiMKkSalo3vkkH+nUawi8HDuTacJcrPXryfr4UzHEMQ7q7bzJhBeJMy1hUXDn+I2GDalg9nSKnXxSpsPJ+XYagns2Gx7CAKD14ENEU2USXJlYmaw25NKcVX/mOSPO3ORU+J6oefdz8oE69xEwSjI7LVokOjevu4kshV0yR4vsdtI9j3/vk5GJkvnz4liQz4xejAc+gQAQ0CPAiqjbtztvXOM1zBYtWuidOlhaDz9KNMlZMd4a93qxmrv1008OnlJXQcE9NTZhrdm5cydJc/EsJtLQfifJx8JjlwR7du3a5XlGynzEPmpj1mwUScxMy5sded6CldpTFX5OZUJx0PPVfD+65557An1uToVRJsdZkV7zHJ6J7yi10Wxemj17duk7FW+4qF69epSGiFiBQDECILjjQgACQAAIAIFII6BRZ8xEwV2zEBpp4BC8Kwiw8oZm939YFApdGbTt5KOPPqJnnnlG5W7YsGGhUpVUBQ0jIAAEHBGQJoS5MRTcHSHM+0pWLPnggw/KTUDyZO+NN95It9xyS95jFFYANJPGXhF+GZO1a9eKBK9EFZ2wYom4nBGIXXk5xe7/C1GFAmdDD2uDvN4/++wz1b100KBBHiKQmWtNTKwcFPQmYE2mrdatW5e7V2WGir4VEz15scmpbN26lcKummiNf51onzMJfwdZ9K4DwT1bpUuNcMF///tfJ6hdrQuSfOnqQDxwxgrNiYpiybqJMsHdmjGTzLvvTTYs8Zj12SSyHnlctIuqQZD326hiFpa4jZN+R2SrWIrFzlrA2QtYeTjdosm0EfQ8vmYTMDZppHvmYQ8EooGAnxv0rG9nk3n7XSpgjK7HkHHwwSrbRKMmTZqIxDfOrLFxo1MepkSv+O4lAhpSLr8bVahQwcswQu27UaNGYnzaDH2iIxhEFgHN31IiwZ03R2je9XmjhUY4ymvwmBR+7733OhLyvY7BDf8nnngiPfSQvYEcpXiDBWcWcCo7duwonodlYZKgMl85xYc6IKBBIH+fYjTowAYIAAEgAARCj0AmCu6aBUzNQmjowUGAniPAL639+vWjxx57zLEvVl/MFRVzTs82dKi9KGVZjmPmyvbt29Ndd90l2sEACACBaCGgmYiTVGOyHTGr+C1YsMDRDf9GS2qAjg5Q6SkCPBn87bff0ieffFJM0mPViB49elDz5s097RfOs0MgaALSzz//LA4ABHcRosgYxG69mYzB55H1wYf2zqnVqudPOvQQ18YX5PWuUThnhR63lABdA812xItlrLy9evVqR7c8xjvvvNPRxqtKfpcZP3686N5v9XYOiJ9funbtSu+//75jfEym4fetsBazcJwY2ns2ud1J7zJbMrOG8KghTooDgUHWCHzzzTfEJHenwuIChx12mJNJaOssm/RQdMFFRHv3ZRyj+ec7yDjlZDKO/E3GPsLaMMj7bVgxiUpchk0Wi/39cTLPv0gOecqXxFkMjP8bJtvGWURhHh/XcNwJw0cgkGcI+EVwt+znpKLBFxPt2SsjfHADij37d9kuhQW/j/DGHc4a5VRY3ODYY491MkGdTwhkQsr1KbTQdMPvEdI1vXz5cjrqqKNCEzMC8R+BTP6WStT/NaRhVntnwYItW7b4P7i4Hs8++2w6/vjjicU1eO5OypYU1zTwj1WrVi3+O9VkGwk8WJ8C4Ps2zxF//vnnjj3OmjWLzjjjjMAzCTgGiUog4IAACO4O4KAKCAABIAAEwo9AJgrunNpUKiC4SwihvgQBJj1IBHdW6eEJP82CR4nfsP579dVXEyt0SKVSpUo0atQo4l3pKEAACOQWAmFQcGfV1z179jgCy/dynvBCCS8CnJazZ8+exf+FN0pEFo8AqxlLZd68eZJJxvUguGcMXWQbGnYKbeOySwOJX/Ps7kXGgr1799Ibb7whjlmjlC468cCgoKCA+vfvT0888YSjd1ZQD4rgzkSUFStWOMbHlbyZOYjCxG4NwZ3fzcJYLH5fnPwfMbQxDurt3DhbgjtvtGCVwn37UpOK+d2WNzzwgiBKcAhMmTJF7Dzb60HswEMDc9j/Ec1z3pwrdr97TzFJvuCr/5Bhz7fkUgnqfptLGAY5lth5A8l65z2yxk4QwzDvuoeM004ho4N+g5ZmI5JmQ5MYXBYGUHDPAjw0BQIRR0DzDJNtViKGiDe60ZzvVWjFXniWjAMPVNmmMmLioEQG5oxSILinQtDf45rNYEHfK/1FpHxvmo2yUHAvj1u+HcmE4M4YrVu3jmrUqKFai+K1NVbTdpqn8AN3Jtv37t3bj67Qhw8IaAjufG+vUqWKD9GgCyDgDQIxb9zCKxAAAkAACAABfxDQENzXr19fGgzvQl26dGnp92QfmJjLylAoQECDwDHHHKNSEWMCR9TLhAkT6LXXXlMNg1OcYQe1CioYAYHIIRAGBXcNoVCzyBw58BEwEAgYgXr16onpVDnbi1eLQhqCu0YxJ2AY0X1EEOANHRLpdf78+cRZRdwsH374IW3YsMHRJcfFJPKwFg35njfDzJw5M5AhaN7N2rVrR61atQokPg2RV0OmCSR4u1NrjK2Obzpn/NpMFk10ILhXrlyZ+BxkU3izhZTlgDdMaggh2cSBtjICfqmfypG4b2F+8ilZTz7tjuNv55B5+13u+AqRFxDcQ3QyMgwl9syTpMqiY2cx4GwGnNVAWzS/0UGT9jSZ4zgDnSYbphYX2AEBIBA8AosXLxaFgHitsVOnTlkFa372OVmPOm8eLunAuPIyitkbibItuDdni6C/7TMl5fob5f7eqlWrpiIBux1bIzvrjFRYwR0lfxHg57RsBBJ587xmfpDnKcBByd/rzKuRd+zY0dE1zzMGJeLhGBgqgUAaCIDgngZYMAUCQAAIAIHwIXCgQomAd86WFCa3syKeU2nWrBnS8zgBhLoyCDC5ZODAgWWOJfsyfry9yB/hwmnKrrjiCtUIWJXkhhtuUNnCCAgAgeghUKtWLXGnP/9meFk4M4ZUNIsxkg/UAwEgUB4Bzd+WZhNKec/ykTVr1ohGBx10kGgDAyCgQYDVlxo3buxounPnTtfJsYWFhY59ciUvTEixiU48NOjSpQs1adJE7EEzVtFJmga84Pj666+LrThTV1CF06Kz8rhT4bmNn376yckksDqzUN7c/YZNbnfKxdO1a1diQlC2RUN61JAns40D7Z0R+PLLL50N7FrNxg/Ric8G1saNZF70e3vXh6LjCgUKI9vVw4+S9cVklW1UjPh+JmXeWrVqFW3evDkqQ8q7OI06dSj20nNEmmQYc+3Ngbf8WY2RRsE96EysNWvWFJ97WKkT9xv1aYchEIgEApoNep07d6YDDjgg4/FY9r3PHGJnNBM2jxZ30Pxwij38YMZ9xTfUCBexgjtKOBCIEsGdRSmaNm1KzZs3J/7MG5v9KFBw9wPlaPfBWf74ec2p8DXLa2PJCm+e166JVa9enerWrZvMDY4BgYwQYLGvVPOIfL2NGjVKxX0KOrNARoNHo7xBAAT3vDnVGCgQAAJAIDcR0Ci4xxPcozApnptnKrdHpSE/sFJPUAqFbqB/6aWXUnw2hFQ++UXplVdeUb0opfKB40AACIQfAU6l6FR2794tqs86tZfqNORZKLhLKKIeCGSGQJAEd42COwjumZ1XtEqOgN/XOxPm33333eTBxB3VKKTHmQfyURPjuHHjfFcz/fzzz1XE8CCVjZjoKakv8Un94osvAjm3Tp1aP/yXaLqszD+GipzcuEZm1pAeNfNEjsGiMisEFi5cSNIGNk6j3bZt26z6CaKxedW1RCtXyV1XrEAFn35IdPivZVt784s1f4FsFyELFo7QEOlmz54doVHlX6ixk08i45qrVAO3nvg7mZ/+S7RlJU1JTTUsKph+PzOK4MEACAABzxHQENxZCCibYv7hOqJlClVpe6NcweiXyLDfI9womt80jfiIG7HAhzMC27ZtE9ftmETeoEEDZ0c+1PIGZn6u51KxYkXi9X1+X+NNyZwx0o0NzqmGoVHMZgVulPxFQLNRRNpAv9He4Lx161YViEyW9/KaVwUBo5xBgDfTpVoPffzxx4nFPaXC714aHojkB/VAwCsEQHD3Cln4BQJAAAgAAV8Q0Ci4xz+MaRYupRcUXwaGTiKFAJMPNAvnY8fKSnZhHPhzzz1H77//viq0Rx99VPWipHIGIyAABEKLwMEHHyzGxip7XhXNIopmMcar+OAXCOQyApq/Lc0mlEwwAsE9E9TQJhsE/L7e3377beIFaqfCRK6+ffs6mYSiTkNwZxVyDTEk2wFZtmq7tWBhsRvNOxkrqAc9L6BRq54yZUq20Lje3lKot68riNFngqS1Zvya4DXnEYq6GiS9s9Fcx5wVgkkwUSqcycAao8vkF7vrdjKOO9Ympr1IZP99pCxHtqaCaZMp9vtLUppEtcLv+21UcQp73LHh9xG1bC6HaWc14OwG1qZNjrZLliyhXbt2Odrw73wqtULHhi5XpiKUxHejmceIt8dnIAAEwo3A5MlyRpVsnmnNCW+QNfo1FQjGn28h4+jOKluNEQsHSOJiTORkxWOUYBGYN2+eGECLFi2INxQGXVIpXzMxk6+5I444gjRK65mMo1q1auI1zdmCNgnPJpn0jTbRQEBDcOfMA1LhjRIaFexYLEYNGzaU3KEeCKgRSCaUcfbZZ9PQoUNVPlgwlDMRoACBsCLgMFsW1pARFxAAAkAACACBXxDgF2JpEhsK7r/ghU/eITBw4EDR+fjxusVN0ZGPBosXL6YbbrhB1ePpp59OrPSOAgSAQO4jICm4MwI//fSTJ0DwBKFEROIJQp4URwECQMB9BIIkIGkI7qyAgwIE3ELA7+u9sLBQDP2kk04qXvwVDQM2YDXe1q1bi1Foxiw6cTCwfvyRio4/iYq696B99rPJG2+84WC9v0qToUt0kqWBhgzjx+aAdIdhjhknNhlbtJdMBysmXxxzzDEOFvoqzUZ0jRCCvkdYpouA5jrW/D2k26+X9pZN9ipWb9d00q0LGcNuLLY0uhxDxq03l29l85GM6/5ABd9MJaN9u/L1OXDE7/ttDkAWyiEYtiprwasv27KsFeT4VqwU/06k937uRLORSQ4mewtcw9ljCA9AIEoIMBF27ty5Yshdu3YVbZIZWPZ7i3nFNcmqyh/r3Ilit91a/niWRzTZc7wSN8gy9LxqHqV7ZSqCe/wJ85JcqSHPL1u2LD4cfM4jBDQEd81zZ1FREWmFnzijATKR5tFF5vFQO3ToUKYHvrZGjhxZ5liqL5xRVLPukqo9jgMBPxAAwd0PlNEHEAACQAAIeIYAL3zWrVvX0T/vuOYXCi6al33NAqhjh6jMSwQ0JIhFixbRV199FRl8TFvpcMiQIaKKJA+Isyk8//zzkRkbAgUCQCA7BIJUcGdlmr179zoOgJVpOP0qChAAAu4j0LJlS9Hp/PnziZ8j3C5r1qwRXWJhQIQIBmkg4CdZiUkSEydOFKPTKKOLTnwyOO+888SeJkyYUPq+LhqnaWA+8ywVtbOVDCdPIVq3ntb2GUhr164VvfTr10+08dqAFaul8u233xIvQoWlWLO+JZq3QAxnDO2fn0llyJsj6tSpk6o6reOaBWjNPFFancI4LQQ0BPdu3bql5TNIY07rzcrUtGmzHEb1alQw6gUy7MwcJSV2521EneIWphs1pNinH1LBIw+RYatb5mrx836bqxiGZVxGp45UfB0rArIKx5HTxijNBqSwzONDwV1xwmECBHIIAc5AI815tGrVSlSMTgWJOfRyovUbUlX/crzq/o1FRgXFxqJfWqk+8TO5VObMmSOZoN5jBDSk3DCIwPA8PSu1S4XnRbwqjRo1El0vX75ctIFBbiKg+VvSKLgzOlu3biXOcqEpnC2Die4oQCBbBNq1K7sZnjkb9erVE93y8wxnHkABAmFHAAT3sJ8hxAcEgAAQAAIiAlKqPF5c2rBh/2RQlCbGxYHDIFQI8IQfEyqlMnbsWMkkNPUPP/wwffHFF6p4nnnmGdIQXlXOYAQEgEDoEQhSwV2jDqRZXA49yAgQCIQUgZo1a1LTpk0do2PCpReEQY2SCAjujqcGlWkiwBs6CuKIh8ma8yKYGypjTPTevXt3si5Kj/GCcO/evUu/h/2DZhMw/11/8sknrg6F1ZOLep5hK8P+kWj7jlLf9aZOo8HkPB3OKouNGzcubRPUh0MPPVT8reUNf19++WVQIZbr1yyU33U31qxBX5JVrm38ATfVuhlHFkZwKiAxOKHjbR0LUvCmOKfC50+z4cPJh5911hN/J+vTf6u6jD1qk9Z//esytkxQK1bArlKZjPMHUsGc6RTrcUIZm1z8oiG4a5RycxGbKI7JuOUmoq66TByc7cBKQajQvE9oNjL5gSHPCUv3G35mLBHh8SMm9AEEgIB3CGg26GX6TGs+PYKsDz9SBR97+EEymnuTwVJzb9bM0aoGAqOMEdCQcsNAcNeqt3u5gRsK7hlfZjnfkOdWli5d6jhOfs6T5sPjHaxevVo1V8h+GzZsKD5HxvvGZyCQDAEWImzSpElx1e9//3vq1atXMrNyx1hQSJqPLtcIB4BAAAg4z+gHEBC6BAJAAAgAASCQLgISwZ39rV+/vtjt4sWLHd3HYrHShz9HQ1QCgSQIaNQUx48fT7zpIuyFJyfvuOMOVZjnn38+hUHlUBUsjIAAEHAFAc2GFm0qxnQD+v7778UmmkUY0QkMgAAQSImA5m/Mi4VOSXm5atWqVK1atZRxowIIpIsAE8qlxeB9+/aJBE1Nv4WFhaLZGWecQZqFYdGRTwZMOjv66KPF3jRjF538z8B8ZTQVHdmRrI8/TdrkUapAhyat2X9QQ8p3aO5qlYYUw+qRYSj8jmuNnSCG8kEN+Te6e/fuoh+tAf8NS+q+27dvJ6Si1yLqrh2Tw6T5Ed646paiv7vRl/dmzZ1H5i1/Ll+R5IjR63SKXTo0SQ2R0bIFFXw3o5jobtSqldQm1w42aNBAPM/r1q2jn376KdeGnpPj4awEBaNfJKpWVR7fxk3FWQ+S/RZoCO7Sb7wcgDsW/B4ike2ZOLJggZzpxJ2I4AUIAAEvEZg8ebLoXvMsn+jEWrCQzJtuTTyc9Ltxak+KXXl50jo3DkLB3Q0UvfexZMkSsRPp/iQ6cMGAxTKk4qV6O/cNBXfpDORvPXNHeG7PqbAQQjoZg0tUsZM94yb2U6lSJeL3IRQgkC0CHTp0KJ4De+SRR1Sutm3bVioSqmoAIyAQIAIguAcIProGAkAACAABdxDgHYlS4UUQ3i3LD2pOhV9wNWnSnHygLn8R6N+/vzh4VocLCwkhVbC8W33w4MGqHbusiPfkk0+mcoXjQAAI5CgCUHDP0ROLYQEBJQJBENw5vauk5FS/fn3lCGAGBPQI+HG9s1rOZ599Jgal2VArOvHZQBPzW2+9pXr3kEIvGnpZMUmONm9JaVqLDHqeKiatZ+Wsvn37Jq0L4qCGFKNRj/Ql9ilTiZYuE7t6cu1q0UYzbtFJnIGG0KEhUca5xEeXENBcv926dXOpN2/dWPY8StEFFxHtcs7EURxFvV9R7PkRjgEZzZo51udiZdu2bcVhebGBUuwUBhkhwNkJOEuBplif/IusJ58uZ6rJxKr5jS/n2KMDfjwzehQ63AIBIJAGAkyC/Prrr8UW6W7atGy/RYMvJtqxU/RNB9al2IvPynZZWLRu3VpszZl4mMSJEgwCPI+wceNGx85r1KhBmjV0RydZVlapUoWYwCsVrwnuUHCXzkD+1nuVCWHHjh3E/BRNqVu3LlWvXl1jChsgkBKBjh070ujRo1XXEmeWWpkik1bKDlABBAJEAAT3AMFH10AACAABIOAOAhoFd36B0EyKh0X1xR1k4MVvBFq1akWaBbmxY+XU7X7HHt/fnXfeSbNmzYo/lPLziy++KKpspWyMCiAABCKLABTcI3vqEDgQcAWBIMgbvHAnlYMOOkgyQT0QSBsBP653fj/ghQWnwgtdrOAetcKbgDlTmlPhhez333/fyURVZ5xyssruJIrR5fZ/ieXYY48l3sAblqIh9k6bNk1UwPZjPGbhOLGbHY0Po+l7nMm/rFrGymhuFs08j2a+yM2Y4Gs/AprN/25vePAKe/Oue4hmfqtyz+R2A88s5bDy435brlMc8BSB2O8vIePM01R9mMP+j6x588vYLl26tMz3ZF80ZLVk7bw4xhknpKLJSCf5QD0QAALBIjBjxgxi0qJTqVevnpjVIbG9ec/9RF9PTzyc9Hvs2b+TcfDBSevcOsjE6KZNmzq6YxECDTHU0QkqM0ZAgz2vWQZdNFnodu3a5cqmd6exat71WaAMJf8Q0PwtSdkdU6HG2Uj5+tYUvkYL7ExIKEAgUwT69etHXbt2VTXn7GhS5gKVIxgBAZ8QKD+T71PH6AYIAAEgAASAgFsIaHafr1+/njSKXJqFT7fihp/cRECT0n7ChAmhVbaYOnUq/fWvf1WdnKuvvpp69uypsoUREAACuYVAUArunNKbU0Y6lQoVKhSn4XOyQR0QAALZIRAEAennn38WgwbBXYQIBhkg4Mf1XlhYKEZ2zjnnECufRa3wM8Pxxx8vhq3BQHISG9CPjP59JLPi+uFUgZolWA4cODDhSLBfmSjHxBKnsmHDBpo7d66Tied1lr05wxr/utjPjOaHizaaa0V0kmCgUffVzBcluMXXLBHQqp9GheAeO+dsopbNRVSMSy6i2Flninb5aODH/TYfcQ16zMXZCuysBWKxsx9wFgTOhsBl1apVxBmcnEqTJk2ocuXKTia+1uEa9hVudAYEAkNg8uTJYt9pq7dP+4qs+4eLftnAuPB8ivU5R2WbrRF+17JF0Nv2mncYzbuQt1ESaQjuXqu38xjr1KlDNWvWdBwucwmk7JGODlAZSQQ0BPdM/5Ysy6IVK1aoOAG8rqVZd4skyAjacwT4vah5c3lOggPhjcR+/O56Pmh0kFcIgOCeV6cbgwUCQAAI5CYCUHDPzfMa1VGxQqFUeFfspEmTJDPf61l55MILLxTVIzkw3q2uJcL7PhB0CASAgOcI1K5dW1xI5t86twurnUkKt5xCt2LFim53DX9AAAjEIcCTpZKiDC+07f0fQSWuacYfQXDPGDo0zBIBrxf1eVGBVbilMmjQIMkktPWa2FnBfdu2bVmPIfb0E0T15WwO1cigF6ii/f/7C/+mnXvuuVn376YDjkmj4v6f//zHzW7T9mV9+i+in9eK7V4r2iPaeEFm1ggZQMFdPDWuG2jVTzXnz/XgMnBoHNWJCmZMI+OaK23mWQoHzZpS7LGHU1TisNf3WyAcDAJG/foUe+5pXeczZlFxNgTbOiqkvfiBQcE9Hg18BgK5i4Dm2Tsdgrtlr8kUDb6YaJ9zRq9iRO2MSLEnH/UN3DZt2oh9zZkzR7SBgTcIaEi5mapOuxVxtWrViEm7UtmyZYtk4kq9JvOLJoOMK8HASWgQ0PwtaYnDyQbFok2aeW1uy5sweO0NBQikg4BhGNSwYUPif6XCGy5eeuklyQz1QCB0CIDgHrpTgoCAABAAAkAgXQS0Cu6aBcuoLJylixHs/UOAd3F36tRJ7HDMmDGijd8GN9xwg2oBiYkWo0aNoqpVq/odIvoDAkAgRAgcLKTC5dSLGzdudDXi7777TvSnWVQWncAACAABRwQ0iiBMbp83b56jn3QqNQsB9W0CDQoQcBsBfr4/4IADHN0uWbKEtm/f7miTqvK1114jVnRyKvzOe9JJJzmZhLquT58+4uYzVkl78803sx6HYWMVG/mMyk93itF1tD/9c48ePSiMvyGRILgXjpPx7tyJ3pozW7TzguCuUVrTECnF4GGQFgJTpkwR7dMhh4nOfDAw7CwbBTbpLPbhu0SHHFy2x5hBBaNeIKN69bLH8a0UAd6oLBU3ny2lvlDvHgKx3meRMXSIyqE1/GGypkylKM7jM4lQ2gTM43JzE7AKVBgBASDgKgKaZ5h0nmnNG4YR/fCjHCM/S7zyPBmCArXsSG+BzWd6rIKw1LzDaN6FvIxdo97Owlt79sibod2Is1GjRqKbZcuWiTYwyB0E+PrjzEFOhcWUNNeOkw/ODqCdN2zQoIE4h+bUF+ryDwGez5TmrhkVnn+++OKLSfMsk38oYsRhRwAE97CfIcQHBIAAEAACIgJuKrgH/bIvDhYGkUBgwIABYpxvvPGGqEIsOnHRYOLEiTRixAiVx1tvvZW6dOmisoUREAACuYuAJl2i2yrurOAuFc3ii+QD9UAACMgIaP7WNJtS5J72W6xZs0Y0PeggWbVZdAIDIJCAABOVWrVqlXC07FdeINDco8q22v+tsLAw2eEyx/r16xfpxa26devSKaecUmZMyb5osEjWLvFYrNcZZFx8YeLhpN/vtgnurWy5Zc07XFIHHh/UkGOCXJiybCUy6823RRTW/u4EWrvWWeWdN1C3bdtW9JWugWYhevny5em6hX2WCGjUTzXXf5ZheNI81vNkKpgznYz+fUr9G8NuJOO33Uq/40N5BPheceihh5aviDuydetWWrx4cdwRfIwKAsXZC5o2kcMtMqnowkto2dy5om3Y5vGZVNKiRQvHuPft20dzFWNzdIJKIAAEAkOACcWrV6927J8FATp06OBoU1JpTfqCrBEjS746/mtc/0cyjj/O0cbtSii4u42ou/54o71UmjZtKpl4Vs9KwqxGLZXNmzdLJq7VaxTc8W7oGtyRcKRRb+dnTmkTo2awrJwtZSdmP9yX9F6k6Q82+YFALBZT/dYyGk888QR98sknNGvWrPwAB6PMKQRAcM+p04nBAAEgAATyEwENwZ13xmqUX5o1a5afIGLUriLABBSp8OL+p59+Kpn5Us8Ky5dccomqL56cveOOO1S2MAICQCC3EZAU3Hn0kvpFughpyLJQcE8XVdgDgcwQ8JvgrlFwB8E9s3OJVjICXl3vrESrSek+aNAgOciQW2jGwIss/O7uRikm0jVqKLqqbJPbX6KKdE6vXqJtEAZHH3008WKVU2GijUQed2qfTZ31wYdEm4V08rba5L8PrCN2w2r1mvT1oqMEg+q2YrZEct+wYQNpNlIluMbXLBCYOnWq2FqTwUB0EpCBYZO1C8b+g2KjXySjx/EUuxvzKJpT4dX9VtM3bLxFwKhRoziLAdn3BLH8uIi6vfGOaBbGTKy4hsXTBgMgEGkENBv0+Pm9UqVKunHam99if7GfESrszyqVslGb31Ds3rtTVntV0bx5c/H5nNddOYsnir8IsMq4pAbNKtC1a9f2N7C43vg9TCIFs1jAli3C+2ScT83HatWqEROSk6kZawjuUHDXoJw7NhqCO2fpcaPwRketIBRfxxr+ixtxwUe0ETBNk3heUNosxHPQt9xyS/FgeQ4Rm3mifd7zMXrn2fF8RARjBgJAAAgAgcghwOnapbJo0SJat26do1m9evXUOxwdHaEy7xFo0qSJSuF87NixocDqqquuopUrV4qx8ITQqFGjIq0eKQ4SBkAACKgRgIK7GioYAoGcRMBv8gYI7jl5GUVmUF5d7//4xz9EDFi1qXv37qJd2A3OOussqlKlimOYe/fupfHjxzvaaCsNWyku9uKzZCkadLJJ7nWefV5h6b9JDZsQ2K5dO7HjyZMnizZeGFiF8jutcdyx9NH334nde6nWrVH55QVBFH8QYLVJaQ6C5x86duzoT0Ae9hK74Dwq+NdEMuy09igyAl7db+WeYeEHAkb335Jx8w2qrnosWkpnkPMStua3XdWZi0aaDfeZZv1xMUy4AgJAIEMENAT3dN7dDFulN3b7/1HB1ElELVIQKCtVpIJXXybDfjbyuzBRv2XLlo7dshoxMlM4QuRJpebdJej7ZK1atcSx79ixg5j060ZhxXgm9Tdu3LiY3N6wYUPiY/FF2vjMtiB9xiOW+5/9JLgzmkxClojIJaizkAtnBUEBAhICTHLnDAGpsgTwfOsFF1xQZkPazJkzJbeoBwKhQsB5diBUoSIYIAAEgAAQAALJEdDsYNVMsIRR9SX5iHE0CghoUty/+eabxC8VQRYm2Y8ZM0YVwn333UeaxUaVMxgBASAQeQT8VnDndPSSggoTYYJMvRr5k4oBAIE0ENA8E2iyLmi71BDc69evr3UHOyCQFgJeXe+aDa8DBw4UFbzTGkxAxqzexiR3qRQWFkom6vodXY6hkYIYYokz894HyJoZzhS9GuL3lClTSobi27/Wtm1kvfeB2J8xqD+5TQYSO00w0Mz3aLL+JbjF1wwR0FwPnTt3Tqq6mGGXaBYRBLy630Zk+HkRZnE2g/ZtVWN9jirQrxwsWWAkbAXXcNjOCOIBAu4ioNlUqnl2T4zKOKoTFcz8ioyrryB7722ZwsrtRts2ZY75+QW/a36ire/Lb1KuPrL9lpyFjDdrS0VL9JX8MAmYM7SzIF4JqZ2PJWZ6hIK7hGT+1Qfxt8Qq7hpuAF/LLHpRck3n39nBiNNFgH9TeQMUq7XHl7vuuotmzJgRf4hAcC8DB75EAAEQ3CNwkhAiEAACQAAIOCPAKdakNGe8c1EqmgVPyQfqgUAJAv369RNfOjdu3EgfffRRSRPf/+WXaFZv15TjjjuOrrvuOo0pbIAAEMgTBPxWcOfNapy21KnwogtPoKMAASDgPQK8cJQs3W98z0uXLiVWY3KjrFmzRnSTuHAlNoABEFAi4MWi/ldffVW86CCFMGjQIMkkMvWasTBpRFJ21g747bffphuLdtN/NTrue/dR0YVDydq9W+veNzsNSUZDGHY7YOutd4h27nJ2W7ECbTzhePFa5+c3JjR7VTTqhRoVRK/iyze/mutVc93nG275MF4v7rf5gFuUxmjYasCsREyVZSXig2yWJ5PckxXecK8hziVr6+UxKLh7iS58A4FgEeC1nPnz5zsGwSTErl27OtqkqjTsbFcFTz1GsX/az9iHHLzf7LjuZNzwp1RNfDnepo1Mrp8zZ44vsaCTXxDQvLto3oF+8ejuJ75HS3P0PM+/ZcuWrDtmETyeo0ymdM2E96pVq5b2wd+luUwW2NCQj0ud4kOkEdBsdD/iiBQZNjIcOWe+4Hkvaa2L3fN1DUGXDIHO02acFeNf//oXXX/99cWK7SyIMXz48HJoJBLeyxngABAIGQJY+Q/ZCUE4QAAIAAEgkD4CPGlUt27d9BsmtADBPQEQfM0KAd5Vfeyxx4o+NKqNopMMDS655BLasGGD2Jono15++WVxQkp0BAMgAARyCgGNgjtvpHGraJSgNYvJbsUDP0Ag3xGoUKECtW7d2hEG3mSq+dt1dPK/SknBnRfOeKEKBQh4gQCrfEkkKr7nMelBWzRK5bwg3alTJ63L0NudeuqpJKUp598NbYYpacD8rrXTNhpKe8nUkNy/m0vmHXdLbn2v79atm9gnL0zt9pmcbxWOFeMyep5En38nE17atWsnXhtiZw4GmvkezcK2QxeoSgMBDcFdc92n0SVMI4JAq1atRLGIhQsXEpNCUKKLgPGb1hS7/x7VAHpRAfWm8kvZQZL2nALn+03FihWdTGjJkiXFZBNHI1QCASAQOgT4+UUiI/K8ZJ06dbKKPXZKTyqYM52MiwZTwagXyAhYyAObz7I6nZ41DkJ1Op3BSO/97GubnREsm2c6vt9yJlcm/6ZSuObjvFZbQrbn740bN3YcCs9JSFlkHR2gMjIIrFu3jtavX+8YL2cj9IJgvn37dtX6PAfHHJhq1ao5xolKIBCPQPv27enRRx+lo446ii644IKkv7U8B+bGJqP4fvEZCHiJQPlZAS97g28gAASAABAAAh4h4AaZJawT4x5BBrc+IDBgwACxl3feecd3IgIHNWLECPrnP/8pxscGjz32WPFEkcoYRkAACOQNAhqC+6pVq1zD4/vvvxd9aRZdRCcwAAJAQI2A5m/ODYI7L3hJm/L4fUDK6qQeGAyBQAICvAiq2USlVa7jBdPx48cn9FL+63nnnVf+YISPsFJanz59xBFoyP+SE07LO3HixGKzqTa5/W+kI0NaDz9K1pSpkntf63mDhZQ5h8nt33zzjW9xWfYisPXxp2J/xqABpCEze63WrZnv0aggigOGgYjA1q1bSfNcn6n6qRgADEKNABM3WIHTqezatYuY5I4SbQSMP/2BjN+d4DiIffb9+y7aR+/Y29QSi2bjUmIbP777vQnYjzGhDyAABPYjwJmmpOLWM61hkxkLXhpJhkDEleJxox4K7m6g6K4PLQG7SZMm7nas9MZzc0wKlgq/s2dT+J5bxc58IJVKdvaYBg0alJrx+7VUli9fLpmgPgcQ0MwBNG/e3LORcrZSjVBB4kYNzwKC45xBoHbt2sXv1Tz3snjx4pTjmjVrVso6VACBsCEAgnvYzgjiAQJAAAgAgYwQ4BRk2ZawToxnOy60Dw4BJm+UKAOkioIncbRE81Q+0j3Ou3JvvPFGVbMzzzyThg4dqrKFERAAAvmFgES0YjSg4J5f1wRGm38I+EVwX7t2raiU5oWaTv6dUYzYCQE3r/fPP/+8OB2xU39cN3DgQMkkcvWDBg0SY54+fTppFhqdHL355pu0Z8+eUpO7bIL790kIcqUGJR9Mi4qGXErWjh0lR0LxryY7mIZI7tZgrAlvEO3d5+yuSmUyzu6lIrh3797d2VeWtY0aNRI95IqCOyuLmmPHi/dNERCPDKZOnZpUPSy+uxYtWlC9evXiD+FzHiHg5v02j2CL3FCZqBN7eSRR7VpJY59v37O72xlY7rPv3+Xp7USajUtJHftwENewDyCjCyAQAAKaZ223CO4BDC9ll0ySlpSDV65cSZs2bUrpAxXuIrBo0aIy77rJvDOJu2rVqsmqPD9Ws2bNlIrqJZ0zSZ83vmZTdu7cSazArSmcWaEkK5+G4A4Fdw2q0bPhzRfx4iiaTbNHHHGEZwPld/cVK1ao3t05Y0H8Rg3PgoLjnEGgQ4cO4lg4GyQKEIgKAiC4R+VMIU4gAASAABBwRMANBXcQ3B0hRmUGCDDRqkePHmLLsWPl1O6iE6UBTxwNGTKEOP2ZVHjjyPPPPy+ZoR4IAIE8RYBTI7ISq1Nxk+CuUXrULCQ7xYs6IAAE0kNA8zfnhoI7K9pI5aCDDpJMUA8EskLAzetdo1DO6WRbtWqVVcxhbMzvR5oNKa+99lpW4Se+YzHV/WJbBZbVYMXy3x/JvPn/RDM/DTRkGQ3pxq2YzcJxoiuj1xm0x16EnTlzpmjbpUsX0SYbA54zku4TnJp8R8g2NqQ7ZstW5io64WQyBw4m66mn023ui73mOu3WrZsvsaCTcCLg5v02nCNEVCUIGPbmo9hTj5V83f+vQfRpi8Ops01un+5wzw7zPL4m649mfqMsMPjmJQJ8/zTffJvMjz4ma9s2L7uC74giwBtnNdmSvN60GQR8vCFJc2/WZjMLYgy51ucPP/wgDslLUq7Uea1ayTevxbdjcjuvVWZbfv75Z2Kiu6awWA+TmzWbn6HgrkE0ejZ8DfAmyZLNDhphBa//ljg7FQu7SIXX9DV2kh/U5w8CHTt2FAerma8TncAACPiEAAjuPgGNboAAEAACQMBbBLJVcGcFAs0iu7ejgPdcRGDAgAHisN577z31JIzoTDD461//qlLQYzcjRozA34WAJ6qBQL4jcPDBBztCwCShbNONcgfsY9WqVY598b1cM0Ht6ASVQAAIpIWAZpHTDYI7L1hJRSIuSu1RDwQkBNy63vfu3UtvvGGrXwtFo3QuuAhlNS8o9+/fX4xtzJgxok0qAyYqf/LJJ+WqZ9pEOVaC1RTr6RFkfvovjakvNhrC75dffulLLJat0EhfTBb7MgYNII4pXkk/WSNW0GvcuHGyKlePadR+586d62qffjozn3ueitoeRTRp/7kxb7mNrB/+62cIqr6mTJki2mk2dIhOYBBZBNy630YWgDwLPHb+IDIG9N0/6kMOptiH79JfDqxFuwQcNL/pggvPqnENewat644te66pqO9AKmrWisxzB5B5Si8qOrQpmY89qVJTdT0gOAwtApxhikmIToWVdZs2bepkEtk6/K6F69RpSLlB3ScrVKigUo53Y72g5KywAraGLM+xHXrooQQF9xLk8uvf2rVrE2cX4OuArwEmu/O1IxWvCe7cPxPXU22252ubhV+WLFlCPJ+IAgS0CGgU3HndBteVFlHYBY0ACO5BnwH0DwSAABAAAq4gkC3BPcyqL64ABCeBIXDOOecUvzA7BbDNVoZhkrvXZfbs2XTnnXequhk8eDD16dNHZQsjIAAE8hcBieDOyEjEdA16GhWgNm3aiOlPNX3BBggAAT0CvKmkevXqjg04k0O2qapBcHeEGJU+IaBZ1NeocU6cOJGYgO1UWCVPs1HWyUeY6zTk/Xnz5tGsWbMyGsbrr79O+/btS9r2AZvgPp0USnG20Ls59HKytmxJ6sfvg+3atROJAvxbqUmxnXXs23eQcXYvogMqpXZVy05Lf9opqs3VfildauZ9fvzxx9RjCmkNbzgoOu0sMi+/hmhbXKa2HTupaMglZBXpNnX4MTxenP/qq6/ErkBwFyHKaQPN/daNDZQ5DWLEBhd7+gkyrryMCuZMp1jPk0lD3PNjY1SmMELBPVPk/G1nWRYVnd2XrNffKtvxFltV+LqbbLL7mWStXl22Dt/yFoHJk+XNnX490wZxEnjOVSqauVvJB+p1CIRZwZ3V23k+w6kU2e8nvCbqVuEN1ZrMj9wfK3drsodBwd2tsxMOPxXtzHK8CSm+1KlThzjzn/Tb7ddmkZX2e33iRg3eWLVo0SJat25dfOj4DARUCPBGDs7C7VR2795NPP+KAgSigAAI7lE4S4gRCAABIAAERAQ43XQ2xa8XlGxiRNtoIsCbL0466SQxeH6R9rLwJA+T1iX1PI6hYcOG9MQTT3gZDnwDASCQIwiw0oVUmNyabdEQGDSLyNnGgfZAAAiURYAXrTQLnbzJLpuiIbgjG1M2CKOtBgG+xqSN1Rs2bBA3dhUWFordsVp3mIlb4gAEA15Q1oxPg1WyrpzerZjqezHto70xxbT4suVk/unGZF34foxVxjQL8f/5z388j81ofgQVvDGOCtYsp9hLz5HR037fLSiLp3FubzIOOIA0ZCC/yMyaeR8NqdJzgNPowHz1NSo6siNZH36UvNXUaWQ9/GjyugCOfvvtt7RF2DTCRIMWLVoEEB26DAsCzZs3F4UieDMKL8aj5AYChk28KGCSu/3vzp07i1UsnUbGRI169eo5mQRa16RJE6pSpYpjDKwY6ia5z7EzVCZFwBozjujzL5LW8UHr40+LM6OY732Q0gYV+YOA5hlbIklGGS1sPgvX2Qs7wV1Ci98HeJORm4XnYrT31ZYtW4rvGyzYk0g2djNe+PIXAVbu52yCiYWf2T7//HN68MEHqVKl8hv4OVsob9rwo/Da/er/bazjvw8mtTO5He88fqCfu3107NhRHNyMGTNEGxgAgTAgUHbmOQwRIQYgAASAABAAAhkgIBENJJcaJS/JB+qBQCoENOqLH3zwgXoCJlU/TsfvuOMO0pDLmKj20ksvEadrQwECQAAISAj4peCuUcTVLLZI40E9EAAC6SOg+dvTbFJx6lmjxMSLDihAwGsEsr3embT1zjvviGFqFM5FJyE24HcOzRiZqJ7uwjdviOEFSqcyjyz6YfAgJ5PSOuulUWS++37p9yA/8MYHqWjIN5IPbb1hL/TGLrqQCia+RwWrllDsKZtI/duuRIb9v0H9i8/dtGnTRHd+Edw18z5RUnA3n3mWzMFDiTZtdsTYvPMvZH33vaONX5VTpkwRu+LrQVJ9FJ3AINIIMLlE2uTAyp9z586N9DgRfHIEFixYIN77NRuWknv352jM3kQnbcDn5xuoHftzPlL1Yg5/OFXVL8fXriOz17lU9IfryLJVVFHyFwHtM0yuIqQRNsh23idXsXN7XHv37hU31fN9iJV7/S78DCdt8OKYNm92fn/JNG5WwE6VyS3eJ+PDm+mTEZ5L7NiPG1lpS/zh3+AQYIHEatWqpQyAr4dhw4YRz10kktmPOOKIlO28qNi4cSPxZo0lS5YUZyVIdz7Mi5jgM9oIaAjuM2fOjPYgEX3eIACCe96cagwUCAABIJDbCGSr4K5Z6MxtBDE6LxHo3bt30t3f8X1qyS7xbbSfmeTw0EMPqcyvueYaleK8yhmMgAAQyHkEoOCe86cYAwQCIgLZEn7FDmwDjYI7CO4aJGGTLQLZXu9MbpdUxXiRtW/fvtmGGvr2GoL70qVLSUMmiR/s+PHjiYmPTqVmzZrU/OknibrLhHH2Y152FVnr1zu59KVOQwRPFy+3AjfsTUaxq6+kCpP/TQVLFpLxux7EGxR5cdapVK9enTR/V04+tHUaQmSUFNyNC84jaqwgruzeQ0UXDiXLJsMEXTQbMDTXedDjQP/eI6D5XQCRzvvzEEQPmo1GUZjHxzUcxNWj79P8cCLRt3PUDaynnqGizt1Cs2FMHTgMXUGAN96sXbvW0VfVqlWpffv2jjZRruT5FklkjImZTDBG8RaBhQsXiu+7fJ+sWLGit4Ek8Z5IDk5iUkxA3759e7KqrI8xKV2bSbZDhw705z//2bHPZcuWOdajMvwIHGBnldPOF/MzaOLmC78J7owoX8M7duwIP7iIMBII8G+dVGbNmiWZoB4IhAIBENxDcRoQBBAAAkAACGSLgDS5IvmPwsS4NAbUhxcBVkM/5ZRTxABZodDtwpNFQ4YMUaXTY4Ws4cOHux0C/AEBIJDDCGgU3LUTy04wzZs3z6m6uE6zgCw6gQEQAAJpI6D528uWgASCe9qnBQ08QiDb651VwqRy4oknUv369SWzyNe3bduWWrVqJY5Dg1m8E807FW9ArmyTUApeHklUrWp88+SfV68h86prk9f5ePSYY44Rla3nz59PTC4Jshi2WqBhb9TQkpmdlPPcHIdm3kdDrHQzpmx8GTVqUOyl54oV80U/M78l8577RTOvDTTXhCZTgddxwn/wCGR7vw1+BIggUwQ0G400G5Yy7d+tdpKCO/ejyVTnVjzwUxYB66+PlD2g+fbd3GKSu/n3ZzTWsMkhBDTPL126dKEKFSrk0KjLD4Xf36SCzBQSQtnXh/k+qSG4JxKIs0ekrIctW7bQpk2byh5M8e3222+no446KkUtEQjuKaGJRAVnBWvYsCGxQrtUVq9eTZdffnk5syAI7uWCwAEgkAUCLVu2JN7o4VTW24IeLDCCAgTCjoD8ax72ESA+IAAEgAAQAAI2AlBwx2UQdgQGDBgghjhx4sRyO8TFRoLB9ddfT5pFeiYVjBo1SpVCUOgS1UAACOQRAhqCe7bpPJnYumbNGkdUeQJdE4ujE1QCASCQEQIaAtLcuXMz8l3SSENwzwdCcAke+Dc4BDTXe6oNHbyQ++GHH4rBa5TNRScRMTjvPFuBWigaRfYSF/zMoSGglLybGbayXeyhB0qaO/5rjXudzLHjHW28rqxTpw5JhDlOYa3BwOtY2f/kyZPFbvxU62ZhhCpVqjjGxAvbe0OgdO4YZFxlrMcJZFx7ddyR1B+tB/5K1jfTUxt4XMN/nxJJhIlhTiQTj0OE+xAhkM39NkTDiFQo5quvkWUrVwZdNHOYmg1LQY8D13DQZyB1/9bX35D1789TGzjV7NpN5jXXUVGvc8hat87JEnU5hIDm2drPZ9qgoMXvWlDIl+33hx9+KHsgybcgSLlMoJRIlByq1wR37oPFdjTvdPzu8eqrr6Z8R1y+fDm7Q4koAqzcXrlyZVX0Q4cOJSb5JpYg/pYSY8B3IJANApzNQ7NBbebMmdl0g7ZAwBcEQHD3BWZ0AgSAABAAAl4jkI2COz/cHWYrjKEAAS8ROOuss8SX6d27d9Obb77pWhj//Oc/6bnnbEU3ReF0fEcffbTCEiZAAAgAgV8QOOSQQ375kuJTtgruGlUzzSRNivBwGAgAgSwR4AUDabMpLxJks9lF2uTCQ9CmnM1yuGie5whI5GKGhzd0MMk4sbz++uvEz/tOhReEzznnHCeTnKobOHCgOB7e4PLpp5+Kdmwwbtw4MXMVk8RPPvnkUn/GFZeRcfKJpd+dPphX/5EsmwAdZNGQZ6ZMmRJkiKV9a8hA3bt3L7X344OUNcA0TWIV/CiV2AP3EjU/XA55XxEVXTiUrF27ZFsPLDQbHjp16kRV7ewKKEAAJDp/rwHLvteaF11KRYf/hvYd053MR58gy96UEkQJszJtOnhonhk1cx3p9IOCZuoAAEAASURBVAlbHQLm8Id1hg5W1nv/pKJ2nclSqgQ7uEJVBBDQPMNontEjMFTHENu0aeNYz5VQcBchytogrAR3jXr7nj17aOfOnVljIDngd7qVK1cmnZdJbMtZrR966KHEw8Xfpc25SRvhYCgQ4HdKaa66JNCnn36aeC09sbACfLNmzRIP4zsQiBwCHTp0EGMGwV2ECAYhQAAE9xCcBIQABIAAEAAC2SPAi9SaNFPJemrSpAn5lRI7Wf84lh8I1LDTh59++uniYMeOHSvaaAw2bNhAl1xyicaUOnbsSLfddpvKFkZAAAgAgXgENKrp2ZBaua9USrjxcWgWj+Pt8RkIAAF3EdBsMtH8LaeKau3atamqio/zwkW1atUcbVAJBNxAoHbt2sUpjp18bd++nRYvXlzOpLCwsNyxxAP8vqBZGE5sF9Xvhx9+OHXu3FkMX4MdO9G8S5177rnEm9xLCi9axl4YQVSrZsmh1P+u30Dm769MXe9DjYY8oyGWex0qb0xK9ncQ3y/Pw2jOf3ybbD/zNScVjXqw5MPPesNWpS945QWiAsVSz7wFZN52p5/hlfaluS67detWao8P+Y0Ak0kkxUVW1dy2bVt+A+XS6K1xE4iKzP3evvqGzOtvpqJGv6ai351C5sgXyLLnGP0qmt/gKCi4N2zYkKpXr+4IG2cN2QSCtCNGbldaP/yXrDffdsWt0e9cMux3A5TcRmCdrdS/cOFCx0HyumSXLl0cbXKhEpvPwnEWw7oRTDOP4Yd6e8lZ4nmZZIrcJfXx/1511VV0yimnxB8q/gwF93KQROIA/yYfeuihxHM9UuHf95tuuimpGQsjSu8jSRviIBAIGQIagvuMGTNCFjXCAQLlEVDMepZvhCNAAAgAASAABMKGAL+wMMk9kxKFSfFMxoU24UNgwIABYlCsTsjk9GwLT8poVJP5BX306NFlSB7Z9o32QAAI5A8CrIRRqVIlxwFrfoucHGhUzTSLLE59oA4IAIHsEND8DWZKcN+6dauo8AT19uzOH1qnh0Am1zurkP/73/8WOxo0aJBok2sGmjFzlitJ/Z7V1aZNmybCk+ydzGjUiGKP/01sywas2Gm+9IrK1gsjDQH4m2++oX379nnRvdrnpEmTRFteZJPIf6KTNA00BHcNaSTNbj03N7ocQ8bNN6j6sViZ+YvJKls3jTSZBTQbONyMCb72I2DNX0DWjz+GCg6e55U2MXO2FCjFunPazMJx5R2ZFln//pzMy66mogaHkfm3x8rbuHyE712suOpUeB6zfv36TiahqGNSlUbtePbs2aGIN1+CMB9+lMi+trMu7dpQbPj9WbuBg/AjoNmgx3/rGnJv+EfrHGHr1q2dDezaefPmiRm1RCcwSInAjh07SMpwyPP0TO71s1SxN9xK6wMcj58Ed+6P52F2KbJX8T37xRdfpLp163Kz0iI9k5Qa4kOoEGBBJs31yM+dgwcPJv67SlaaN2+e7DCOAYHIIdCuXTsxZhao8Ps3WgwKBkAgAQEQ3BMAwVcgAASAABCILgK/+tWvMgoeBPeMYEOjDBA488wzRXXRvXv30uuvv56B91+asMKhRr2QW9x///2kmZz8xTs+AQEgAAR+QYAngBs0aPDLgSSfWDFly5YtSWp0hzSkWIn8oOsJVkAACGSKQCaEX21fvCAllSiQXKQxoD46CGRyvfOzeVFRkeMgmejL7wv5Vvr37y9mY+NFlg8++MARGsaYyY5OhecMevTokdQkNmQwGWfr8Df/dCNZNqE+iMLzF9KmHl6gDVp9SUMG6t69u+8QauZ/NOrBvgeu6DB21+1EbY+ULW1iX9FFvyfLfkb3q/A1+e2334rdde3aVbSBgXsI8G+m+dTTVNTxGCo6/yKyAt4YkziyTO63iT7wXUbAWrqUaOqXzoZ77U1TLVs427hQ+8MPP4jPSy1atFApcroQTtYucA1nDaGrDiw7u4z1ymjZZ6VfMv0kNa5SmQpeG0XGAQckrcbB3EJg8mR5U2C+bNCrWbMmNWnSxPEE79y5k6K4WdRxUCGqnD9/vhgNk3J5o6CfRbPBgzesS5vW3Y6Zn3WZpG6a/8tS49DBIYccQiNGjChjwdezZk6yTCN8CRQB/p3izIuacu+999JXX32V0lSzOT5lY1QAgRAhwH8XRxxxhBhR0POIYoAwyHsE/H26yXu4AQAQAAJAAAh4iQCryGZSNAucmfhFGyCQiEDVqlWpV69eiYfLfdeS08s1tA+sWrWKrr766mRV5Y6dcMIJ9Kc//anccRwAAkAACKSDAE8ASyUbFXdW/5FKq1atJBPUAwEg4CECXpI3JHUqHpZE9vRw6HCdhwhkcr3zBlSp9O7dm1j5LN8Kq8sdd9xx4rAlDDXvUH379qUKFSqk7Cv27N+JfiXPKxhn2+909gJRUEVDDNcQzL2MX9N/EGQgzSJ1VEk5hq3WWPDKC0QVU1/jped80WIyb7yl9KvXHzi7Am/mdyrNmjUjzXuFkw/U6RGw7Lkj89ReZP7heqKdu4imfU3WfQ/qHfhgmcn91oewcq4La8x4Oz2JMKy6dcjoeZJglH21ZoNRlObxNRvxNRnrskcWHhgB8/GniHbvEcGIvTWBYnfdRlSQnEIRe+SvZLTGHJQIZI4YhPWZNih4NZkpkF3Fu7OjeU/RvO+4HaGG4L5p0ya3u1X5YwX3tWvXqmz79etHF1xwQRlbzhSHEg0EeK6H1ds1hdeb7rvvPkdTDSHY0QEqgUCIEOAMilKZOXOmZIJ6IBAoAsnfzgINCZ0DASAABIAAEMgMASi4Z4YbWvmLwIABA8QOP/vss4yVAYYOHUobN24U++Aduy+//HJkVI/EAcEACACBwBDQTBxmSnBnlZUNGzY4jo2JrVBvdoQIlUDAcwQ02WB48UBSV04WqEYtCQT3ZMjhmFcIpEu4W2oro375paCMagc7aNAgr0IOvV/N2N977z3atm1b0rEwIW769OlJ6+IPSu9iRv36FHvmyfgmZT8fVI9ib4ylglEvkqFUBSvrwJ1v3bp1Ex1pyDiikwwNWOkurGrdGmKkhmCZITSeNzPat6PYnTYpT1GsESPJ/OhjhWX2JprrUXNdZx8JPDAC5rgJVNSmE1kffVIGEPPeB8j6+psyx4L8ku79NshYo9y3WThWDN/oey4ZFQVVa9GLbBBW4p4ceXILXMPJcQniqLV1K1nPPCd33b4txU47pfheWvC5/RvZpHGZNpztJ3bFZWWO4UvuIsBq05p3DM3m01xBCb9rwZ5JznQilSBIucuXLy+ev9/nkA0om+yu0pil+nXr1hFnmNWUp556ig477LBSUxDcS6EI/QfeLO0kaFAyAFb0v+yyy8jpemXbIP6WSmLEv0DAbQRAcHcbUfgLAgEQ3INAHX0CASAABICAJwhkquAexI52TwCA00ggcOqpp1KNGjUcYy0qKqIJEyY42iSrfPrpp2nixInJqsode/zxx6lx47KT9OWMcAAIAAEgoEBAQ3Dn7BKZFI2amWZxJZO+0QYIAAE9Apz+tVGjRo4NmJi6ePFiR5tklSC4J0MFx4JEgLOGSCm/FyxYULpYxsrj0uaOunXr0sknnxzksALtu0+fPlRRIM4xafqtt95KGqdGvb1BgwYqpfgYk/gG9S/Xj3Hu2VTw3QyKnXN2uTq/D2iUz6dOnep3WKX9cd+SWnfTpk2J1fv9LvzcKl1rK1asUKWx9zt2bX/GLTcRHX2Uyty85AqyNm9W2WZjNGXKFLG55roWncDAEQE+10UXXETmAFuZckMSYYR9RVQ0+GKyduxw9ONXpeY977vvvvMrnJzsx5q/gOjbOeLYkt0XxUYZGGg2GGk2KmXQtSdNNArumox1ngSXZ06tZ58n2iTf72LDbixFxvhtNyqY9RUZA/vtP3bIwRR74dnSenzIfQS++uor2rPHWfWfn2fjybC5jgoU3IM9w2HdCLbDfnZkcRueB+EN/qzWzmucJYXf5aW/pRJbr/5lEZ34mFL1w2r08cJgTN5HCT8CPKcmrbuXjII3LUyePLnka9J/ec4gn37bk4KAgzmFQMeOHcXx8Lt10L/VYpAwyGsEQHDP69OPwQMBIAAEcguBTBTcDcMgXlhFAQJ+IVC5cmXq3bu32J2GpBHvhCe3br755vhDKT+fddZZdNFFF6WsRwUQAAJAIB0EWB1DKpkquGsIC5pFYyk+1AMBIJA9Al6RkDQEd2RxyP78wYMegapVq1KzZs0cG/CCwMKFC4ttmOAuFU6FLZFuJR9RrufN6j179hSHkApLzbsTYyxtTCgJIPbUY0QHN9j/tU5tir36EhW8PpaMevVKTAL9lxemDjjgAMcYeHNhJpuKHJ0qKzVq3UEpXfI10Lx5c8eRMDlfQ7J0dBJgpVFQQAWvvEBU2fkaKQ5xxUoyr73e02h5g48miwUI7p6eBrLsjYZF7TqT9Y8xzh0t+IHMm251tvGptmHDhsTZB50KPyeuX7/eyQR1DgiYrwnXA7e1Sb3Gccc6eHGvKqzEvUxHyJvr6tSp49h87dq1tHr1akcbVGaHgGU/l5uPOWToKXHftAkZ/fqUfCv+17CJjgWFoyn28sji50HDfmZFyR8EwvxMG9RZ8GreJ6jxRK1fzftd0KrTLG7BZHImuzM5nJXbNRmnvT4X/I6nvd/26NGDrrvuuuKQoODu9ZnJ3n+lSpXU2X232hldNJuveUNlgf1ejQIEcgUB3pBXT5jT5N9JTTbGXMEE44geAiC4R++cIWIgAASAABBIgUAmCu5MyqtSpUoKjzgMBLxBYMCAAaJj3kGuVTxm5YELL7xQlWaPX2BGjhwp9g8DIAAEgIAWASi4a5GCHRDIbQS8Wuhcs2aNCNxBBx0k2sAACLiJgPZ6Z1XO2bNni10PGjRItMl1Aw0GH3/8cTki4/z581UYa97BSjA2bPWv2PMjyDit537V9vPDdX54Affoo48uCTflvxpSTsrGWVRIamjsOkgysyaLn4ZkmQVEnjc1Wrag2AP3qvqxRv2DzLffVdlmYsQZmSRSC6vtYdNqJujq2xjVq5PRRxZbYI/W08+SOfEjvXMPLTVKsZr7rIchRtq1NWacGL8xoC8Z9uYgP4pmc1GUFNwZM801rMlc5wf+udqH9Q97s+lKOatg7IY/Em8SS1ZiQwZTrMcJyapwLIcR0DxLB7VpMyjYW7RoQRUqVHDsnp+jd+/e7WiDyvQRWLduHfF/ToU344dlfow3uTK5nUnu0ruA05jcrGNleY5JU+6//37ieR8ouGvQCtaGN8VqxAz27dtXvOb+ww8/iAFLm+JFBzAAAiFEoEOHDmJU33zzjWgDAyAQFAL+zEoENTr0CwSAABAAAnmFQCYK7lGbFM+rE5rDgz355JOpdu3ajiM0TZPGjx/vaFNSOXz4cNKmoH/22WdDM8lVEj/+BQJAINoIQME92ucP0QMBtxDQEn7T7U+j4B6WBbx0xwb76CKgvd5fe+01cZB8Hz32WH+UUcVgAjQ4++yzxc3nrCY0YcKEMlGOGSOrz/KCZ7du3cq0k77ETj+VCj54hwxFphrJlxf1mvFoSDlux8bvsdOmTRPdguAuQpS1gfHHa4iO667yY152FVkCYUblKImRRiGPr2cNKSGJexxKA4HY/fcQHdla1cK8+DKyNmxQ2XpppL3fehlDrvq2vplO9MOP4vBig2SRDtGJwoCJcJJKKpMqWX0wSgXXcLBni68r86FH5CB+dSAZQy+S7WCRNwjwtaN5hgnymTaIk8EbbZnk7lRYjGnu3LlOJqjLAAHNBtyWLVtm4Dm/mrCoGBOdpcIZ01599VXSiG5IvlDvHQIs6KYVMSw59xqCu2ZTvHejgmcg4A0CnA1SKiC4SwihPkgEQHAPEn30DQSAABAAAq4iAIK7q3DCmYcI8ETgueeeK/YwduxY0WbWrFl09913i3ZsMGTIEDrnnHNUtjACAkAACGgR8FLBnVVZpdKqVSvJBPVAAAj4gIBX5A0Q3H04eegibQS017uGfD1w4EAQO+0zUN1WF+7Vq5d4LgoLbRXOuDJunKw+279/fzIMI65V9D9qyDQaUo7bSMyZM4c2b97s6LZWrVrUurWOZOvoKMNKjdCBRkU4w+59a8bXfMHLdva26tXkPn9eS+YVNiHeg6LZaKG5nt0MzXxlNJnPPe+my0j4MmyiTsGrLxNVqijH+9NqMi+/Wrbz2EJ7v/U4jJx0bxbKc450+K/J6HyUL+NfvHixqPjLv9+ScrAvwabRiSY7BRTc0wA0TVPrnfeI5i0QW8WuvZoMZPkVcconA87EtUHY6MXvL23bts0nWIrHqslMwe8EKO4ioCHlHnHEEe52moPeeAPGypUrVSNr164d3XTTTcTK7yjhQ4CJ7Uxw1xQ+h1u3bi021fwtQcFdgypsooYAFNyjdsYQbyICILgnIoLvQAAIAAEgEFkEDjzwwLRjxy7ctCFDA5cQGDBAVkD68ssvHdWLONXj4MGDac+ePWJUhx12GD3xxBOiHQyAABAAAuki4JWC+5IlS8S0oazeVrdu3XRDhj0QAAIeIMCbTST11QULFqiUkuLD0xDc69evH98En4GA5whoCHcffvghaVTWBg0a5Hm8UelAg8UXX3xRuiA9e/ZsYvKJVDTvXpKPsNV37dpVDOm7774Tn6VEJ2kaTJ48WWzBZGbpfiE6ycJAMw+k+dvNIgTfmhpNm1Lsb8NV/Vmvv0Xma3JGBJWzOCMNwV2TkSDOZVYfrR9/JPOaP9nk7Wuo6MzeZK1Zk5W/qDU22rWl2D13qcK2JrxJ5uh/qGy9MtLcb/m3DiU9BFiZ2BpbNiNKMg/GwH7JDntyTLOxSPP77UlwWTjFNZwFeC40Nf/6N9lLtapkXH2FbAeLvEJA8/zCz+MFBQV5hQsPFr9rwZxyzftJFO+TQaC5bds2cQNLSVxMcN+5c2fJV/wbEgR4MzevC2mEDHj9/KeffiqNXPO3hM0ipXDhQw4hwBlYpIwHGzduJI3oWA7BgqFECAEQ3CN0shAqEAACQAAIOCMABXdnfFAbLgR+97vfkXTN8oKTkyLh7bffTpqFPH7Jf+mll6hmzZrhAgHRAAEgkBMI8G9ZxYrOKoCcAjLdolEx0yyqpNsv7IEAEMgMAZ4glVRxeVFh4cKFaXUgpQNmkmQmG13TCgLGQCABAVZzku59mkVQXoA+6ih/lFEThhDKr6eddhqxurdTMU2TSjJdlfzrZN/UJvgeffTRTiaRrOPnL16cciqM1dSpU51MXK/TkIH8VutOHKR0r2J7DdEy0W9Yv8cuu5SMU3uqwmPit5XBc3sq52vXrhWxZGKYX3+jlq3YWDR4KNG27cUhW+9/SEVHdiTzrXdSDSEnjxs3Xkd07G9VYzP/cB1Zy5apbL0w0qhfz50714uuc9vnpC+IVsrv6LFBsjiHW0BpyEZRJO5pMs5pNuu5hXM++bEm/4doypfikI1LLyYDwgkiTvlmEIVn2qDOCRTcg0FeozoNUq7+3KxevVolHMZzjp07dw50g7Z+VPlj2aBBAzrAzk4lFV5jZ8V+nhvhsn79enFzA2fngJCKhCzqo4gAZ8LSZJ7RPANFcfyIOfoIgOAe/XOIEQABIAAEgMD/EMiE2KJZ2ATAQMALBPhFok+fPqLrVKQNVi78298UKjR2D9deey0xoR4FCAABIOAFAryJhicVnQoro/B/6RTNBh4N4SGdPmELBIBAdghoNp1o/rZLouDUwVJacH4HyEfVtBKM8G8wCDC5XSIXayLTKJZr/OSKDS9QnnvuueJwCgsLi22cNgOXOMlF9faSsWmI4lOmTCkx9+VfzUJY9+7dfYklVScNGzYUld6WBUjoTRV3Nsdjzz9DVNt580ix/42byLzUPRVbjaJ/u3btqEaNGtkMT93WevAhoqnTytqvW0/mOf2paOhlZP0vbX1Zg9z7ZthEnYJRLxDVqC4PbvMWModcSkwOCaLUq1dPJJhs2rSJli9fHkR4ke3TLBwnx972SDJat5LtXLLQbCyK4jw+X8PSfAmuYZcuogQ35vCHE44k+VqhgGLX/zFJBQ7lOwKaZxjNs3gu4uj2vE8uYuTFmDjTqVR4czeKDgF+tl2xYkUp8dmpFW/Cl+7lTu1R5y4CTEDXZvRlQvuOHTtKA8BGkVIo8CFABCTBFC9D69Chg+heM68nOoEBEPAAARDcPQAVLoEAEAACQCAYBPiFRpOOKj66KE6Mx8ePz9FGQEO2+Oabb8opnjFJdMiQIarJl5YtW9IDDzwQbaAQPRAAAqFH4OCDDxZjjE8FKRrbBlBw16AEGyAQLgTcXuhk5VeJUHXQQQeFCwREkzcIaK53CYyBAwdKJnlXryH98zsSbwTWqL1q3rmiCrKGVOPnwhRn7JGI4bzRO+isBZUqVRIzjvAiuDSWKF03hp2+PfbUY6qQrX9+ROZIm/zsQtFcf926dXOhJ9mFNWMmmXffm9LQemkUFbXrTNYXk1Pa5FKF0aQJxZ54RDUk67NJZD3yuMrWCyPN/TadDZRexBgln9a+fWRNeEMM2U/1dg5Gc0+PooI7j02zMV8z/8G+UHQIWN/PJev9f4rGxsD+ZBx2mGgHg/xCgLPIJdt004YM+oQq0q9tOHiTfZcuXfILmP+NlknU1apVcxw7E4c3b97saINKPQL8nrVlyxbHBpzhKxMROEenOV7JWfemTUvY/JpkzHv37qXdu3cnqcEhvxHg395DDjlE1e2uXbvo559/LmOrIbhzxkYUIOAVAizswe80fB1zhgi/i4bgrtnk53fc6A8IMAL+/8UAdyAABIAAEAACHiHALza1a9dWe69Tpw7xfyhAICgEjj/+eNXO/0QV9+uuu44WL14shs3kgdGjR1OVKlVEWxgAASAABLJBQENw58n4dIqGpKBZKE6nT9gCASCQHQJuE5ASFyKSRYe0sclQwTE/ENBc705xsGpx69atnUzyso4zT2n+rq+66ioRH16YbN++vWgXVQMNMZgX7Dkbhh9l0qRJYjedOnWiqlWrinZeG2hIkhqypddxuuk/dv4gMs49W+XSvGEYWQqVSMmZJoOAZqOG1I9Ub9nklaILLiLau8/ZdPES2+5isvbscbbLkdrYRReScc5ZqtGYf76DrDnfqWzdNtLcbzXvjm7HFVV/1kefEK3fIIZvDOwn2rhpkIxMmug/qkI1uIYTz6T3382H7A08isQTsZtv8D4Y9BA5BJJt0Ktkj2IUVaDjbWrNdKpEdx7aiFhFOB8Li4xp5mPnzJmTj/B4MmYNKfeII47wpO9cd8pZgKZPn55ymHwdn3/++cRK4CjBI8CkYI36tWmaxQr9iaIp+FsK/hzmewSHsviATWxnfhK/2/g9P8Zz0ZJYKP+dsOgQChAIGwIguIftjCAeIAAEgAAQyAoB3qWuLZoFTa0v2AGBTBDgl5i+ffuKTeMJ7u+//z49//zzYhs2uO222wJXx1MFCiMgAAQij4BGOSMdBXeehFywYIGIS6tW/qVMF4OBARAAAuQ2eYOV06QCBXcJIdR7hYDmenfqW6NU7tQ+V+t443q/fjKpbsMGmZyXy+rtfP5btGghpubm7F+zZ8/25XJJRgZK7Lh79+6JhwL5riFJ5hrBnYGOjXiKqJ5i3mzrNjIvvkzMouJ08ljlcMaMGU4mxXV+ENzNYX8mmie/W9jCrBR7YQQZtsp/vpTYc08T1Vdkw9m9p3iTQBDkf839FgR3/RVrFY6VjbseQ6zy72dZImyqYSLGYRFV2tYQQaHg7t7VZtnzSbRsuejQOP0UMtocKdrBIP8QSKZceg8V0JH/042sZj8w3LrsJyo6szdZijmLXESwTZs24rBAcBchUhto3kuw3q2Gs4xhw4YN6YILLiBWc48vvDbx8MMPU+fOnenTTz+Nr8LngBBggcOaNWuqemfBlGSq+yC4q+CDkUcI8BpGvCAhZxdsYr9zsciHRDp3KyTenKfJUqCZ33MrJvgBAloEQHDXIgU7IAAEgAAQiAQC6RDcNQuakRg0gow0AhrSBRMSmOjJKgGXXnqparyc9v3Pf7YXcVGAABAAAj4g4LaCO6u37dixwzFynvypUaOGow0qgQAQ8BcBVoySlHQWLVpEnCZWUzQK7iC4a5CEjRcIaAh3Tv1q3gOc2udynVvk/1zHmBfANORgvxamNP1o4vXj2tYQQDRqwn7E6mYfRr16FHv27yqX1meTyHpCZ5vM4ddff52UVBBvy+pljRo1ij/k+mfz40/IesomcSuKce3VFDvpRIVl7pgYtlBI7IVndQOa/R2Zt92ps3XRSnO/BcFdBzhnM7Deflc0jg3qL9q4acDZ3nhDllNp3LgxVa5c2ckktHW4hv09NYYtKFPwr4lU8J9/k3HWGcSbl5IVqLcnQwXHGIHEZ9rj7YvoOpvgnlis9z+kojadyHzrncSqnP+O3zV/TzFIud7hXatWLeLnkGHDhpV2snTpUuLMcjfddFPx+wxvrpfWKUob44MnCPBcc4MGDVS+t2/fnlRxn9XcNe/4mrkCVSAwAgJxCLBSezIOE8/r8fFmzZrRAQccENfCu48dOnQQnSfb7Cc2ggEQ8BgBENw9BhjugQAQAAJAwF8EDjzwQHWHILiroYKhhwjwAj+rBEhlzJgxdMUVV9Dq1asl0+IdwKNHj6YKFSqItjAAAkAACLiBgNsK7hr1Ms1iihtjgw8gAAT0CPCCQ8uWLR0bFBUV0dy5cx1tSipBcC9BAv+GEYGmTZtmnEq2W7duxBu1UJIj0LVrV2IiWzaldevWpFFMzaaPMLTla0kqiSQdyT6Tel5E1ijF87kNQ9EsWmuUEsMwlnRjiJ1zNhkXDFI1M2+9jawFC1W2iUZTpkxJPFTuu9eK/tbGjcVK9GSV67r8gVYtKPbgfeWP58GR2BmnkXG5TkzB+ttjZE36wldU+PdcKvPnzydW2kRxRsB67wMiO0ODYymIkdG/r6OJ25Wa31vN77bbcbnlT5N5jq9hJl6huIeA0a0rFbz9OhV8P4uMiwYTVYybJz+mMxnHH+deZ/CUMwiwivPMmTNLx8NawS9SRZvinmKnxNp1ZJ7Tn4qG2plvtm4tbZfrH6Dg7u8ZBsHdW7w5Q8xTTz1FH3/8MfG6atu2benzzz8v0+myZcvKfMcXfxHgjdGc7U8qPOe8cuXKpGZ8XNqowCIqvOkBBQi4iUDM3nzJ17CTSjtv5GWSO2cq8Lp07NhR7MKPeUQxCBgAgQQEQHBPAARfgQAQAAJAINoIJNv9mGpEILinQgbH/USAX2j69esndsnp8CZMmCDascEDDzwgkstUjmAEBIAAEFAi4LaCu0aBLx9Ia0r4YQYEQoWAZvOJ5m+cB6UhuHMaTxQgEAQCvEChId0li80thfJkvnPhGL8jDRw4MKuhZNs+q859bKxRRNcQjbMNmfvgxWSnwlk+tKprTn7cqNPMB2nU3dyIJQgfsScfJTr0ELnrnbuoaMglZAnnNpkjzYKo5vpN5lt7zLzyD0QrV8nmNumx4NWXyYioOrQ8QNki9rfhRIf/WjY0LfuauJSsLVtkW5csatasKW56YrJKLv/NugQlWYVjRVdGjxPI8Pn52k+Cu/Xf/9K+bseT+em/RCzcMmCiipStghXsFy9e7FaX8BOHgNGqJRW8NJIKFi8g44Y/EtWoTrFhN8ZZ4CMQ+AWBadOm0d69e0sPPEEV6LBU5PZSKyJr9D+IMtwUGOcmMh/dnPeJzKADCpQ3Py1ZskTsnYmRKJkhwPdoxrlXr1504YUX0pYkz7kguGeGrRutWNiwWrVqKlc//fRTmd/w+EbYKBKPBj77iQDPg1WqVEnskudCd+/eLdpla6BRcJ8xY4Y6A2+28aA9ENAiAIK7FinYAQEgAASAQCQQgIJ7JE4TgkxAQEO+kFL1lrjk1HnXXnttyVf8CwSAABDwBQEouPsCMzoBApFAwM2FzjVr1ohjZnUdFCAQFAKa6z0xNlad0mxwTWyXb9+z3QQwYMCAvIDsqKOOIs6e4VR4MT6ViplTu3TqwkBmTideVumTCqemz9Vi2GTL2AsjdMOb9jVZjz+ls42zmjp1aty35B+9JLibr40ha6xOJCB21+1kdJTTdCcfRW4cNWzSSMHoF4ls9W6xLFlK5rXXi2ZuGmjut9oNlG7GFSVf1ubNZH3woRiyMai/aOO2gWZzgmZjkhSX+exIKmp/NNHUaWRe9HuyNm2SmrhWr9mgr8lk51pAeejIYPXXh4dTwbL/knF2rzxEAEPWIBD/TNuHYnQ+yYrB7Dd2261kHNVJ00VO2LDQgCQ2ttHOpOP1O0hOgCkMgsntEuGRlYG1BGChu7ysLnk3dMJ5+fLleYlN0IPmuQ7tvC9vTNhsP++mKiC4p0IGx71EoEaNGlSnTh1VF+vWrSPOJON1YbEySXxiz5499NVXX3kdCvwDgbQQUMxWpeUPxkAACAABIAAEAkVAmlSJD86NifF4f/gMBDJF4Oijj6YmTZpk2ry0HadOe+mllxzTXJUa4wMQAAJAwEUENArurKChLRpygmaBWNsf7IAAEHAPATcJSBoFd+1Ch3sjhCcg8AsCmuv9F+v9n3hDKjIPJKJS/nu7du2oVatW5SsUR9q3b0/NmzdXWEbfpEqVKqRJLzx58mRPB6vx7yWZOd3BMQFEUtPdZBMfNRut0u07LPaxU3qScfmlYjjGeQPIuPhC0S7eYMGCBbR27dr4Q+U+V61aldq2bVvuuBsHrBUryLzaVunVlG5dyICSbzFSRpdjyPi/YRrUyHrlVTLfeEtl64aR5n6reYd0I5ao+rDefJto9x7n8CtVJOPc3s42HtR6reBu2Ztmi87sTeYVdlaH7Tv2j2DFSjKv8k8gBNewBxdOhi55k9f/s3cmcFJU1/4/VcM2MOz7JswgqxlE1mHEaEyi4bnGKIoxKoL6jLtJXEKimBiCcQFFJSIKIglu8Z88TYyRJC8vCEEUQ9hRWQaGfV8Ghpnu+tdpbaZnpvve093V3bX8rh+c7rrn3nvOt6q7a/ndcw17JSYvFmvHDuKJGiiZIxAVuHeyh3jOzt4uKsOHkjHxfpGpn4yKi4u14eC3WYtIawBRrhZR2gZRgbuqI2RwV9HJXB2vqLGDf/vCYeUgbLdtm3rlLnyW6iNs37498T+UzBDgBCeSxGA8OgvbJc9BnPJUksU9ek7k1JjoBwTSJeDNK7h0o0Z7EAABEAAB3xKQZnDnh8DSk0rfwkJgriLgRIbBp59+miQ3Y1wVOJwBARDwBQG+EdaggfrBj+4mYxREKBQi3Q1H034Y2bdv32gT/AUBEHARASfFG5IbuxC4u2jnB9AVyfFeF0u6mcnr9ufn96mycuLayktcJcLxRYsWZSwkPneTZHaS+JkxJ+N0fOqpp8bZWnuTRHRZu4W33pmPTyEq7Bnf6XZtyXxzPuX95mUyhBnHoh1JjreSkhLt9UO0v2T+WpYVycxMBxJn7zvZX8EXWcsN+8EzyhcEzAcnEg0dLMIRvvlWYrFlNork9xYiOvWesOa/rjawa43R5xOLf7NdMpnBPWwL+0NfGUzWH+tnr2cm4Vf1XJzgIZmgjwzuTpD2bx+R37frJkQmaoQu+jZZmolk/iWRuchYQBldgeZFakhtyNAP1jTfXgHFTjikuSeq78h7FhKB+4oVK7wXmMs8llyPSK5rXBaWq9zRTXxmZ5HBPXe7jFeD4HPFioovJynGcYWfO/F9CVXRPW/itr1791Z14Zu6Ro0aUVFRUSQ7Pj/XY80MivMEeHUN3TNTHpXPP7bak/SzWSSJMiBwz+YewVgSAhC4SyjBBgRAAARAwDMEpBnc+cTdMAQ3qDwTORz1OoF0RRjf/va36dprk8uq5nVm8B8EQMA9BFhwrstGy8tEqm5ERqPhjI+qJUHZjldh4ayPKCAAAu4jwKvS6G6M84Mh/k7QFYnAXffdoxsD9SCQDgGJ4C62/8aNGxOft6PICKQqcB8zZoxsAJ9YSYTjmXwwtXz5cjp8+LCSJi/J3K9fP6VNtislq/pJRJfZ9tvJ8YyCAsqbY2eCNWvfHzMuuZDyVn1C5ndS+76SHG+S4zaVWK2nniHrr38XNTWnPkaGfX8QpYYAC/RYqEf5TWo2Jnq1Zy+Fx9+cqNbR7ZLfWwjcEyO3du2yPxd/S2zwZY0x9kqtTSYMNm3apO022ZUvLft3KXTDTRS+zI7JPlYTFc7ibpWXJ6p2bDuOYcdQBrYja+rTZP1lQSR+6513KTRwKIXf/+J9YKE4HDhPMuEVfG4hk86z/0kKTxY0+gRDEFmXB77X6hLJzHuIcjPDNbZXSdIwZHCPJZb91ydOnKCNGzdGMlzzhK/Ysm/fPjpy5Ejspnqvq6urSXe+yZqRwsLCem39tqFNmzaRZ2vRe/ccd7du3Yif76E4R4DvgTVv3lzUIa8cyMd4NoskgzsnLqj7ecumjxgLBOoSUKfYq2uN9yAAAiAAAiDgcgLSDO6SB5kuDxXu+YwAX0zw7HDJDau6oXPm0ueff77uZrwHARAAgawS6Ny5M5VrHgxzNg1dVhmJMEHyECWrwWMwEACBkwT4hjh/RpcuXXpyW7wX/FkvLS2NV3VyG9/gVRWe6NKsWTOVCepAIKMEOBtPKzvTKQshJGX06NERe4ktbChyzjB06FD66KOPxDiGDRsWyUQlbuASQ2vpR2RtTU1gd86BQ3SJRoST98lyOjb/NWrcRCBatSdimP/1LTGZhQsXam1HjRrluiQDunNSDkqSMVEbvMsNjK+eRcadt5E1dTpRyxZkPv0kmddek5bXEoG77hzAWv8pWatWJ+eHLWgNP/ATURvj4gvInHCDyDZoRka/vmT+ajKFb79HG7r1p/co/OuZZP73TVrbdAx4ggwv8a7KzMj306qqqqhhw4bpDOXLttYbvyMKhdWxNWtKxkUXqG0yULtnzx7auzexAJ2H5HsNUoHISRdZ1P/6myffJnyx/0Bk1QfzL3/M6O9U//79I/2rRCI82Z+PcT7WUbJLYPv27fSf//xHlJQhu559MVqLDRvprPt/Wvtsb8dOCp13IX1q/56t+e5VZDWE5CPdffP3v/+d+thZ26eQjKUx2pbB35KdiV7pxpaJ9pJ7s8jgnj55yfWI5LomfU/82wMnzmOx77FjxxIGGRWgcuZrlNwR2G2vXsKT61mQzQkkOEnSDsGKUiyOZ5G7qvBEh6joW2Xn1TrOJM73MAvsSe51Cx/XnECGz4dQ0ifA16OdOnUSdcSTM3iSRrYL61H4uYoqIRmvnrB69WqSrESVbf8xXjAJyM7Qg8kGUYMACIAACHiQgDSDOwTuHty5AXCZs7g/8sgjSUf6wgsvEC8jhgICIAACuSTQpUsX7fB8k0x3012yLDduqmhRwwAEckqAP6PpCtz5gcXx48eVcfAkPxQQyDUBfrAvEfiyn6lmJM91jLkcn5klI3BPd2WsXMUafmIaWa8JhHhxHGxhb3uTNIJO1jVefR1p5I1f9N6xA5k7yuKMFH+TRMycqWzd8T2SbZXcF5IISmSjudvKnPxzClccI/Mn95NhiwXSKfxwlkWaqsKT4UpKSlQmZP3u/1H4xw8qbVKu7NCezBdmpNw8CA2NW28h4+0/ncwWrIo5/IP7yPj6uWT0PlVlllZdE3tyDl9Hqo4tFrevXbuWiouL0xrLj43D81/XhmVcchEZOVglTbJShu4eQrzgDHvVN16lIXzTrfGqa22zFvyNrKefjUz2qVXh4BuelMtZQTds2JCwV7724d+dvn37JrRBhbME+Jrztttuo3nz5lE4LDpLctYBQW/5ts1S+zzPrC1vj7Tk9Vd6/c8f6eD/vE1jqIo2C/qDSWICPLXknzZre7pPYqNoTds2ZL40M/oukH/5vg9n/lVN3FmzZk3ks4XMwKkdInxuo8sczmx79uyZ2gBodZIAi5tV55l8nPNqlJJryJOd4kVGCPD5Ep8/siD74MGDyu+gqAOSxHJ9+vSJmvvub4sWLSITRlnknqhwZnc+L9Jlw0/UHttrCEgz4vPEVl3CsJpenX3FE2oHDRpEnKVdVfh+H57FqgihLpsEsM5ENmljLBAAARAAgYwTgMA944gxQAYJpCLGGDduHF188cUZ9ApdgwAIgICMAGdV0xXO4K4ryOCuI4R6EHA/AYmwSPdZ32VnXdQVCNx1hFCfDQKSzHXsB2dJuvDCC7Phkq/G4GskqSCCBRZjxozxVfxeCEYicOcM7m4rEsGkRHjptrhS8cewxcN5v34mbXE7jy1ZxpofkPLqF7kqLG43MElOiZ+/T83ZtnCvTWulXaTSnhwR+t44suwH9Jkskt9b3fllJv1za99WmT1hadFirXvG2Cu1NpkwkEwkSlVMZt44nowLR4vcDt8/kaw1a0W2qRpJxCGSCf+pjo92tQmwoP2yyy6juXPnulbczh4/aWcTt9fVqO18nXeD7fq/UiNqU2c73iZHYCLl0TAN62iP5vP2pBhhdtZoG7/9ZcEki4JVhTNiS77nuQ+swFKfJF+LqFav4RYsbudM1ijpEejevbu2Axa4o7iDAE844Mztqqz7sZ5KBO6S+wOxfXrpNWtnVOL2aCyc4R0rCUVppPaXWXNmdEnhZ6W6lQUk/aRqc8YZZ2ibSu73aTuBAQg4REB9ReTQIOgGBEAABEAABLJFgGeY8kMYXfHzhYoudtS7lwA/rBswYIDYwR49etC0adPE9jAEARAAgUwSkGZw1/kgeaAreTCsGwf1IAACmSMg+YzqBEi8/K+ucLYeFBDINQGJ4I59vOSSS8QPOXIdk5vG5wdsZ511lsilkSNHkuTBtKgzGIkIbNq0SZtxipe7HjJkiKi/bBoVFRVph5MKcrQdBchA8gC0tLQ0Z0SMCePIvBiTjSQ7wLBX6DJnTJeYEi1ZStbkR2W2KVpJfm9155cpDu3pZtarbxBZmhDsiQzG+d/UGGWmWjKRKJ37+OasXxO1b6d3/nglha69gazqar1tihY4hlMEl6Fmv/zlL2nBggUZ6t2Zbi+1xdYTbNG1pPSws45Pt8XwKKkRGGbze0DI2rj2u2R+59upDeSzVk4kN2AkrVu3jqzUglWKax8gkmuRdH4ja48W7He6yRpMR5dNP9gE3R29RODeu3dvdweRhnecJVyyUg2L4CXP+NJwxddNedUxaTKeAwcO0KFDh3LKQyJwl65YmtNAMHhgCEDgHphdjUBBAARAIBgE+OS7ZcuW2mBTzfyi7RgGIJAmAWkWd57IMWfOHOJMGSggAAIg4AYCTmRwr6ys1Gb24Yw+fl4y0g37Ej6AQLoEnBBvIIN7unsB7bNFQHK8sy9jx47Nlku+G0fKTnot5TtAOQxIImYeOnQo8YM+txW+ltY9fNy3bx/xg0cUOQHdEtfc05lnninv0EnLokIypz7mZI++78scczkZ18h+v8I/n0zWsk8yxkTyewuBe3384fmv1d9YZ4thCzUN+zo7FyXT4j3DnhDLqzaIykfLMjpRQzIJWDLhXxQLjJQEli1bRg8//LDSxg2VUsF11NcxtkD7CmEG8mgb/CXis9TZ9uSABrbIXVt6nELm9Klas6AYSH6bV6xYkRAHZwrmJE4sqORVu1jg7sbrhoQBZLgi6KLcDOOt1b1kojwyuNdC5qk369ev1/rrZ4E7P3OT3GdnSHyfRKKz0QINmAFrNjhBhyQJZ1VVFW3fvj3nhAYOHBh3xUyedHbBBRfQ5MmTIzqUnDsKB0DgSwIQuONQAAEQAAEQ8B0BXSZHFsHzTRMUEHAjAako46677qJzzjnHjSHAJxAAgYASkAjcdTdu1q5dq116lW82ciZQFBAAAfcS4Bu6rVq1Ujq4e/du5c11yY13nTBR6QAqQcAhApKH+rzS2HnnnefQiMHr5vLLL9cuWc+CiCuuuCJ4cHIcsUTgPmrUqBx7mXh4ScZDifgy8QjBquEHtUuXLtUGnROBe55Jea+8REZBgdY/GNQmYD5jrxzYvVvtjfHeVVVT6HvjyDp+PF5t2tskv7cQuNfGbK1dR/Tv/9TeGOedMXZMnK3Z2STJ4J5uohrzkovIuOE6UUDhR35J1if/Ftkma4RjOFlimbE/bn9HXXPNNcS/WW4v36Qqeo1CSbnJWdyxzllSyOiXNrO+gokBYbvbvJdnkYGEQycBp5vBvVu3blQQc26WjEDwpBM+fiG5DpFcz/gYkWOhIYO7Yyhd11FFRQVt27ZN6Rc/a5IcA8pOXF65d+9eOnr0qMhLfs7HWhoUOQF+RiGZoGVZVmQVRElGffnoqVk2bdqU+vXrR/xbfPHFF9NDDz1E77//PvGx8s4779ADDzwgXlEzNQ/QCgSSIwCBe3K8YA0CIAACIOABAoMHD1Z6yUtjc/ZXFBBwI4G+fftql28fMGBAZOasG/2HTyAAAsElIFm+UCdwlwgSJA+Fg7sXEDkIuIeA5LOq+sxD4O6efQlP1ATatm0beSCgshozZgyuQVWANHXMePTo0UornvwrmWyn7ASVSROQLFecEzGzMBKJaFIivhQO53szzoh77NgxZZydOnWioqIipU0mKo37fkhG6chMdO37Pg17pUzTFvRJEtvS6rUUnvhgRpjwROfGjRsr+960aZNYuKHsyCeVkuzt1LkTGWd/NWcRS8R7ku9qXQDmtMeJCnvqzIh4osa1N5BlZ7p0urCAhLMVqwpn6/WC8FoVg9vr7rvvPlqzZo3b3Yz4d8j+/zVUTTfYQvcjZIl8bmt/Wf/aFmyjyAh8zeZ1q0Dczr1t/s4lOf2+lEWUXSvJfR9VBneepFy3sEAQyQy+oIIM7nWPjsy9l2RwLysry5wD6DljBCSfI74+1Z2jZczBLHa8detWbXIpdodZSJ71ZdF1Vw/FQnG+bykpvEqgdKKBpL90bV5++WX685//HNGccNIQ1qhIstCnOy7ag0AqBOqfNabSC9qAAAiAAAiAgIsI3HHHHXGX1Im6ePfdd0df4i8IuJIAz5JNVPgG3yuvvCKaCZyoD2wHARAAgUwQkIjKdNkyJMtxS5b1zkR86BMEQCA5ApIHnSqB+86dO7UD6lZu0nYAAxBwiMDEiRMT9sTn7/fcc0/CelTICEyaNCnhdT4/fOHMQijZJXDw4EGSnLuVlpZm17EkRpNkPJSIL5MY0temkoz+OTkehg4mc9JPfc0+08GZXzuHjLvvEA1jTZtOkczhImu5EQstWCCsKpwJb/Xq1SqTQNVZ81/TxmtceTkZcQSG2oYOGBw+fFi5ohMPwavgtG7dOu3RjObNKW/ui0Smoe9r5WoKP/iw3i5JC56goRPrs7h93To78z5KRggsWLCApk+fnpG+M9npKxSmIXSCltp/JeVCyqPrhKJtSX9+tWlpB/YiNbQl7vrvhc/ym1DRK3P8iiLluPh3WZfll8+leeWEZAoLBVkwGOTCAkjdfXTOOi0RZgeZozR2noSrO5Y5cU8olNyqGtLxYZc5AhKBe58+fTLngIt6rq6uJl0Cqqi7ze1zZyfOwaP9+fUvT9TilWwlonD+LZQ878gmq/z8/GwOh7FAIC0CELinhQ+NQQAEQAAE3EigpKSEZs2aVU8AzCeZ/FD8yiuvdKPb8AkEThK46KKLaNq0acQ3qGJLq1at6I033iDdKgWxbfAaBEAABLJFgLPr6DJd6G6gqcSu0TgkotmoLf6CAAjkjoDks6r6zCODe+72HUZOnsA111wTWcq17gMNfiD06quvEmedRUmPwBlnnEHz5s2jug9fWCz24osv0je+8Y30BkDrpAksXryYdMsqs+ilXbt2SfedrQY6oSH7AYG7fG9IBO5Zz+g/bAjlvf0WGVjJUb4jE1iav/gZ0QC1wJzatyPzd6+R0a9vgl7S25zu+WV6o3urtfXxMqJPP9c6bY7N3X1yyQoZkolI2iC/NDBGnUnGD2WJb6zHp5K1aLG0a7Gd5BiWTB4TDwjDkwT2799P119/PVmWLBP6yYYuebHB9uOrdib3P5JMXPmkncW9u0t8d6sbT0UY6cXtVbZJ+z/+gfIgAqu3K/n5lU4YyoLgZFdN4OtqqWCwnlM+2SD5jQxK1uls7FLWD3Tr1k05FIuDdZMOlB2gMicEJAJ3J883cxJkEoNyooJDh3iNGH3hxDINcR2tBMWTY+pqOeI14PPP8vJyz56HxosJ20Ag2wSwRlW2iWM8EAABEACBrBAYN24cnX/++fTmm2/S5s2bI0vaXXrppZGldbLiAAYBgTQJ3HnnnXTxxRfT73//e9qxY0dkCe/vfOc7rhYHpBkymoMACHicAIvbWeSuErEfOHCAjh07Vk+cFg1dJXaN2iCDe5QE/oKAuwlIxBuqz7wkowmWrXb3MRA073gy9VVXXRU5f+cJGiycHTNmDLVv3z5oKDIW79ixYyNC9tdff514eXB+AH355ZeTZBWZjDnlUMfGt84j+0Qqrd6qTpyg52fO1D4wGz9+vDojYovmIj8WLlyotcu6mFnrUW0DicBdIi6p3Wtw3y1atEgbvDiDu5113bj9+9r+EhrYx7FRMoKM0eeTYV+noKRPwLBXJMl7ZTaFSs4iqqqu16FxyYVkznyOjDS/y+p1HLMh3fPLmK78/7J/PzLnzyXO4m79+S9EJ6rqx9yriIzhw+pvz9IWyQQiyfd0Mu6aP3uIQn98l2jVGnWzsEWh6yZQ3vKlZDiYRZjvZ7z11lvKsfkaCQl6lIhSqvz+978fERbpGnMG35tuukmbwEHXT6bql1RU0Nm/eZMKNBmxW9hZyf/crZB+fekFZKcVzZQ7nu134Gcb6LvvLhD53/CRn1Hbr50tsg2iEf8261ZP4e81nrCcTGHBIAsHVfeZk+nPa7YSUS4m0ju7V0855RTatGmTstMtW7Yga76SkPsqJZ8l3UQd90WVnkc8UYNXydCtWsDP+3iyke5zkZ433m1dUFAgznK/e/fupFcz8S4ZeA4CmSEAgXtmuKJXEAABEAABFxDo0qUL3XGHbPlcF7gLF0CgHoHCwkK6+25ZZqF6jbEBBEAABHJAgH97dQ8euJ4zzNQtLHznSWmqwg83nH7ArRoPdSAAAqkTkExGUT0E5Ru/ugKBu44Q6rNNgLNV33///dkeNlDj8YSBW2+91Xcxm9dfS8T/0igs4Z27dDEtW2Zn7VWUU/7rPLrssssUFrIqV2brlrl+0koiCpEIME92GOAXGzdujEzOVyFoYgukpSvSmd/8BhH/Q3EVAWPwGWQ+OJHCP324xi97MoH51BMU+R6r2ZqRVxC4y7GyKNu4agyR/c+yJ5pbv/t/ttj9dbL+/r9Etnibi3HVFZG/ufqfZAKR0xk1jcaNKW/uSxQaMYqoWpMJ+7PPKXzfRMqbPtUxRJJjGBncHcN9sqP58+dHVlU6uUHxgietTpw4UWGR+6rw+aMpPOa7Wkf6bN1G0/r2J/O2NCaMaUfxnoG1cyeFvjJY5nhpCeXd/0OZbUCtBg4cSDwBWVVWrFihqk5Y16ZNm0im4aNHjya08WuF5BrE6d9Iv7KUxsUCd13hifbiCbu6zlCfFQK5ON/MSmBpDMIra7DIXXLMN2vWjNq2bUt79+5NY0T/NY2K/yWRVdiTEyXPOSR9wQYEgkzADHLwiB0EQAAEQAAEQAAEQAAEQAAEQMA5ApIMqomW8uSHuOFwWOlM//79tZkllB2gEgRAIGsE2rVrp82qzMui8sOheIUzYKsKLx/MY6CAAAiAAAjUEJBkTJdk2a7pMf4rXp596dKl8Stjto4aZQsIXVz4QS1nLlMVXlHkhJ0dH0VNQDLhYdiwYaLlu9UjoTbXBIwH7iUa8UXWb+Ocr1Lefz7Kirid45aIg1UrBOWaXa7GN1q1InP8OMpb8C7llW+MTEigkuFkjr0yVy5Fxs2VeC8yUeMnD4hit56dQeG//k1kKzHCMSyh5Kw6YsOUAABAAElEQVRNeXm5eHJkSUmJJyarmld8h4yx9gQWQeFJGtZnnwksg2MSvvEWoj0CoV6zpvaEmBfJsO89oCQmkOnvNc4ezPd/glYkWaclk3WDxi2deLt3765tzhncUbxDgEXZOmE2Z+Hm1SKCVg4fPky82rKkcIIZTjyFUkOAE33pMuCzNT/v5HNRFBAAgfQJBO9sMH1m6AEEQAAEQAAEQAAEQAAEQAAEQCAOAb6xoyuJMrxLspRJHproxkc9CIBA9ghIPrPxREicSUb3AIJFiZwtBQUEQAAEQKCGgETgLhEi1/QY/9Unn3xCukyKPAnJC6ILnkCpKvxAct26dSoT1NkEJMeV5PgETPcTMOzzL86AbU59jMy/vUdGjx5Zc7qHPRZnEVQVnlAtFWuo+vFrnWELeMw7bqUGi/+PjNMG5DRMSUbNTK3gZky0V9wZcoY+fjvZffiGm8k6dEhvK7Dg30WdGGbDhg1UWVkp6A0mOgKWZdG4ceNo//79OtPId8srr7zimWtM85lpRJ0FgryKYxS6bgJZmoQSWkA+MQi/OJust/8kisZ84lEyevUS2QbZqLi4WBt+ogzuukQn3HHDhg21yRO0DnjQAAL37O80STbrREk6su8tRpQQkEym9MI9C0msqdjwc7qqqiptU55kxJONUL4g0LJlS2rRooUIBxImiDDBCAREBCBwF2GCEQiAAAiAAAiAAAiAAAiAAAiAgI6AJIN7IoF7PJFr3fFOO+20upvwHgRAwMUEUhW487KdLEZQFc4egwICIAACIFCbwMiRI2tviPNu2bJlaQvnFi5cGKfn2pvcnr096q1EPCkRYUb7C+pficC9tLQ0qHh8F7fRpzeZd91OhmFkNTYeT3J+mUhIl1VnMZiWgER0dOqpp2r7ScXAaNAgMlGDGguyUZZtofBdP0xlmHptWKjZr1+/ettjN/Bk39WrV8duwusUCTz99NP0/vvvi1pPmzaNMnW8iRxI0sho04bMF2bIWi36F1mPT5XZ+tjK2rSJwnf/SBShMfo8Mm++UWQbdKOePXtqV0TaunUr8Qp+dYtk8gm3aWWvRNK8efO6zX37njMr65I+5OfnBzLrdCZ3uiSDOwTumdwDzve9fv16badBFrgnk12cV77DSqoUmagqeQbKB96RI0do37592mMQBiAAAjICELjLOMEKBEAABEAABEAABEAABEAABEBAQ0Byc4cz6sUryOAejwq2gYC3CUgESPEmt+zatUsbOATuWkQwAAEQCCABzjqnezB/4sQJWrp0aVp0JGJmr2TrlojZJCLMtIB6vPEhO7Ox5FxeMgHD4yjgfhYIpHp+mQXXMEQSBDhbZKJ7A9FuWLyXyXN+Y0B/Mh95ODqc8q81ey6F35FlfVZ2ZFdKJu5LvlN14wS9fs2aNfTAAw+IMFx44YU0YcIEka2bjMwLRpMxYZzIpfCDD5O1cpXI1o9GnMGeM9nT4SP68Nq0JvPF5/V2sIgQ4My+kt/meJPP+BxStypUFDOvGhqUVfzWrl0bDTvh3z59+mRsoiH//gaxcIZq3eTN8vLyIKLxbMyS6/ggC9x5x/J3sFSEzeflTZo08ezx4ITj/D0h+S3iCav4vnCCOPoAgRoCELjXsMArEAABEAABEAABEAABEAABEACBNAjwwwZdQQZ3HSHUg4B/CEgecqYqcO/YsaN/QCESEAABEHCQgERYLhGoq1xatGiRqjpShwzuWkS+MVi8eDFx9jdV4YzFyPimIoQ6KYFUzy+l/cMuOwRYcMTCD1XJpHgvOq5xz51EZ+pXP2H78I23kLV3b7Rpyn9xDKeMTtyQJ1Bcc801dOzYMW2b9u3b06xZs7R2bjUwn/wVUY9T9O5VnrAF3uPJstkEsVhTnyb6P/0KRMzGfO5pMjp3DiKmlGNO53uNBYC63wN2rIG98oYksUrKQbiooUSUK5mkm0pIzLmwsJD69u0byRAfJLE7r7Kie7Zx/Phx2rlzZypo0SYHBJDBXQZ9x44dxIkQdIUngEgmguj68Wp9G3v1nIKCApH7/Ay0urpaZAsjEAABGQEI3GWcYAUCIAACIAACIAACIAACIAACIKAhIHnQEC9LGy+9umXLFmXvfEOdl71FAQEQ8A6B/v37a7MfcWaquqI4ycOiTGZz9A5heAoCIAAC9QlkWuD++eefU6IJi1FvGjduTIMHD46+dfVfiThEIjJxdZAZdk4yYaK0tDTDXqD7oBBIR0QXFEZeiJN/S3SlV69eOpO06w0783Dey7a4uVlTfV87dlL4VlsQn2ZBBvc0AQqaT5o0iZYtWyawJJo5cyZ5efK00bw5mbNnEhmCcJf9m8KP/FJg6C8Ta9VqCk98UBSUMXYMmVdeIbKFUQ2B4uLimjcJXsXL4M6mPCFFcg+IbVu2bBn5x6/9XD799FNteJnKOs2MWcTKQve2bdtSUVER8Vh8D46v8fxedKuhcfy6Zxh+Z+SV+CzLIsn5puR+gFdiTtVPZsWTjfivrnAGd54cGLTSqFEj8fkir05y8ODBoCFCvCCQcQIQuGccMQYAARAAARAAARAAARAAARAAgWAQ0GU5YQrxBFHxMjjXJcYPgXnZWxQQAAHvEGhuP2zXTUzhrHp1hYO7du3SBgmBuxYRDEAABAJKQCIk5ozbqRaJmHn48OHEDwC9UCQPtOv+Tnkhrmz6KMnoL5l4kU2fMZZ3CUgE7qtWrfJugAHxXPK9Kvl+dgKXYQvpzcdkol/rtTcp/NobaQ0rOYYl90jScsLHjfkc59FHHxVFOH78eLr00ktFtm42Mr92Dhm3f1/kojX5UbI+lon/RR263Igz1oe+N47IzmCvLV06k/nsU1ozGNQnkO732v79++nIkSP1O46zhZOrsPjazyXXAve6bPm6jgWt/LvM/6QZjOv244X3p5yiXxGjrKzMC6EE3kcWbFdUVCg58HHdqlUrpU1QKpnVXuFKRbwyW5BWd+BjoFu3bqJnkzxpK16Cr6AcR4gTBDJJAOqATNJF3yAAAiAAAiAAAiAAAiAAAiAQIAKc9UonQo93g0ciQJA8LAkQaoQKAp4hIPns1hVwQODumd0LR0EABFxIYODAgdSsWTOlZ3v27KF169YpbRJVSgTuo0aNStTcdds7depEvBy9qvDD8bqrjajsg1QXCoVoyZIl2pAhcNcigoGQAH9meXl4VWFxRryJ1ao2qMsuAYnAPRsZ3KNRG/99Exnf/Hr0rfIvZ3G3duxQ2qgqORuuLgvu5s2b6ejRo6puUBeHAAtkv/e97xH/NulKYWEhTZ06VWfmmXpzyi+I+pyq97c6RKFrbyCrslJv6wOL8MOPEH2yXBSJ+dLzZLRuLbKFUW0Ckgzude/71O6BItmDJZ/dvLw8kiRYqdu/l95v3LhR624mJoGxkF0nWuXfL0mWZ20ALjVABneX7pgU3JJMFOnTp08KPfu3Cd+PrxScH/AqD127dtWu2uoXUjwRQvfdGI2Vn31Kfsui9vgLAiAgJwCBu5wVLEEABEAABEAABEAABEAABEAABBQE+CGDLqsyZ+U5fvx4rV50DznYWLKMd61O8QYEQMAVBDIlcPfyMvKu2DFwAgRAwLcEOKNhSUmJNj6JUD1eJwsXLoy3udY2L4mZeXJm3759a/lf9w1n4ZKIMeu2C8L75cuXazNutm3bliAeCMLRkL0YnRDSZc9bjBSPwOeffx5vc61tmRDv1Rog5g0LdcwXf03UskXM1gQv9+6j8I23JKjUb+b7JgMGDFAasnhQkghA2UkAK++66y6SHFv82z937lziFcf8Uoz8fMp7+UWiPIH0Y/VaCk980C+hq+PYslVd/2WtcctNZJ5/nsgWRvUJ8P0ZPt9TlX379imz2lZXV4snp/Fn169Zl3fu3EkHDhxQoaQWLVpoeSs7SFDZsmXLBDU1m/m6yM8TsLKVwZ0nE/g5E37NEZO7VxKBezbPNXNHQj4yn39u3bpVNImFJ7sE5d78wYMHiVeg1ZVkViPR9YV6EACB+gQEVzn1G2ELCIAACIAACIAACIAACIAACIAACMQjwEvF6krdbHqSB7cSkaxuXNSDAAhkn4Dks1t3kgs/0NMV3WQaXXvUgwAIgICfCZSWlmrDS0XgzmKLNWvWKPtmkeDIkSOVNm6rlGQJlgjm3BZXNvxZtGiRdhg+Hvm4QAEBpwikcn7p1NjoxxkCkklD2RYdGd27k/nUE6IArXfepfDsl0W28YwkE/gl90ni9R3UbW+//Ta9+KIt8BaU++67j7y02owgpIiJUTKCjHt/IDK3pj5N1sIPRLZeNmLRv/nGb4naKlb+OLUXmY/90sthusJ3XkVKV1asWKE0YRHhoUOHlDbRSskqTFFbL/2ViHL79euXkZAkAnfp/smIg1noNBsZ3HklIr7+7NatG/HkdJTMEJB8ljAJuz57Tky1e/fu+hVxtvCx3LRp0zg1/tp04sQJ2rBhA3GG+0QrWLDNjjRWePIXMUQDApkhAIF7ZriiVxAAARAAARAAARAAARAAARAIJAHJMrF1Be51xa3xwEkeAMdrh20gAAK5JZCKAIlvGOsKBO46QqgHARAIMgFJBnWJMLkuQxbFJ3qgF7XlrLT8oNNLRSKilIgxvRSzU75KJkpIjken/EE/wSCQyvllMMh4I8pwOExlZWVKZxs2bEhdu3ZV2mSi0rzue2RcfIGo6/BdPyRLE0eijnAMJyKT2nYWYk2YMEHUeNCgQTRp0iSRrReNzEk/JSo+Te962KLQ9TeSdfSo3tbjFubll1HeymVkXPCt+pHYGe/z5r5IRrNm9euwJSkCTn2vbdu2jTibu67wahi5+J3Q+ZVuveSaQ3LtkqwfTZo0Ic7IrCs8CcHPhUXnurJlyxadSdx6FrP36NGDODkQryTi12M4bvA52CgRuGfis5SDUB0fks+rJBnLeRI7fw/z8RyEwlxY6F5ZWVkrXL5HVl5eTnyNgwICIJA5AsH4pskcP/QMAiAAAiAAAiAAAiAAAiAAAiAQQyDZDO68dJ8uuwEvPSvJoBLjBl6CAAi4hEDfvn0jD21U7vBDB850Ei0QuEdJ4C8IgAAIpEagpKRE+5Bx3bp1tG/fvqQG8KuYGRnckzoMahlLjgnJigK1OsUbENAQcEpEpxkG1RkisGnTplrn/vGG4e9lFn7lopgznyNq11Y/9KHDFL7hZu3Er3gdSSbwI4N7PHLxt914442RrJrxa2u2snhz3rx51KhRo5qNPntl2LHlzX2JqKEgK/DnGyj8owd8RiB+OEanTpT3zu/JnPksUUGNmJ0z3hsjS+I3wtakCBQXF2vtdRncuYNQKEQscpeUZvbEBK9NrNXFJRHl9u7dW9dN0vWS7O18304iek16cBc14GzU7du3V3p0+PBh4ucZyRTmy2LqgoKCWs34vd+O4VoB5ugNT5Lh801VYXF2UVGRyiTQdVLBNp9T8YoaQSmc4Z5X99u7d+/JawB+XVFRERQEiBMEckYAAvecocfAIAACIAACIAACIAACIAACIOA/AhKBe+yDCsnDDYmAwX8kEREI+IMAiwh0S77yg4e1a9eeDFgncM/Pz6/3UOhkY7wAARAAARAgfoCuE89xlimJODkW58KFC2Pfxn3txWzdksxtkmyKcYH4eOPWrVtJl8GQszAPHTrUxxQQWi4I6L7f2KfVq1efFB3kwkeMmZgAi0J0RTLxSNdHqvVGx45kzpguam799e9kPTtDZBtrJLnHIVnpLrbPoL6eNWsW/eEPfxCFP2XKFO35kagjlxsZg04n88GJIi+tGTMp/P4Cka0fjMwbx1Pe8qVEo0qJTi+mSMZ7PwTmghic/F5jAfGBAwdEUXW0v7P9NGlFcs0huXYRwYsxatGiRcy7+C/9nr09GrUkyY7uGijaF0/W46zw/C/RxD2/HcPR2HP5d+PGjdqVIHg/8/1llPgEOEs5ZyyXlNatWwfqPj3fS+OEXTyJgn+vdM8xJAxhAwIgoCcAgbueESxAAARAAARAAARAAARAAARAAASEBLp06aK13L59+0kbSVYyyUOSkx3iBQiAgOsISD7DUQEH3xjWZYTihz8oIAACIAACagISofmiRYvUncTUVlVV0UcffRSzJf7LUaNGxa9w8VaJkFIiNnFxiBlxTTJBYsiQIRAOZIR+sDtlEUXXrl2VEI4cORIRHSiNUJkTApLv00yI95IJ1rz8MjLGjhE1sT7+RGQXa9SjRw/izMOqwpkzgyImrMvBsrMEW/Z1oa5s2LCB7r77bp1ZpP7cc8+lO++8U2TrByPj/h8RDRsiCiWyEsHBgyJbPxgZdsbevH8soLz33iHOeI/iDAHp5LNwOCwakO8d8/WHrpimqT0n0PXhpnoW5uqK01mnOWu5ZJJAUH6TTjnlFN0uoLKyMq0NG/DvvS47Ph/DLIBHcY6AZCUEXTIW57zxbk979uwRZybnZ4KJJnF4l4Dac87azt8FLHhHAQEQyDwBCNwzzxgjgAAIgAAIgAAIgAAIgAAIgEBgCCSbwT0qalUBkjwkUbVHHQiAQG4JJCNwl2Q96dChQ24DwuggAAIg4AECEoG7RKAcDfXjjz8WTUByWnARHT+Tfzl7GwsLVEUqYlD14bc6yfFTWmpnSEUBgQwQSOb8MgPDo8s0CLg9g3s0NPOZaUSdO0Xf1v/bpjWZ8+dS3uwX6tdpthiGIcokLrlfohnKk9XWnLkUOuVUCk18kKydO+PGwCLZa6+9lngyi660atWK5syZQ8w9KMVo0IDy5r5E1KSxPuSt5RS+4x69nY8sDPu8j1drQHGOAGcAZzGvqnAyA8lvAPfBn/HYFUBV/bJAu127dioTT9Tx9QYLJlWlU6dOWsG0qn28Op0Am9scP36cOKNzEIqTGdwl9ziZKWcSb9++fRDwZiVGicA915MpswLCgUF4wqVkYhKv3MbfTyggAAIgkCkC6ru2mRoV/YIACIAACIAACIAACIAACIAACPiSADK4+3K3IigQSItAMgIkycMfCNzT2h1oDAIgEBACEmExZ2SXZEZkZAsXLtSS82L2dg6KH8bqsrizIGfz5s1aBkEykKwAIJloESRmiNU5AsmcXzo3KnpygoAXMrhznEabNmTO+nXckI0LvkV5K5eReZUsy3u8TiQT+SUr3sXr28vbLFvUGn58KtGBg2RN/hWFevah0H/fRtZnn9UKa8qUKSSZaMWNnn32WZIIFmsN4IM3Rr++ZE7+uT6SpvlkDB+qt4MFCGgIFBcXayyIVqxYobWJGvAEln379kXfKv+yOLhxY8GEDmUvua3M1e8jT07QlaBkb2cOTmZw52N4//79OryRej6GmzRpIrJ1oxFPIuNM9G6IQSJwRwZ32VF0wl5VZ2eCyYZ1e+DViYKWxb0uA7wHARDIHAEI3DPHFj2DAAiAAAiAAAiAAAiAAAiAQOAIJJvBXfLAVvLgN3CgETAIeIhAMgIkicC9IzKteWjvw1UQAIFcEeBM6roMWizaXrZsmchFiYjMqwJ3BqATuLONNOMk2/q9HD16lJYvX64NUzLRQtsJDEAgDoFkzi/jNMemHBLIlYAvlZDN//oWGeOvr2naorktep9Bee/8nozOnWu2p/AKx3B8aNZbvyf69POayuOVZD0/i0J9iyk05mqyPvqYPvnkE5o0aVKNjeLVmDFj6Oqrr1ZY+LvKuPM2oq+OShxkaQnlLV9K5q23JLZBDQgICWTie42FlSyw1BVejYnFtV4uElFu7969HQ2RBakN7BUfdCVIAnfJhKgtW7bokJ2s37Fjh+gYjgrEvbraCCcj4dUA+D5ErldUkHyWkMH95CGqfcETjXQr5vBEDj7HD4VC2v5gAAIgAAKpEIDAPRVqaAMCIAACIAACIAACIAACIAACIBCXAAupdDdit2/fHmnLDyn27NkTt5/oxjZ21jSdOCtqi78gAALuJMCiQV0mrU2bNhGL5SRZYZDB3Z37GV6BAAi4j4Ake7ZEuM6R+T1bt+QBt0SU6b6jIDMeLVmyhKqrq5Wd8+8/zuOViFCZBoFMiOjScAdNkyDA5/2qwiJFSfZUVR9O1plTHyPqcQoZ555Def/5iMzx4xzpXjKRX5IQwBFnXNRJ+FdPxPcmbJH1xlsUGnYm7T7766IVaHiFwRkzZsTvLyBbDfvzlDfnBaKCZrUjbtyIzF9Nprx//o2MU0+tXYd3IJAiAaczuLMbYXtVh/LycrIsS+sVZ4728v0iybWG5JpFCyrGgAXJulJRUSH6ztX145V6icC9rKxMHE4yxzDfO/ViUo+mTZtS27ZtI0z4uRDHUFhYSI0aNRJzcsqQj1f+zlAVXsHNTeeaKl/dUrdt27a44nW+J8Ar3XE9H+soIAACIJApAhC4Z4os+gUBEAABEAABEAABEAABEACBABLgrC+8pKaq7N27N5K5ZOXKlSqzSJ1EuKDtBAYgAAI5JcDLkw4YMEDpAz+sZAGHJIO7lx9YKiGgEgRAAAQcJiDJni0RuK9fv177/Zyfn0+DBg1yOILsdYcM7smxlhw3kuMvuVFhDQI1BPr376+dWL1u3bq4QoyaXvAq2wRYcMSTWlWlR48e2smxqvZO1xnNm9si4L+SueBdMmzfnCqSex2SeyZO+eOGfsJ//1+ipR9rXfnk8CGtDQvsZs+eTZw0IejFsEWG5uNTajAMHkR5H/+LzB/dQyyARwEBpwhk6nuNBat8L1lSOHM0X5d4sUiyTjuZwZ2/J1u0aKFFFaTs7QyDRf86LpzRmo9LaUnmGObfLRaMe6XwxMSuXbvWOy/nGPgau3Xr1lkNRTJRhLPMS1YuyKrjLh+sqqqKeDWC2MLfDcxbl909tg1egwAIgECqBHDVkio5tAMBEAABEAABEAABEAABEAABEIhLoLNgqW7O4i7JRiZ5OBLXCWwEARBwFQHJZ5kFHBC4u2q3wRkQAAGPE5BkcJdkZpeImUeMGEGcCc2rRZINUfKw3KvxJ+u35LiRHH/Jjgt7EIgSaNasGbE4RVUqKyuJJ+iguIfA559/rnVGMuFI24nDBkb37vWEW+kOwWIwXeZcvjaSijrT9ccN7a1HE2Rvj3HuBFn0NIVitsR/efvtt9N5550XvzKAW82bbyTjwtFkPDSR8pYsJOM09QT0ACJCyA4Q6Nevn1Y0yiJu/n1OtvD3oaQdi7bjiW2THS/b9qFQKJIFWTduz549dSbi+oKCAuKEFKrCySgOHdJPKlL14cU6SXbvZLK4MwM+ho8fP67FET2GWTjuhcLZ2hNlaucYeDUVnryYLUG5ZKJInz59vIDWdT4eOHCADh8+HFnJbcuWLbR161ZMJnbdXoJDIOBfAt74VfQvf0QGAiAAAiAAAiAAAiAAAiAAAr4jwDcudYUF7pJsZJJlu3VjoR4EQCD3BJwUuHtxud7c7wF4AAIgEEQCZ5xxBjVp0kQZOmfh2rBhg9JGInAfNWqUsg+3V0oElRJhptvjdMI/Frr861//0nYFgbsWEQzSJCA9v0xzGDR3kIBkopBkwpGDLuW0K8kxvGLFipz6mK3Brf+sIOu997XD/ZbCtE1jxSLbKVNiMpZr7INSbf7PW5Q36adk2CsvooBAJgiwyFUnHGUh95o1a5Iens8/eRUQ/qsrjRs3Jq/dN9q4cSNxhmRVYdG1k5m9dZOs2BfOPF5dXa1yy5d1mRC4J3MM82epU6dOrmfLkyQkK6WwXatWrbISj0TgHqRzTaeh8/cw3xcJ4sQXp1miPxAAgeQIQOCeHC9YgwAIgAAIgAAIgAAIgAAIgAAIaAhIMrhv27YNGdw1HFENAn4iIBFv8KSXnTt3asPu0KGD1gYGIAACIAACFMmkNnz4cC0KnYB94cKF2j68LmbmrHK6smnTJp1JIOr595qzt6kKC2YGDEB2WBUj1KVPQHp+mf5I6MEpApKJQpIJR075k+t+JBP6JSvf5ToOJ8YPP/q4thvLzt7+hCZ7O2eInTdvHuXn52v7C5oBZwVGAYFMEyguLtYOkerEnWPHjtGePXu0/bMg++jRo1o7NxlIRLm9e/d2zGXOrN28eXNtfwcPHtTa+NGgu71yi65wButkC2dwl6xcyf22bt1atI+S9cEpe87+L0lyxONJP7tO+Cb5LOkm4jjhh1/74ElKQZz04tf9ibhAwEsEIHD30t6CryAAAiAAAiAAAiAAAiAAAiDgAQKSm5sscF+9erU2GghjtIhgAAKeICAVIEke9EDg7oldDidBAARcQqC0tFTriUrgvnfvXlq/fr2yDxZIlJSUKG3cXsnZEHWZ+ljgwRnvg14WLVqkRTBy5Eji4wIFBDJJQHp+mUkf0HdyBJDBvTYvHMNf8LA2bybr9Tdrw4nz7m07e/taW+SuKpMmTaIhQ4aoTFAHAiCQQQKZ/l7je0YsEk5UOKsw/9YcPnw4kYkrt2f795HF7bpzdc44HtQszbrrQj6IysrKUjqWeJIGZ8aXFH7GwkJyNxZOcNSwYUOta+FwmLZu3aq1c8pAInBHBnenaKMfEAABEMgeAdxhzB5rjAQCIAACIAACIAACIAACIAACgSAgyeD+4YcfajM/8lKc7dq1CwQzBAkCfifA2Y902aG2b99OvCyzqvADOHwvqAihDgRAAARqE5BkVlcJlln8zuIGVWEhS7aWHFf5kW6dJGuwJPtwun64vb1qQkTUd8lxF7XFXxBIlUCmRXSp+oV2iQlIBHyS7+LEI3irBhncv9hf4SeeIqoOaXfe45rs7Ty56v7779f2AwMQAIHMEchkBveo1yyWZdFsbOGswryds2rza68ViSjXyQzuvNqSrhw5csSTLHVxSeozlcE9OnZ5eXm9YzhaF/uXVyWRJBKKbZON13z8SI4h9oVX6jxx4kQ23KJ9+/ZF/qkGKygoIMmzK1UfqAMBEAABEMg+AQjcs88cI4IACIAACIAACIAACIAACICArwlIbrwuWLBAy0DysFfbCQxAAARcQYCXQ5eIkHjZWlVp27ata7MXqfxGHQiAAAjkigCLvfg7WFVWrVpFiZafX7hwoapppM4vYmZJJjeJOFMLzOMGEoG7ZOUAj2OA+y4g0KdPH23mSJ6Uosr06oIwAuWCZJJQYWFhYJhIro/4N9rPxbJXirFenK0NcaGdvX2xInt7s2bNaO7cubhW1JKEAQhkloDke23lypVpOVFZWUm7d+8+2Qdna+dz9ETXMycNXfwimwJ3zgjOIl9d8TJPXWy6+kxmcOexWfAtXRmsRYsWrppMzqJ7qUD86NGjWsG5bl8kU5/Nz1EyfsEWBEAABEAgfQIQuKfPED2AAAiAAAiAAAiAAAiAAAiAAAjEEJDc5ORMzboieSii6wP1IAAC7iHgxGe6Q4cO7gkInoAACICABwjwxKC+ffsqPeUMiIsXL45rIxEz+0XgLskaLBFnxgXpk42cgW/Dhg3KaFg0M2LECKUNKkHACQKNGjUiFrmrCmdxXbNmjcoEdVkisGfPHq34kCfLS0R3WXI548PwtQ3/TqsKZyOV3D9R9eHmuvD054gq1JOc2f/HNNnbp06dSpKJam5mAd9AwA8EeJJS06ZNlaFwlvV0xdP8m8IZxrdt20ZlZWVUXV2tHNPNlSx25ozeqsLn1xLRtaqPaB0LpnUToPn6kCcOBLXwypH5+fnK8NPNTL5///7IMawc5MtKXuW2YcOGEtOM23Tt2lU0mYzPwXXHtdPOQuDuNFH0BwIgAALuIQCBu3v2BTwBARAAARAAARAAARAAARAAAV8QkGRwlwSKDO4SSrABAe8QgMDdO/sKnoIACPiLgESAvmjRonpBc3bEjz/+uN72uhtGjRpVd5Mn30uEcUHP4C6Z8DBo0CDiTLooIOAEgfB7f6HQueeTlWCVH8n5ZbqZYp2IA30QSSYISSYa+Y1lcXGxNiS/HsNWRQVZz8zQxr/azt7+J/tfonLhhRfSjTfemKga20EABLJIwDRNktzPdeJ7bfPmzcQiYa8XFuWyoFxVioqKHBM4t2zZUjVUpI7F7TqftJ143EA3ocCyLOLJGukUFoCzEFxXeIIDC8tzXdq0aSOeiMgZ6quqqrLqMgTuWcWNwUAABEAgqwQgcM8qbgwGAiAAAiAAAiAAAiAAAiAAAv4nwFlFdJlgJBQkYgVJP7ABARBwBwEnPtPI4O6OfQkvQAAEvEVAInCPJ1z+6KOPiEXuqsITG3v06KEy8UydRFgpEWh6JuAUHI13nNTtprS0tO4mvAeBpAlYR49S6Pt3UPhbF5P1939Q+N4fx+1Dcn7phIgu7uDYmBQByQQhyUSjpAb1gLFECLpq1SoPRJK8i9aLs4n27tM2fFyRvb19+/Y0a9YsbR8wAAEQyB4BycSdFStWZM8hl4+Uzd/HBg0aaDPsM650M+y7HLnIPZ3AnTvh1QPSKbzygHSVFp5AzALzXBVeOaljx46i4Q8dOkQHDhwQ2TppBIG7kzTRFwiAAAi4iwAE7u7aH/AGBEAABEAABEAABEAABEAABDxPgJfM1C2zLQlywIABEjPYgAAIeISARICkC0X6MEXXD+pBAARAIEgEJILjDz/8sF72uIULF2ox+SV7Owfas2dPbbwSAYq2Ew8bxMv0XzccyYSKum3wHgRiCViL/0WhQcPJmjHz5Gbr2RkUXvDXk++jLyTnlxC4R2nl9q9kgpBkolFuo3B+9KAew5Yt6gs/+bQW6FayaL4ie/vMmTPFgjvtYDAAARBwhEBQv9dShZdNUS5nb9clpeGM4keOHEk1HN+06969uzaWdDO48wA8mUA6oYDvibLQPBeFM8jzCg26wqL9bdu26cwyUi+5Vg/iZMqMwEanIAACIJBlAvpfoCw7hOFAAARAAARAAARAAARAAARAAAS8T4CzeaZT+CayZMnUdMZAWxAAgewS4Ozr7dq1S2tQZHBPCx8agwAIBJRA3759tZMPWcSwfPnyWoQk2br9JHBv1aoV6X5n9u3bF1jBx/Hjx2nZsmW1jpF4byQTKuK1wzYQsE6coNCPf0qhs84l+uzz2kAsovC4m8iqkw0SIrramNz8DqKj+HsnqBncrdfeINq0OT6UmK3T7Ozt1THvY1/ecMMNdOmll8ZuwmsQAAEXEEAG9+R2QrYF7jrvOPu2ZdknXgEv2cjgHkXMWdyrqqqibxP+ZYF5t27dEtZnqoLv5TZt2lTUPYvbeZJEtkt5eTlVVFQoh+VVX/iaHwUEQAAEQMB7BCBw994+g8cgAAIgAAIgAAIgAAIgAAIg4HoCnTt3TstHyUPetAZAYxAAgZwQkDzoVDmmEx6q2qIOBEAABIJMQJJVu66gPYjZuiUZ3dauXRvIQ2np0qV0whYgqwpPUpVkO1T1gbpgErBWrqLQiFFk/fIxolA4PoSt5RS+7a5adUVFRZSfn19rW903ZWVldPjw4bqb8T7LBJDBPT5wyb2P1atXx2/s4a3hx57Uer/fzt4+yxa4xyuFhYU0bdq0eFXYBgIgkGMCmHyW3A7I1gQwzvytO2diz6XZxJOL0nvWkmsaJzK4MxkWhEuznvM+ZKF2tkqTJk20k8Cjvuzfvz9n59zr16+PupHwb+/evRPWoQIEQAAEQMDdBCBwd/f+gXcgAAIgAAIgAAIgAAIgAAIg4EkC6WZwlzwM8SQYOA0CASeQ7mcbAveAH0AIHwRAIGUCkqzasQL3NWvW0N69e5XjNWvWjE4//XSljdcqJQJ3iQjFa3FL/A3ihAcJF9g4Q8D605+J/v0fbWfWb16l8JtvnbTjTJYDBgw4+T7Ri5UrVyaq8sR2yxbo8yQALxfJdyeLloNW2rRpQ7oEAZxNlydq+KWE//we0fIV2nBm2OL2o3Gs+HM/d+5cat68eZxabAIBEMg1gU6dOmlXj+JVkXbu3JlrV3M+/tGjR7UcGjduTF27dk3bV8lKqdXV1cQ+oRBlM4M78+YV1fhzISkscGfheaaLYRiRY4//6gpPhN6xY4fOLGP1kvNMCNwzhh8dgwAIgEDGCUDgnnHEGAAEQAAEQAAEQAAEQAAEQAAEgkdA94BWR0SSxUzXB+pBAATcRyBdgXvHjh3dFxQ8AgEQAAEPEJBkcI8VMMeK3ROFN3LkSMrLy0tU7cntvXr10votyUKs7cSDBpJjQnKceTB0uJwFAsYP7yY6c6RopPAtt5MVI6CRnF96XuBui/pDxUOoungwhSc/StbGjSJWbjFisdyuXbuU7rRt21YriFR24OHKIBzDsbvHevSJ2LdxXx+3s7c/kyB7+7333kujRo2K2w4bQQAE3EFAsnqfJOOyO6LJnBfr1q3Tds6iXJ7Yk26RCNyRvb2GMt9/bNCgQc2GOK+2b98eyb4epyqlTTzpQ7diFnfMgvNu3bpF/qY0kLARJxmRCOkty6LycnulpXCCVZiE46VjJvk+gcA9HcJoCwIgAAK5JZD+mVBu/cfoIAACIAACIAACIAACIAACIAACLiSADO4u3ClwCQRcQEAi3lC5iQzuKjqoAwEQAIHEBIYOHUq8LL2q8BLr0WXWgypmRgb3xEdI7ASIRFYQuCcig+06AoYt3Mqb+yJRQTOdKdGevRS+8ZaTdpLzS88L3Oe//kW8K1dTeOJDFCrqT9UlZ1H4qWdqif1PQnHZi08//VTrkWSCkbYTjxpIJvivWuXtDP7RXWMt/Yis//2/6NuEf1+mMO2OUzto0CB6+OGH49RgEwiAgJsISATua9eudZPLOfFFknVacn2ic55FypwJXlcgcK8hxJMKunfvXrMhzivOeL9t27Y4NaltYoE4C8VZMK4rvD8zmQSkadOm4omHvPJbRUWFzuWM1ks+SxC4Z3QXoHMQAAEQyCgBCNwzihedgwAIgAAIgAAIgAAIgAAIgEAwCaSTwZ2zkPTv3z+Y4BA1CPicgES8oUIAgbuKDupAAARAIDEBFjUMHjw4scGXNVFh+8KFC7W2fhQzSwSWQczgzgIkFi6oSkFBAQ0cOFBlgjoQUBIwiorIfOJRpU200nrnXQrPeiny1u8Cd8vOfG797e/R0Gv+LllK4bt+SKGuhRT6+rfI2rSpps5lrySiIycEfC4LW+yO34/hWBDhRx+PfRv3ddjO3v4kVderYzHfvHnztBP26jXEBhAAgawTkHyvSTIuZ93xLA8omQDmhChXkr2dM4cfO3YsywTcPZxO4M7el5WVORoEC8V1113RAdu0aUPNmgkmh0YbCP+yuL9r166iDPGVlZXaVXqEw6ZsxhMNNmpWN+LnTUX2tQYKCIAACICANwlA4O7N/QavQQAEQAAEQAAEQAAEQAAEQMDVBNIRuBcWFmbk5qyrgcE5EAgIAX6oJnlAFA9Hfn4+sXgOBQRAAARAIDUCEkE6Z+neZYspdWLEvLw8KikpSc0RF7eSCCx1bFwcXsquSbK3jxgxgvi4QAGBdAiYN00gY/R5oi7C99xLli1mkYjovJzB3Xr9TaJQODGTsEXWh0uJOnRIbJPjGsnEIMkEoxyHkbHhJZOA/ZDB3fr0M7L+3x+0HH9nZ2/fEMdqypQpJGEVpyk2gQAIZJmAJIP7unXrsuyV+4aTXFdIrk90kbVo0UJnQsjeXh/RKaecUn9jnS3RFdDqbE7rLV+PHz9+XNsHi7ZZiM6CdCdLp06dRJPJONP81q1bRRnnnfSvbl+b7EmeLHJXFb4XzfeVUUAABEAABLxJwNlfOm8ygNcgAAIgAAIgAAIgAAIgAAIgAAIOE+jSpUvKPeKBZcro0BAEPEFAIkKKF0gml96NNx62gQAIgIDfCEgE7pzBPZrFXRU/Z+pu3ry5ysSTdW3bttVOtNyxYwdxprogFckxITm+gsQMsaZOwHzxeaI2rfUdHD5CoesmUFf72lOXmZSFQnv27NH36UKL8PzXtV4Zl1xERtOmWrtcGWRLwJer+NIdd8CAAdou1qxZQ+GwYqKDtofcG4Qfn0pkT8jQlccpVM/k3HPPpTvvvLPedmwAARBwJwHJvV3OXu7177V06W/YEG86T+1e083gzqLeRo0a1e40zjsI3OtDkQjcnc7gzl5EheOSz0fDhg0pnURDdaPmxCKtWwvOw+2Gu3fvFgnx647h9HvJahDpfo6c9hn9gQAIgAAIJEcAAvfkeMEaBEAABEAABEAABEAABEAABEBAQIAzfaRaUhW/pjoe2oEACGSXQKqf8Q4uzkqZXYIYDQRAAARSI1BaWqptuHz5cnrvvfe0dn4WM/fr108ZPwsOJA/RlZ14rFIicJccXx4LG+7miIDRuTOZM6bLRv/nB2Q9MU2UxX3FihWyPl1kZW3eTLT4X1qPjLFXam1yaYAM7mr6nFlXJ6KrqKigjfaKBV4tlj05zHr5Fa37f7Ozty+j2iL4Vq1a0Zw5c4gz1aL4l4D1+edkHTzo3wADFhl/r/Xo0UMZNU8YzUT2a+WgLqrkiXd79+5VesRi43TvhXFmax6rqqoq4VicLTxoE3gTwoipkKxAmaljmPcHC8glhX8nmzRpIjFV2vBqXJwRXlKOHTsm9k/SXzo2komUELinQ9g7bRs3bkzt2rXzjsPwFARAQEwAAncxKhiCAAiAAAiAAAiAAAiAAAiAAAhICfDNJM6AmUqRZPlJpV+0AQEQcAcBCNzdsR/gBQiAQPAI8EoYvXr1UgYeCoVo7ty5Shuu9LPAXceI45c8RGc7PxQW3ugE/aZpUklJiR/CRQwuIWCOuZyMq2Wi7fBPJ9E3u+jFOCtXrnRJdHI3rFffsNN4auztbPfGed/QGOW2WvKdeeqpp+bWyRyPLrlG8uIxHMUafuoZosoT0bcJ//6KquvVPfvssyQRGdZriA2eIWCdOEGhb4+hUPEQCv/1b57xG46qCUi+1ziLe1CL5LexT58+aeNhYfvOnTsj5/M8UWrfvn3EovfYguztsTRqXusmn7FlJjK4Rz3giQk8wU1VeF9utidE8iSFdAuvyNugQQNtN5xZfuvWrVq7bBnorlXZDyc+S9mKB+OkToAnaPB9r8LCQuLVDVBAAAT8QwACd//sS0QCAiAAAiAAAiAAAiAAAiAAAq4ikOrymJIHIK4KFM6AAAgkRSDVz3i6WauSchLGIAACIOBTAhJhOmdj0xVJP7o+3FovEVlKshG7Nb5k/Vq0aBFx1npV4d/2li1bqkxQBwJJEzCfmUbUtYu+nS2avXnRUtLJcbwoDg7Pf00bv3H5ZWS4WMBxwhaulpeXK+No2rRpRIyiNPJ5pWSi/6pVqzxJwTp8mKwZM7W+f2Jnb/9rnRkdY8aMoauvvlrbFgbeJhD+yUNEK+zje8tWCn/zvyh05z1kCc5HvR21/70vLi7WBhlkgbskdqezTrNYevv27bRu3bqIKPrAgQPEE5wPHTqk3VdBNGDBN0/kVRUWeuuulVTtdXV8DsWC8niF9xtPlDhy5Ei86qS28bUcr7wgKTxhgs/v3FIkk0Uk1/huiQd+pEaAnxvk5+dHGvO1Be/z1q1bp9YZWoEACLiOgPrX2HXuwiEQAAEQAAEQAAEQAAEQAAEQAAGvEOCbwMkWXgqzb9++yTaDPQiAgIcI9O/fX/uAKF44nIEFBQRAAARAID0CTgjTOZOdnzOpSh5+Sx6ip7en3NP6gw8+0DpTWlqqtYEBCCRLwLAFCeZLz4uatSvfRg9SntLWawJ3a81aouUrlDFxpTF2jNYmlwY8ISiRMCvql9MCvmi/XvormQTstWM4yt96fhbRQb148nEKRZtE/vI9pRkzZtTahjf+I2At/ICsJ+wJTdFiz6mznn6OQmcMJ2vpR9Gt+OtBApLvNYnI24Ohi1yWXE9IrktEg8UxYlE0i6dZ7O4msXIcV3O2iTNA6xL4VFZW0q5duzLmI++bHTt21OqfJyWwsH7Lli2RCQq1KlN4w1nbdXFGu+XjhlcBcEvhSRu6bPK8HyXZ+N0SE/xIngAL29u1a1erIU9O4XNJ3veSlQlqNcYbEAAB1xGAwN11uwQOgQAIgAAIgAAIgAAIgAAIgIA/CEhvjMZGyzfumzRpErsJr0EABHxGgG869+rVK+mokME9aWRoAAIgAAL1CDghRHZCJF/PMRdtkPxGBS2Du273+P2Y0MWP+swRMM/7Jhnfv1k0wL22wH0EGQltvZb9WpK9nbp0JuOrZyWM2Q0VuRbwuYGBxAe/ZnC3bGFeeNp0LYKNdub2N+0M7tFiGAbNnj2b2rRpE92Evz4kYNlCydB1E4jCcVaKWfcphUrPptBDPyOrutqH0fs/JGRwV+9jibg/GxPAMpl9XE3AG7WSid0sNM9k2b9/Px22V0PhwgJzPrc6ePCgY0N27dqVOOmQrrCwXrcqj64Pp+sl1+VFRUUQODsN3kX98TkjH8P8N15p3rx55DmEdIWCeH1gGwiAQO4JQOCe+30AD0AABEAABEAABEAABEAABEDAlwRSyeAueajrS1gICgQCRkCSyasuEgjc6xLBexAAARBIngCfa7Vq1Sr5hjEtRo0aFfPOfy8lmRIlgk0/kOGMgUuXLtWGAoG7FhEM0iBgPvZLot76yZF5trh9NjWgLxamrz8gC4EyLUCqP2rqW6z5r2sbG1deToadndDNRSI8kkwscnOMTvgWXeWqwO6sYYIOOcsui8u8VKx5vyWyV1jQlSepOkbeTnTbbbfReeedp2uGeo8TCN9zL9GGjYmjqA6R9bPJFBr1NbI8duwnDio4Nf369dOKSjdv3hzY7OEbNyqO/S8PExbmouSWgCTzd1lZWcad3LZtG23fvp34M1Pt4KQfnkhWUMBnH/rC4zs5tn5EvcX69eu1RtmYKKJ1AgYZI9CpUydq3Lixsn/O4N6tWzdq1KiR0g6VIAAC7iXg7rse7uUGz0AABEAABEAABEAABEAABEAABDQEUsngnoroVeMGqkEABFxIIJXPOgTuLtyRcAkEQMBzBDir1ciRI9Py2+9iZn5Aqnvwycuge01kmMpOX7ZsGR0/flzZlHkVFhYqbVAJAukQMJo2pby5LxHl6R9p9iaTHrVF7onKypUrE1W5arv10cdEn32u9ckce6XWJtcGkglBkolFuY4j0+M3tY/zKzt1pk+oEf3UXo0gXqmsrCRJxt94bXOxjbMChx+fqh16t529fU6MvJ1FsY8++qi2HQy8TSD8pz+T9YL93S4oxrfOI0OQXVjQFUyySIDPp/v06aMcMRwO04YNG5Q2fqxksXI0I3ei+Nq1a4dVLBLByeJ2twjcWVi+b98+RyPnz2jHjh1FfR46dMjRrPGiQQVGkvNMCNwFID1q0qxZM2rdurXI+z179gR2QpUIEIxAwOUE9HeDXB4A3AMBEAABEAABEAABEAABEAABEHAngVQE7sjg7s59Ca9AwGkCqQjcpQ9dnPYV/YEACICA3wiUlpamHBIv61xcXJxyey80NO1syDoxDgsMJFmJvRCvysdFixapqiN1fp/woAUAg6wQMEpGkHH/j0Rj3WKLg79hZ3OPV7wicA/Pfy2e+7W39SoiY9jQ2ttc+E7yXRn0DO7WsWMUuusH9PK2PdTTPnbvtY/h4R4/hvlQtP7nHaI167RH5bMUouhUqoYNG9K8efMoPz/RWgza7mDgAgLWJ/8my54MmKhYe/dSePzNiaprbx86mMyfPFB7G955hoDk3o+XJu44BV4SM0S5TtFOr5/u3btrO/DSCkGxwXDmdp4Aryt87cuTMtxYkMHdjXvFOZ9Uxyfft+natavoGD5mn2vv2rXLOcfQEwiAQNYJQOCedeQYEARAAARAAARAAARAAARAAASCQaBLly5JByp58JF0p2gAAiDgOgKpfNaRwd11uxEOgQAIeJRAOoJkzv7ODxL9XiRiS0m2OK9z+uCDD7QhpHM8aTuHAQjEEDAf+gnRoIExWxK/nEUNqVWcai8I3DnrtfXam3G8r73JGDum9gaXvpN8VwY5g7u15EMKnTGcrKeePSlpz7NfvWSvRNAkzj5dtWpVnK3u3BR+9HGtY0ft7O3P2QL3aHnwwQdpyJAh0bf46zECli2CDP98MoVGjLIF7P+d0PvwLbcT7diZsP5kRZPGkRU8jAaJV+Y4aYsXriQgmRgrEXu7Mrg0nMJvYxrwstzULRncMxE2Z4TftGmTNqt1eXm5a1cvk3yWMFkkE0dPZvuMitd79OiRcCBOrsUTI3WFVwrhYxgFBEDA2wT8fyfa2/sH3oMACIAACIAACIAACIAACICAZwkkm8Gdb0jhhqNndzccB4GkCPBnXXITOtop39jm5ZlRQAAEQAAE0icwfPhwapCiUCgoYmaJ2FKSlTj9vZXbHiQZ3NNZESC30WF0rxEw7OvFvFdmEzVupHXdzuVH022BcN3iBYE7/d8/icr1WTLNsVfWDc9171lQUlZWpvSLrwk4+2LQinXiBIUmPkihM88hWvdpvfD7kkm/sDO51y2eOIa/dNr8+UNUedaZdUOo9f5FW9y+/8stJSUl9MADyNRdC5CH3lhr1lJo5Fcp/ODPiKqqyfrLAgr/ema9CMK/mU/WG2/V2x5vgznlF2T07xevCts8QkCS3CCIAndJzLhH7o6DvFu3blpHvJrBnQOrqKiIrEy2f3/017h2uLz9yJEjtTe65B37ttdeEURVmjVrRsk+o1L1h7rME+CVBfh+TKtWrYj3X5s2beoNyisLcr2kcOb2yspKiSlsQAAEXEwAAncX7xy4BgIgAAIgAAIgAAIgAAIgAAJeJpDszcO+ffsmJXj1Mhv4DgJBJ8BCln795A+q+WZ2Xl59gUfQOSJ+EAABEEiFAD8kPP3001NpShC412CTZIursfbeqw0bNtCOHTuUjufn59PgwYOVNqgEAScJGF85jcxHHhZ1eZUtDr7cFgnHljVr1hCLrt1cwvNf17s38CtkDOivt8uxhSQrKK+YEbTzfGvrVgoNKyVr8q+IQomPx9vtY/jsk3ndv9iZXsrgbpz7Nbq0sUnD6AS9ZgvZQ3a29thiS6Bp2pfZ2/nc5JVXXgncsRDLw6uvLfs7NfzkUxQaPILoo2W1wgj/8H6y7POJaLHsDKrh2+6KvlX+Nb5mH/133Kq0QaX7CSCDe/x9BIF7fC5u3MrXO+3bt1e6xgLwRAJxZUOXVPK58bZt2yKTEqvtlTii5YQ9GU93PRi1zcXf9evXa4ft06eP1gYG7iDAyW14RWjO2h6bFKdjx47UqFHNBGdO1iB97nj06FHtJAh3RA8vQAAEdARq39nRWaMeBEAABEAABEAABEAABEAABEAABIQEmjRpQq1btxZaE5122mliWxiCAAh4n4Akk1c0Sr6ZjQICIAACIOAcgVSE6vwgccQIW7wUgMKCS13xewb3Dz74QIeAhg0bVuvhs7YBDEDAAQLGPXcSabJCR4d51s7i3in6xv577NixSJbKmE2uemnZoiLrTX1mYy9kb2ewkolAkhUzXLWTnHCGr21sEY+uGLa4fRY1pIIYQxZFsuDMC2X69Om0YMEC+rctZL+GqqmfLXR/zha0H/tS6P4qhWnLl4E8+eSTkWydXogLPtYQYPF66JxvUvgH9xEdj5Md9WgFha6/kVgEb1kWhW+4mejAwZoOEr1q0ZzMOS+QYRiJLLDdIwQKCwupadOmSm9ZQHv48GGljZ8qWUzME8B0paioSGeC+iwR6N69u3YkL2dxjwbHn0M+dzt06FDkO7ucJyXZx6tbi2SiSCDPM926wxR+8e8E34OJ9yyRhe+xqz2xCF6yImEoFCI+hlFAAAT8QUB/9eyPOBEFCIAACIAACIAACIAACIAACIBADgjwDSdpSUbsKu0TdiAAAu4lkMxnvkOHDu4NBJ6BAAiAgAcJpCJwHzRoUGSJaA+Gm7TLkgfhEuFm0gO7qIFE4J7KceSiEOGKRwkYtsgh7+VZRAXNtBG0sQXCM22Re2xZuXJl7FtXvbb+soBo7z6tT8ZVV2ht3GAgmQgkmVDkhlic9MGwV7PKm/sSUaOG2m572sfw4zHHzc2ZAQAAQABJREFUMGdWXbdunbZdrg14tYT77rNFzzFlk/36TlvoXmQL3R+x/z7+Zfb2Cy+8kG666aYYS7z0AoHISgSnDyP6p2ZCnF1vTX2arOd+TZHvOEFw5tNPknHKKQJLmLidAAsTJQlNJEJVt8cq9W/z5s1UWRlnQkhMByzm5JUtUNxB4BTB91FZWZk7nE3TCxYFs1ifV/OqqKhIs7fMNpd8byCDe2b3gRO9d+rUiXr27FkrS3vdflkA365du4gAvnnz5nWr477nyVNVVVVx67ARBEDAewQgcPfePoPHIAACIAACIAACIAACIAACIOAZAtLlAjkgyQMPzwQOR0EABLQEIHDXIoIBCIAACGSMQGlpadJ9B0nM3K1bN8rLy1MyYhEDZyP1a5EI3FM5jvzKC3Fll4BhZ4Q1pz4mGnQ05dEEqnkc6mqB+/zX9DGNHEGGLQLxQpFMBJJMKPJCrMn6aBR/hcyfPSRqNt4+hs/3yDHMAbGY6JprrqHjx4/HjW+PvfVhW9y+ys7k3r59e5o1y56wguI5AoZ9rmRcfpnI7/BPHqLwvT8W2RqXXkTmdd8T2cLIGwQk934kvxe5jJbF5rprA6l/ElFu7969pd3BLgsEJBnc/SJwj+JM9BserXfDX8lnKajnmW7YP1IfeLUWyYotfM7IYnhJ4dUIDhw4IDGFDQiAgEcI1NzR8YjDcBMEQAAEQAAEQAAEQAAEQAAEQMA7BJIRuEseeHgncngKAiCgI5DMZx4Z3HU0UQ8CIAACyRFgAbckE11sr0ESuDe0s+sWFRXFhl/v9bFjx8hvQoZokAcPHqTVq1dH38b9yw+hIXCPiwYbs0TAnHADGReOFo32mJ0Bu/BLS7cK3C37O8X6w9vaeMyxY7Q2bjFABnf1njB+eDeRPWFBUnglglZfGq5atUrSJGc2Dz/8MC1btkw0/syZM6ljx44iWxi5j4A57XGi7t30jh23s1VXHNPbdWhP5szn9Haw8BSB4uJirb/r16/X2uTCgDPQ873tnvbEsmTucat8lYj5IcpVEcx+neS6mbOeo2SXgOSzhMki2d0nqYy2c+dOOnHihLYpfx/zP13h1Y62bdumM0M9CICAxwjoP/0eCwjuggAIgAAIgAAIgAAIgAAIgAAIuIdAly5dRM40adJEKyISdQQjEAABzxAotDNv8hKjkgLRg4QSbEAABEAgOQLJCtaTtU/OG/dZ9+rVS+uURLyp7cSFBosXL6ZwOKz0rF+/ftSmTRulDSpBINMEzBdmELVrqx2mgAyaTQ3t/xO5VuD+zp+IDh9Rx5JnkjHmcrWNi2olwqMgi/gMe6WQvJdfJGqar91rXeyj92lb5M7Frccw+7Zo0SKaMmUKv9SWG264gS699FKtHQzcS8Bo2ZLMl56nyJerA26yuN2wM7Si+IuAJLmB5Pci21T4fhVfD0TPd1vax3uLFi3SdkOSdRqi3LQxO9qBRODu14nPjoJ0sLPy8nKqqKhQ9tiuXTtq1So6PVBpisocEuD7Drw/nVodb/v27cQidxQQAAF/EfjiSthfMSEaEAABEAABEAABEAABEAABEAABlxCQZrfp37+/Y0u9uiR0uAECIKAhwJlfTzvtNFq6dKnGkggZ3LWIYAACIAACSRPg7Nvz588XteNJSdKJi6IOPWAkEV2yGOfcc8/1QDTJufjBBx9oGyB7uxYRDLJAwLCXqTd//QyFLx+rHe1MMumHlEdT7SyxnCWwUaNG2jaZMLA+/YzstIL1urZeeKnetrobjK+dQ4ZHsl2zSGXjxo11Q6j1Ps8WePfo0aPWtqC9MXqfSuaURyh8xw+0oY+1j98PyaKd//qQPnlqutZeZXBo4FfIToOpMkm6jvf5hAkTKBQKadvyecW0adO0djBwPwHzG18n65abyXrOFrqnUYzrv0fmJRel0QOaupWA1zK4870qvgfVtm1b4texhe9z83dcOkJMFsyfffbZsd3We11SUhJJCKET8NZriA0ZIdC9e3dtv5s3bxbd39R2lEGD/Pz8SIIhabKRDLqSdteSVR/69OmT9jjoIDsE+Ltu3759ke/ddEY8cOAAHTp0KJ0u0BYEQMClBCBwd+mOgVsgAAIgAAIgAAIgAAIgAAIg4AcCUiEUi1xRQAAEgkeAM3lB4B68/Y6IQQAE3EEgmYzsydi6I7r0vZAK3NMfyX09cAZeXQniMaFjgvrcEDC/822yrhlL1jz9hJ1JtkD43eoqWrduHUkEd5mIKDz1abJmzEypa2PsmJTa5aLRNlvErxPmcUbUXE00yAWTRGMat32fjN+/Tdbf/jeRycntUzmL+859RHf96OS2VF4UUKX9X26KaQvr586dS82bN8+NAxjVcQLmryZT6C8LiD77PLW+e5xC5lNPpNYWrVxPoJM9GY3F4nv37k3oKwsSd+/eTe1znMGfVxjt1q0bNW7cOK6vDRo0oJ49e8atk2589dVXpaa0evXqtMT04oFgqCTAmfs5g//BgwcT2rGwdty4cQnr3VLBx/hVV11Fd955JzVs2NAtbiXth2TVB6yEkDTWnDbYuXMnFRQUJPz+1TlXVVVFnL0dBQRAwJ8EnJ2a7U9GiAoEQAAEQAAEQAAEQAAEQAAEQCBFAtIM7pLlalN0Ac1AAARcTEA6uQUZ3F28E+EaCICAZwkMHDgw8gBREsCoUaMkZr6y6dWrlzaezz9PUcil7Tl3Bryc95IlS7QOQOCuRQSDLBIwp08l6tZVO2LYtvgKGbRy5UqtresMGjUk47JLXedWIockwiPJ92yi/v20nTMEmy/Z2a9bBEPwfe+991IQzyv8dMzWjcVo1ozy5rxgrwpQO9t1Xbu47+0mpt3WsAWkKP4lILnvK8nInElCLPwtKipKWVyZSd/Qd+4JSLK4595LvQfHjx+nOXPm0P333683drHFp59+qvUOAnctIlcZ8MoY5eXlKU3qibYNh/lqDwUEQMCPBCBw9+NeRUwgAAIgAAIgAAIgAAIgAAIg4BICyODukh0BN0DApQQkDznZ9Y4dO7o0ArgFAiAAAt4lkJeXRyNGjBAFEEQxc1AzuP/73/+mo0ePKo+Ldu3aEZZ8VyJCZZYJGK1akTnbzoqu0FYuozANpyp61f77j3/8I8sepj+cMfp84ji9UiQTgCTfs16JN10/jR49yJz6WLrduL79oEGD6OGHH3a9n3AweQLGmaVk/OCupBsad91O5jlnJ90ODbxFQLJqikSwmsmoWfh7+PDhTA6Bvj1MgFed8VN577336PXXX/dsSJLvCwjcvbd7jx07Rnv27Ena8X379mnvYSTdKRqAAAi4igAE7q7aHXAGBEAABEAABEAABEAABEAABPxFABnc/bU/EQ0IOE1AKnBHBnenyaM/EAABEPiCgES43soWVEpX3PAT18LCQuKsuqoiEXCq2rux7g9/+IPWrdLSUq0NDEAg2wTMb3ydjFtvqTdsiCx6hKrpTFvcvsZ+zeWFF16ghQsX1rN18wZj7JVudq+eb5IM7hC418Zm3nA9GRd8q/ZGH73j7Mjz5s2jRo0a+SgqhBJLwPz5JKLT+sduUr/u35fMyT9X26DWFwQk934WL16c81i3bdtGvJoRCgjUJeCXDO6xcT322GNUVlYWu8kTr6uqqmjjxo1KX/k6HisFKRG5tnL37t3EE46kpbKyknbu3Ck1hx0IgIBHCUDg7tEdB7dBAARAAARAAARAAARAAARAwAsE8vPzqXXr1kpXCwoKqIedrQwFBEAgeAS6du2q/Y5oZi93zt8TKCAAAiAAAs4TkAjcWcysE3o771nue2zcuDF169ZN6QhnOt+xY4fSxmuVkkx+kuPGa3HDX38QMH81mU70rMmwud7O1n6WLWx/mEK2xL2m8PL11113HR05cqRmo5tfNWtKxkUXuNnDer5JJgBBeFQPG5kvzKATBc3qV/hgy+TJkwM5Yc4Hu04cgmGfO+XNfYmoQZ6+jW2T98psMuyJDyj+JyDJ4L5kyRI6ePBgTmGEQiHavn17Tn3A4O4k4LcM7kyZs2VPnDiR+LzYS2Xz5s3aiSg8IYEn1qF4j4BlWbR161bRccm25eXlxH9RQAAE/E0AAnd/719EBwIgAAIgAAIgAAIgAAIgAAI5J3DGGWcofSgpKQmkaEoJBZUgECACI0eOVEar+w5RNkYlCIAACICAkgCL11nIrSrnnnuuqtrXdZLswhIRp1cgffLJJ7R+/Xqtu0E+JrRwYJBTAoY9wbrx/FdsSTvRs7aofYj9aumXWdvrOrZhwwa655576m525XvjskvJaNrUlb4lcgoZ3BORUW83OnemysemqI08WMu/G3fddZcHPYfLyRIwBp9B5k8e0DYzf/pjMoYM1trBwB8E+L5OU83vGGdOf//993Me8KFDh3IutM85BDhQj8Dpp59eb5sfNvD13+zZsz0ViuR6tXfv3p6KCc7WJsBZ2TmTu67s2bMnMlFDZ4d6EAAB7xOAwN37+xARgAAIgAAIgAAIgAAIgAAIgICrCdx2221K/3T1ysaoBAEQ8DwB3XfArbfe6vkYEQAIgAAIuJUAr5Axfvz4hO61atUqkuU4oYHPKyQCd4mI0yuYXnvtNa2rnHF56NChWjsYgECuCOSVjKDZ995Jd9k523WL27/wwgv0pz/9KVeuysa1sxybP75PZusiK8nkn6KiIhd57B5XWv/3jbQkZiUC93iWmie8qt+cOXOQ2CA1fJ5sZUy8n2jYkMS+lwwnw4Pfa4kDQo2OAK/wedFFF+nM6N1339XaZMOAs7hXVfF0ORQQ+IJAz5496eyzz/YljunTp9O6des8E5vk+hsCd8/szoSOsni9oqIiYT2vQLBr166E9agAARDwFwEI3P21PxENCIAACIAACIAACIAACIAACLiOwLe//W166KGH6j3MNAwjsv2SSy5xnc9wCARAIHsERo8eTY888giZZu3bVPwd8eMf/5iuuuqq7DmDkUAABEAggAQee+wxOv/88+tFzuL2t956i9q1a1evLigbWMytK5IH7Lo+3FL/+uuva13B77IWEQxcQOCmX/yChgxRiCtjfJwwYQLt3bs3ZouLXuY3IfO135DRr6+LnNK7woKUgwcPKg27dOmizear7MDnlacvWUgft2nl+Sg7dOhAb7/9NnXv3t3zsSAAOQGjQQPK+8ObRAO/Ur/RoIGU9/s3iG1QgkXgyiuv1Aa8dOlSV/wmh0Ih2rx5M0Tu2j0WLIPJkyfTwIEDfRc0r57wwAMPeOZ4RwZ33x2CCQMqKyuLm6H9+PHjxHUoIAACwSGAK4fg7GtECgIgAAIgAAIgAAIgAAIgAAI5IzBp0iS67LLLiEUzW7dupa5du9KYMWPIr8t75gw0BgYBjxKYOHEiXXzxxcSZY6PfEVdccQUNGjTIoxHBbRAAARDwDoGmTZtGsiX+8Y9/pL/85S905MgRKi4upmuuuYbat2/vnUAy4KlE4C7JUpwB1xzvcsmSJbRx40ZtvxJxkrYTGIBAhgk0sIWTc+fOjYjcWQChKpyl9ZZbbolcq6rsnKozOKvxQY3Iz/bf6NObjPHXk9Gpk1NDZ60fycQfyfdr1hx24UAFtjB82O5ttOShn1GFLRBvePAQGZZzjo4ZOZRCdSYYO9c7RSYvsAjwu9/9LrVp08bJrtGXRwgYnTtT3tJFZL3xO7I+WEx21gsyRpWScfllZDRs6JEo4KaTBDi5QfPmzenw4cMJuw2Hw5HrkbFjxya0yVZFZWUl8e9Zy5YtqUkTe8JZmt+ZW7ZsoRUrVijd5/vlsffKLcvBL37lyKiUEOBj4ZVXXqEFCxbQhx9+GLludvs+YvE6X+PrCovGOZP7PffcozPNef2nn36q9QEZ3LWIPGHAk402bNgQ+R7m+1ZcOKv7oUOHyO2fPU8AhpMg4CEChv2hx1mRh3YYXAUBtxG4/vrr6eWXX1a6xSf5X//615U2qAQBEAABEAABEAABEAABEAABEAABEAABEAABEAABNxFYvny5drLVsGHDIgIHN/mdii8/+MEP6Mknn1Q2ZaGAJGOeshNUgkAWCUybNo3uvvtu0Yi/+c1v6OqrrxbZwkhNgFnyJClVGTduHL300ksqE9SBAAiAAAj4jMC1114bEQirwuIVWHTaA1V7t9Y9+uij2tj5nGX8+PFuDQF+eZQAZ57/7W9/q/WeJ3HwZ++MM87Q2ubKgMXNw4cPVw7f0J5ExatB8ITX/8/efYDZWdX5Az+TTDoJaaRAAikkIIKKAhGVkkhwBgQpkosrIHaeVbE9+qeIgFIsq6uu7qKuK2V3ZSCAlQyhiYKINEUUQ5iQEIgJJAQI6e2/b3YJKfe+50y/5fM+T5h73/N9z3vO581M7mV+77k2AgTSBQYNGuRTl9K5JLtYYPvPfu7ikzsdAQIECBAgQIAAAQIECBAgQIAAAQIECBAgQKAcBcaNGxcdVrWs4H7DDTdE55qtxGsjUEkCn/zkJ8ORRx6ZNOSPf/zj4ZlnnknKCuULpKzgvvfee+d3opUAAQIEqk4g5ZOAHnroobB06dKqm7tVp6vuklbMhLIbJ/baa6/oeLNPUDjvvPO2rJAdDXdTIOW994QJExS3d9P1cVoCBAh0loAC986S1S8BAgQIECBAgAABAgQIECBAgAABAgQIECBQsQLZx9CPHDkyd/zPP/98WLFiRW6m3BvvueeesGDBgugwTz755GhGgEA5CdTV1YUrr7wyZKvRxbbly5dbNTWGlNieUnw0ceLExN7ECBAgQKBaBI466qiQvb7O2zZv3hxmzZqVF6nINgXuFXnZqmLQ/fr1C5dffnnIVmiPbQsXLgxf//rXY7Fua/d91G30TkyAAIFuFYj/C9atw3NyAgQIECBAgAABAgQIECBAgAABAgQIECBAgED3CKQUYc6ZM6d7BtdBZ21qaor29LrXvS7sv//+0ZwAgXITyFas/M53vpM0rFtuuSV873vfS8oKlRawgntpGy0ECBCoZYE+ffqElBsmm5ubq4rpxRdfDMuWLcudU1aEPGrUqNyMRgJtFcjey334wx9OOvz6668Pd999d1K2q0MK3Lta3PkIECBQHgIK3MvjOhgFAQIECBAgQIAAAQIECBAgQIAAAQIECBAgUGYCe++9d3REKcWc0U66KZCtknnjjTdGz14oFKIZAQLlKvC+970vvOtd70oa3uc///lQyd/TSZPs5FDKCu4TJkzo5FHongABAgTKUSDlNeWf/vSnsHjx4nIcfpvG9Pjjj0ePmzx5csg+ecZGoLMEzjrrrPCa17wmqfsLLrggZDdmlNumwL3crojxECBAoGsEFLh3jbOzECBAgAABAgQIECBAgAABAgQIECBAgAABAhUmkLKCe0oxZ7lO+6677grPPPNMdHgpq21GOxEg0I0CP/jBD8Juu+0WHcGqVavCGWecETZu3BjNCuws8PLLL4dnn31254Zt9gwbNiwMGTJkmz0eEiBAgECtCEydOjUMHTo0Ot1Zs2ZFM5USSLlxLuWm2kqZr3GWp0CvXr3C5ZdfHrKvse25554Ll1xySSzW5e0K3Luc3AkJECBQFgIK3MviMhgEAQIECBAgQIAAAQIECBAgQIAAAQIECBAgUG4CKcUmKUUr5TavV8bT1NT0ysOSX9/0pjeFffbZp2S7BgKVIDBixIiQFbmnbPfee2/4yle+khKV2UEg5edhyo1DO3TrKQECBAhUiUBWXHvKKadEZ9Pc3BzNVEpAUW6lXKnqH2f23vbTn/500kSzm0xuvvnmpGxXhJYvXx6WLVuWe6oBAwaE0aNH52Y0EiBAgEDlCShwr7xrZsQECBAgQIAAAQIECBAgQIAAAQIECBAgQIBAFwhUc4H7pk2bwk033RRVLBQK0YwAgUoQOOGEE8KZZ56ZNNSLL744/PGPf0zKCr0qkFLgnvJz9dUePSJAgACBahNIeW35l7/8JelThirBRoF7JVyl2hnjaaedFg466KCkCWeruMc+mSepow4IPf7449FeJk2aFM0IECBAgEDlCShwr7xrZsQECBAgQIAAAQIECBAgQIAAAQIECBAgQIBAFwikrDTc0tLSBSPp+FPcfvvtYcmSJdGOTz755GhGgEClCHz7298Oe+65Z3S469evD6effnpYu3ZtNCvwqkBKgXvKz9VXe/SIAAECBKpN4PDDDw/Dhg2LTutXv/pVNFMJgXnz5kWH6eavKJFABwn06NEjXHrppaF///7RHl966aVwwQUXRHNdEUh5janAvSuuhHMQIECg6wUUuHe9uTMSIECAAAECBAgQIECAAAECBAgQIECAAAECFSCQFd8MHDgwd6SLFy8Oa9asyc2UY2NTU1N0WG9+85vDhAkTojkBApUiMGjQoHDllVeGurq66JAfffTR8IUvfCGaE3hVIOWGH0V8r3p5RIAAgVoU6NmzZzj22GOjU29ubo5myj2Q3Uz64osv5g5z1113TSr4z+1EI4FWCOyxxx7h3HPPTTrinnvuCddee21StjNDVnDvTF19EyBAoLwFFLiX9/UxOgIECBAgQIAAAQIECBAgQIAAAQIECBAgQKAbBSZPnpx79s2bN4e5c+fmZsqtccOGDeGnP/1pdFiFQiGaESBQaQJTp04Nn/rUp5KG/c1vfjP89re/TcoKhZCyuqYCd39TCBAgQCClwD0raF2wYEFFY6W8R9hnn30qeo4GX5kCJ554YjjyyCOTBv+Nb3wjPPXUU0nZzgqlvMa0gntn6euXAAEC3SugwL17/Z2dAAECBAgQIECAAAECBAgQIECAAAECBAgQKGOBlGLMlF+4l9MUb7nllrBs2bLcIWUrXJ988sm5GY0EKlXgsssuC695zWuiw9+0aVN43/veF15++eVoViCElBXcJ06ciIoAAQIEalzgTW96Uxg+fHhU4Ve/+lU0U86BlPcIKe81ynmOxla5AhdddFEYPHhwdAKrV68O5513Xti4cWM021mBlO8lBe6dpa9fAgQIdK+AAvfu9Xd2AgQIECBAgAABAgQIECBAgAABAgQIECBAoIwFUooxU4o6y2mKTU1N0eG87W1vC2PHjo3mBAhUokDfvn3D1VdfHerr66PDf/LJJ5NXfI92VsWBtWvXhmeeeSZ3hgMGDAgjR47MzWgkQIAAgeoX6NGjRzjmmGOiE509e3Y0U86BlBXcFeWW8xWs7rFlN5lceOGFSZP84x//GH70ox8lZTs6tGjRorBy5crcbrO5pBTr53aikQABAgTKUkCBe1leFoMiQIAAAQIECBAgQIAAAQIECBAgQIAAAQIEykEgZVXFlBXlymEu2RjWrVsXfvGLX0SHUygUohkBApUscNBBB4ULLrggaQpZQU+lryKbNNF2hObNmxeyFe/ztpSfp3nHayNAgACB6hFobGyMTiZ7jf34449Hc+UaSHmP4N/Gcr16tTGu6dOnh+OPPz5psv/6r/8a/va3vyVlOzKU8jPAjSIdKa4vAgQIlJeAAvfyuh5GQ4AAAQIECBAgQIAAAQIECBAgQIAAAQIECJSRQMoK7inFK+UypZtvvjm88MILucPJVtU86aSTcjMaCVSDwHnnnRcOPvjgpKl86EMfCsuWLUvK1mIo5eegIr5a/JthzgQIECgusP/++4dRo0YVb9xmb3Nz8zbPKufh5s2bQ3bzV2xLea8R60M7gfYInHvuuUnfixs2bAhZdv369e05XauPTXmNqcC91awOIECAQMUIKHCvmEtloAQIECBAgAABAgQIECBAgAABAgQIECBAgEBXC6QUZLa0tHT1sNp8vqampuixU6dODaNHj47mBAhUukB9fX24+uqrQ79+/aJTWbx4cTjrrLOiuVoNpPwcVMRXq387zJsAAQI7C9TV1YVjjjlm54Yd9syePXuHPZXxdOHChWH16tW5g80K/AcNGpSb0UigswUGDhwYLrnkkqTTzJ07N3znO99JynZUyAruHSWpHwIECFSmgAL3yrxuRk2AAAECBAgQIECAAAECBAgQIECAAAECBAh0gUBW6N2nT5/cMz399NMhW9Gu3Lc1a9aEX/3qV9FhFgqFaEaAQLUI7LvvvuErX/lK0nRmzpwZ/vM//zMpW2uhlNU1U24YqjU38yVAgEAtCzQ2NkanP3/+/PDXv/41miu3gH8Xy+2KGE+ewJvf/OZw2mmn5UW2tl155ZXhoYce2vq8sx+kfC9Zwb2zr4L+CRAg0H0CCty7z96ZCRAgQIAAAQIECBAgQIAAAQIECBAgQIAAgTIXyFaXjP3CPCtunzdvXpnPJIRf/OIXYcWKFbnj7NmzZzjhhBNyMxoJVJvAJz7xiTBt2rSkaWXZ7KYW2/YCKcVHCty3N/OMAAECtS7wmte8JowZMybK0NzcHM2UWyBb6Tq2xd5jxI7XTqAjBT71qU+F8ePHR7vcvHlzOO+888KqVaui2fYGUt5nZ+/XfUpQe6UdT4AAgfIVUOBevtfGyAgQIECAAAECBAgQIECAAAECBAgQIECAAIEyEEgpykwp7uzuqTQ1NUWHMH369LDbbrtFcwIEqkkgK4z58Y9/HHbdddfotF544YXw/ve/P2TFPbZXBVpaWl59UuKR4qMSMHYTIECghgWOPfbY6Oxnz54dzZRbIOW9Qcp7jHKbl/FUr0Dfvn3DZZddFrIbnmNbdrPnV7/61Vis3e0LFiyIflJadpNMv3792n0uHRAgQIBAeQoocC/P62JUBAgQIECAAAECBAgQIECAAAECBAgQIECAQJkIpBRlphR3dud0Vq5cGWbNmhUdQqFQiGYECFSjwJ577hn+5V/+JWlqt912W/jud7+blK2F0MaNG0NWgJS39e7dO2mV3rw+tBEgQIBA9Qk0NDREJ5UV0z7yyCPRXDkFrOBeTlfDWFIFDjjggPCRj3wkKX7DDTeE3/zmN0nZtoYef/zx6KE+CSFKJECAAIGKFlDgXtGXz+AJECBAgAABAgQIECBAgAABAgQIECBAgACBzhZIWV0xZZXGzh5nXv8/+9nPoh8j36tXr3D88cfndaONQFULnH766eHEE09MmuM555wTUopukjqr8FBW3L5+/frcWUyYMCH06OFX07lIGgkQIFCDAllx6rhx46IzT7lRM9pJFwU2bNgQ5s+fn3u27NNjxo8fn5vRSKA7BD760Y+G/fbbL+nUX/ziF0P26UadtaW8x1bg3ln6+iVAgEB5CPi/COVxHYyCAAECBAgQIECAAAECBAgQIECAAAECBAgQKFOBaljBvampKaqbraA5dOjQaE6AQDULfP/73w8jRoyITnHVqlXhjDPOCNnq5bW+pRQfpdwoVOuO5k+AAIFaFTj22GOjU7/11lvD5s2bo7lyCGTF7VmRe942duzY0K9fv7yINgLdIlBfXx8uv/zykH36TmxbunRp+NKXvhSLtbk95WZSBe5t5nUgAQIEKkJAgXtFXCaDJECAAAECBAgQIECAAAECBAgQIECAAAECBLpLIKUwM6XAs7vGv2LFijB79uzo6QuFQjQjQKDaBXbbbbfwwx/+MGma9913X7jsssuSstUcamlpiU4v5UahaCcCBAgQIFCVAkcffXR0XosXLw4PP/xwNFcOgblz50aHoSg3SiTQjQLZ67ZPf/rTSSPI3mf+8pe/TMq2NpTyHtv3UmtV5QkQIFBZAgrcK+t6GS0BAgQIECBAgAABAgQIECBAgAABAgQIECDQxQLZCos9e/bMPeuCBQvKdlXJG2+8MaxZsyZ3/H369AnHHXdcbkYjgVoROP7448MHPvCBpOl++ctfDg899FBStlpDKcVHKTcKVauPeREgQIBAvkBWTLvPPvvkh/6n9eabb45myiHg38VyuArG0F6B0047LRxyyCFJ3WQ3fC5ZsiQpmxpavXp1WLhwYW48W21+r732ys1oJECAAIHKFlDgXtnXz+gJECBAgAABAgQIECBAgAABAgQIECBAgACBThbIfnE+YcKE3LNkBeRPPfVUbqa7GpuamqKnPvbYY8OgQYOiOQECtSLwrW99K6lgZv369eH000+P3kRSzW4phXxWcK/mvwHmRoAAgfYLNDQ0RDu57bbbwqZNm6K57g5Ywb27r4Dzd4RAXV1duPTSS8OAAQOi3b300kvhggsu6NAbvlNfX2bv1W0ECBAgUL0CCtyr99qaGQECBAgQIECAAAECBAgQIECAAAECBAgQINBBAimrD6f8Er6DhpPczfLly0NWDBTbCoVCLKKdQE0JDBw4MFx11VUhK+6JbX/961/D+eefH4tVbXtLS0t0bik/Q6OdCBAgQIBA1QocffTR0bktXbo03H///dFcdwcUuHf3FXD+jhIYPXp0OO+885K6+93vfheuvfbapGxKKOX7yOvLFEkZAgQIVLaAAvfKvn5GT4AAAQIECBAgQIAAAQIECBAgQIAAAQIECHSBQMrqwylFnl0w1O1OMXPmzJCtMJ239evXL2QruNsIENhe4Igjjgif+cxntt9Z4lm24vtdd91VorV6d2/evDnMmzcvd4I9e/YM48aNy81oJECAAIHaFthrr73Ca1/72ijCrFmzopnuDKxduzY888wzuUPIVpzec889czMaCZSLwLve9a4wbdq0pOF84xvfCAsWLEjKxkIpBe6TJ0+OdaOdAAECBCpcQIF7hV9AwydAgAABAgQIECBAgAABAgQIECBAgAABAgQ6XyBldbhyXMG9qakpinP88ccnffR8tCMBAlUocMkll4T99tsvOrNNmzaFM888M6xYsSKarabAokWLwurVq3OnlBXx9erVKzejkQABAgQINDY2RhFuv/32sHHjxmiuuwLZ+4HsNUHeNn78eP8u5gFpKzuBiy66KAwdOjQ6rjVr1oRzzz23Q75HUwrcU96jRwctQIAAAQJlLaDAvawvj8ERIECAAAECBAgQIECAAAECBAgQIECAAAEC5SBQiSu4L126NGlF6UKhUA7ExkCgLAX69u0brrnmmqRCtPnz54dPfvKTZTmPzhpUyo09io86S1+/BAgQqC6B6dOnRye0fPnycO+990Zz3RXw72J3yTtvZwpkxe1ZkXvK9sgjj4Qf/vCHKdHcTEqBuxXccwk1EiBAoCoEFLhXxWU0CQIECBAgQIAAAQIECBAgQIAAAQIECBAgQKAzBVIKNFMKWjpzjDv2fd1114UNGzbsuHu757vssktoaGjYbp8nBAhsL/DGN74xfPGLX9x+Z4lnP/7xj8PPf/7zEq3Vt7ulpSU6qZQbhKKdCBAgQIBA1Qvsscce4Q1veEN0ns3NzdFMdwVSinInTZrUXcNzXgJtFpg2bVo44YQTko6/4oorwmOPPZaULRbKbmRZtmxZsaat+wYMGBBGjx699bkHBAgQIFCdAgrcq/O6mhUBAgQIECBAgAABAgQIECBAgAABAgQIECDQgQJ77bVXqKury+3xySefzG3v6sampqboKU888cTQr1+/aE6AQK0LnHvuueGQQw5JYvjIRz4SnnvuuaRspYdSbuxJuUGo0h2MnwABAgQ6RiDlxss77rgjrF+/vmNO2MG9KHDvYFDdlZXAOeeck1RUnt1knWXXrVvXpvH7PmoTm4MIECBQlQIK3KvyspoUAQIECBAgQIAAAQIECBAgQIAAAQIECBAg0JECWRH42LFjc7tcsWJFWLx4cW6mqxqzcdx9993R0xUKhWhGgACBEHr27BmuueaapBtClixZEj760Y/WBJsV3GviMpskAQIEukzgqKOOip7rpZdeCvfcc0801x0BN351h7pzdpVA9ulfl156adLpsteI3/72t5OyO4ZSCtzdQLmjmucECBCoTgEF7tV5Xc2KAAECBAgQIECAAAECBAgQIECAAAECBAgQ6GCBlF+ipxS1dPCwinaXrd6+adOmom2v7Nx1111DShHRK3lfCdS6wOTJk8PXvva1JIabbropXH311UnZSg6l/MxL+dlZyQbGToAAAQIdJzBq1Khw0EEHRTtsbm6OZro68PLLL4fsJre8rW/fvmGPPfbIi2gjUNYC2ScanX766UljzF4LP/DAA0nZbUMpBe7Z63IbAQIECFS/gAL36r/GZkiAAAECBAgQIECAAAECBAgQIECAAAECBAh0gMDEiROjvaSsZhztpAMCWYF7bDv55JNDnz59YjHtBAhsI/Cxj30s+caQs88+OyxcuHCbo6vvYcrPvAkTJlTfxM2IAAECBDpNoKGhIdr3r3/967Bu3bporisDjz/+ePR02U1fPXoo1YpCCZS1wKc+9amQ8vpu8+bN4fzzzw8rV65s1XxSCtzdQNkqUmECBAhUrIBXTRV76QycAAECBAgQIECAAAECBAgQIECAAAECBAgQ6EqBlF+ip6xm3Nljfvrpp8Pvf//76GkKhUI0I0CAwPYCdXV14cc//nEYPHjw9g1Fnr344ovhzDPPDFlxTzVuS5cuDdkc87bdd9899O/fPy+ijQABAgQIbCeQfcJQ9u9t3patlv6b3/wmL9LlbSnvA1LeT3T5wJ2QQCsFspukL7/88tCzZ8/okc8880z46le/Gs1tG0j5XrKC+7ZiHhMgQKB6BRS4V++1NTMCBAgQIECAAAECBAgQIECAAAECBAgQIECgAwUqZQX3a6+9NlpQO3To0DB16tQO1NEVgdoRGDNmTPjud7+bNOE77rgjfOc730nKVloopfhIIV+lXVXjJUCAQPcLDB8+PEyZMiU6kObm5mimKwMpq05PmjSpK4fkXAQ6TeC1r31tOOuss5L6v/HGG0P2qQsp26JFi6Irvg8bNizpZtOU88kQIECAQHkLKHAv7+tjdAQIECBAgAABAgQIECBAgAABAgQIECBAgECZCKQUaqYUfHb2dJqamqKnOOWUU0KvXr2iOQECBIoLvPe97w0nn3xy8cYd9p577rnhb3/72w57K/9pS0tLdBIpNwZFOxEgQIAAgZoTaGhoiM75rrvuCmvWrInmuiqQ8j4g5f1EV43XeQi0V+DDH/5w2H///ZO6ufDCC8Py5cuj2ZQbRazeHmUUIECAQNUIKHCvmktpIgQIECBAgAABAgQIECBAgAABAgQIECBAgEBnCowfPz7afUrBZ7STdgTmz58fHnjggWgPhUIhmhEgQCBf4IorrgijRo3KD/1P6+rVq8MZZ5wRNmzYEM1WUkAhXyVdLWMlQIBAZQm8/e1vDz179swddPbva+qq0LkddVBjyvsAK7h3ELZuykKgvr4+XH755aFPnz7R8Sxbtix86UtfiuZSCtzdKBJlFCBAgEDVCChwr5pLaSIECBAgQIAAAQIECBAgQIAAAQIECBAgQIBAZwoMGjQojBw5MvcUzz//fHjxxRdzM53Z+JOf/CTa/YgRI8Lhhx8ezQkQIJAvMHz48PDDH/4wP/R/rffff3+49NJLk7KVEkop5LOCe6VcTeMkQIBAeQkMGTIkHHroodFBNTc3RzNdEVi6dGnI3gfkbQMHDgzZ63AbgWoSyG4C/8xnPpM0pVtvvTX8/Oc/z82mFLhbwT2XUCMBAgSqSkCBe1VdTpMhQIAAAQIECBAgQIAAAQIECBAgQIAAAQIEOlMgZbW4xx9/vDOHkNt3U1NTbnvWOGPGjOiKmNFOBAgQ2CLwzne+M3zoQx9K0rjkkkvCgw8+mJSthJAV3CvhKhkjAQIEKlegsbExOvjf/va3YdWqVdFcZwdS/k20entnXwX9d5fAP/zDP4QpU6YknT5b8X3x4sUlsykF7invyUueQAMBAgQIVJSAAveKulwGS4AAAQIECBAgQIAAAQIECBAgQIAAAQIECHSnQMpqxCmrGnfGHLJigD/96U/RrguFQjQjQIBAusA///M/h2z1yti2YcOGcPrpp4c1a9bEohXRnlLMl/IzsyIma5AECBAg0OUCU6dODfX19bnnXbt2bbj99ttzM13RmFKUq8C9K66Ec3SHQF1dXchu5Nxll12ip1+xYkX4whe+EDZv3rxTNnutPG/evJ32b7sjO5cC921FPCZAgEB1Cyhwr+7ra3YECBAgQIAAAQIECBAgQIAAAQIECBAgQIBABwqk/DI9peizA4e0tauf/OQnWx+XerD77ruHt7zlLaWa7SdAoA0CWTHPVVddFXr0iP/q9bHHHgvnnntuG85SXodkxUnPPfdc7qCGDRsWBg8enJvRSIAAAQIESgkMGjQovO1tbyvVvHV/c3Pz1sfd9SDl9X/K+4juGr/zEmivwOjRo8N5552X1M3vf//78N///d87ZRcsWBCyIve8bcyYMaFfv355EW0ECBAgUEUC8f/LUkWTNRUCBAgQIECAAAECBAgQIECAAAECBAgQIECAQHsEUlYj7q4V3K+//vro1LLV21OKcKMdCRAgsJ3AYYcdFj772c9ut6/Uk29/+9vhzjvvLNVcEfsV8lXEZTJIAgQIVLxAY2NjdA6/+93vQnbjVXduVnDvTn3nLheB448/Phx11FFJw/nmN78Znnzyye2yvo+24/CEAAECBP5HQIG7vwYECBAgQIAAAQIECBAgQIAAAQIECBAgQIAAgUSBlJUXUwo/E0+XHPvzn/8cHn300Wg+K3C3ESDQOQJf/vKXw/777x/tfPPmzeHMM88ML730UjRbroGUG3lSbggq1/kZFwECBAiUh8CRRx4ZevfunTuY9evXh9tuuy0309mN8+bNi54i5X1EtBMBAmUucOGFF4bsU3xi29q1a7d8qtG2K7YrcI+paSdAgEDtCShwr71rbsYECBAgQIAAAQIECBAgQIAAAQIECBAgQIBAGwVSCjZTCj/bePqShzU1NZVse6Vhzz33DIcccsgrT30lQKCDBfr06ROuueaa0KtXr2jPTz31VDj77LOjuXINpNzIo5CvXK+ecREgQKByBAYMGBCOOOKI6ICbm5ujmc4KLFq0KLz88su53Q8fPjwMHjw4N6ORQDUIDBkyJFx00UVJU8lu0P7hD3+4NavAfSuFBwQIECDwfwIK3P1VIECAAAECBAgQIECAAAECBAgQIECAAAECBAgkCmSr0Q0aNCg3vXjx4rB69ercTEc3zpw5M9rlqaeeGurq6qI5AQIE2i7whje8Ibmo56qrrgo//elP236ybjwy5UaelBuCunEKTk2AAAECFSLQ2NgYHel9990XXnzxxWiuMwKKcjtDVZ+VLDB16tRw0kknJU3h+9//fvjrX/+6Jet7KYlMiAABAjUloMC9pi63yRIgQIAAAQIECBAgQIAAAQIECBAgQIAAAQLtFZg0aVJuF5s3bw4pv5zP7aQVjQ899FCYM2dO9IiswN1GgEDnC/y///f/wpvf/OakE33kIx8Jzz77bFK2nEJWcC+nq2EsBAgQqG6Bww47LPTt2zd3khs2bAizZ8/OzXRWo38TO0tWv5UskL0e3n333aNTyL53zznnnPDCCy+Ep59+OjdfX18f9tprr9yMRgIECBCoLgEF7tV1Pc2GAAECBAgQIECAAAECBAgQIECAAAECBAgQ6GSBvffeO3qGlNWNo50kBpqamqLJbCXlAw88MJoTIECg/QI9e/YMV199dejfv3+0s+eeey5kRe6VtqUU81nBvdKuqvESIECgPAX69esXshWhY9usWbNikU5pT7mxNXaDbKcMTKcEulFgwIAB4bLLLkv6BLF58+aFz3zmMyG7UTxvy15bZkXuNgIECBCoHQEF7rVzrc2UAAECBAgQIECAAAECBAgQIECAAAECBAgQ6ACBlAL3lOLPDhjKli5mzpwZ7eo973lPNCNAgEDHCWSFbF//+teTOvzZz34WrrzyyqRsOYTWrFkTnnnmmdyh7LLLLmHkyJG5GY0ECBAgQCBVoLGxMRp94IEHwrJly6K5jg4ocO9oUf1Vi8BBBx0UzjjjjKTp/OEPf4jmUt6HRzsRIECAAIGKElDgXlGXy2AJECBAgAABAgQIECBAgAABAgQIECBAgACB7hZIWZW4q1Zwv++++0K24l1sKxQKsYh2AgQ6WOAf//Efw9FHH53U6yc/+cmwYMGCpGx3h7KfObEVNhUgdfdVcn4CBAhUl8Bb3/rW6CejbNq0KcyePbtLJ56dc/78+dFzTpgwIZoRIFCNAtlr3JT3zylz90kIKUoyBAgQqC4BBe7VdT3NhgABAgQIECBAgAABAgQIECBAgAABAgQIEOhkgZTCza5awb2pqSk623333Tfsv//+0ZwAAQIdL/Af//EfYciQIdGOX3rppXDmmWdGC8ejHXVBIOUGno4qZOqC6TgFAQIECFSAQJ8+fcJRRx0VHemsWbOimY4MZDenrV27NrfLPfbYIwwYMCA3o5FAtQr07t07fOUrXwn19fXtnqIC93YT6oAAAQIVJ6DAveIumQETIECAAAECBAgQIECAAAECBAgQIECAAAEC3SmQUriZUgDa3jlkKyjPnDkz2s173vOeaEaAAIHOEciK2r73ve8ldf7rX/86fOtb30rKdmco5QaelBuBunMOzk2AAAEClSfQ0NAQHfTDDz8cnnvuuWiuowJz586NdqUoN0okUOUCr3nNa8JZZ53V7ln6Xmo3oQ4IECBQcQIK3CvukhkwAQIECBAgQIAAAQIECBAgQIAAAQIECBAg0J0Co0ePDn379s0dwsKFC8P69etzM+1tvOeee0J2nth2yimnxCLaCRDoRIHsJpMZM2YkneG8884Ljz32WFK2u0IpN/Ck3AjUXeN3XgIECBCoTIFDDz00DBw4MHfw2Q2gXbmKu5u+ci+HRgJbBT784Q+HAw44YOvz1j7IPgVh9913b+1h8gQIECBQ4QIK3Cv8Aho+AQIECBAgQIAAAQIECBAgQIAAAQIECBAg0LUCdXV1IbY68caNG8OTTz7ZqQNramqK9v/6178+ZCvm2QgQ6F6Bf/u3fwvZzTGxbc2aNeH0008PGzZsiEW7rV0xX7fROzEBAgRqWqBXr15h+vTpUYPm5uZopqMCVnDvKEn9VLtAz549w+WXXx69UbyUQ+z9d6nj7CdAgACByhaor+zhGz0BAgQIECBAgAABAgQIECBAgAABAgQIECBAoOsFsl+wP/roo7knzopAJ0+enJtpa+OmTZvCDTfcED28UChEMwIECHS+wNChQ8OPfvSjcMwxx0RP9uCDD4ZsJfczzjgjmu2OwJw5c6KntYJ7lEiAAAECBNog0NDQEG688cbcIx955JHw97//PenGstyOEhrd9JWAJELg/wTGjRsXPvvZz4ZLL7201SaTJk1q9TEOIECAAIHKF1DgXvnX0AwIECBAgAABAgQIECBAgAABAgQIECBAgACBLhZIWUEupeClrcO+6667thTuxI4/5ZRTYhHtBAh0kUBjY2P4yEc+En7wgx9Ez/j1r389ZH8qcevTp08YM2ZMJQ7dmAkQIECgzAUOOeSQMHjw4PDCCy/kjvTmm28OH/zgB3Mz7W1cv359eOqpp3K76dGjRxg/fnxuRiOBWhI49dRTwx133BHuvffeVk1bgXuruIQJECBQNQI9qmYmJkKAAAECBAgQIECAAAECBAgQIECAAAECBAgQ6CKBlNWJW1paOm00TU1N0b4POuigkFKIH+1IgACBDhP4xje+ESZMmNBh/ZVjR1khX1bQZyNAgAABAh0tUF9fH44++uhot83NzdFMewPZa/2NGzfmdpOtWN27d+/cjEYCtSRQV1cXvvzlL4eBAwe2atoK3FvFJUyAAIGqEfB/FqrmUpoIAQIECBAgQIAAAQIECBAgQIAAAQIECBAg0FUCKYXjnbWCe1ZIc+ONN0anWigUohkBAgS6VmCXXXYJV199dVUXgKf8fOxadWcjQIAAgWoSaGhoiE7nscceCwsXLozm2hNIea3v38T2CDu2WgVGjRoVzj///FZNT4F7q7iECRAgUDUCCtyr5lKaCAECBAgQIECAAAECBAgQIECAAAECBAgQINBVAt25gvttt90WnnvuuehUZ8yYEc0IECDQ9QJvfetbw+c+97muP3EXnVExXxdBOw0BAgRqVCD7lKJhw4ZFZ3/zzTdHM+0JzJ07N3q4otwokUCNCrzzne8M06dPT5p99v0+ZMiQpKwQAQIECFSXgAL36rqeZkOAAAECBAgQIECAAAECBAgQIECAAAECBAh0gcDYsWNDfX197pnmz58fNm3alJtpS2NTU1P0sEMPPTTsueee0ZwAAQLdI/ClL30pHHDAAd1z8k4+a8oNQJ08BN0TIECAQBUL9OjRI7zjHe+IzrC5uTmaaU/ACu7t0XMsgRAuvPDCpJtVJk+ejIsAAQIEalRAgXuNXnjTJkCAAAECBAgQIECAAAECBAgQIECAAAECBNoukBW3jx8/PreDtWvXhoULF+ZmWtu4bt268NOf/jR6WKFQiGYECBDoPoHevXuHa665JmRfq207+OCDq21K5kOAAAECZSbQ0NAQHVG2wnpLS0s019aAFdzbKuc4Av8rMHjw4JDd9BnbXve618Ui2gkQIECgSgUUuFfphTUtAgQIECBAgAABAgQIECBAgAABAgQIECBAoHMF9t577+gJUlZ2jHayTWD27Nlh+fLl2+zZ+WG2quUpp5yyc4M9BAiUlcDrX//6pKKeshp0ZDBTpkwJ2R8bAQIECBDoTIEDDzwwjBo1KnqKzlrFfdWqVWHRokW5589uYss+9clGgEBpgSOOOCKcfPLJJQP9+/fPbS95oAYCBAgQqAoBBe5VcRlNggABAgQIECBAgAABAgQIECBAgAABAgQIEOhqgYkTJ0ZP2dEF7k1NTdFzHnbYYWH33XeP5gQIEOh+gc9//vPhox/9aPcPpANGMGnSpJDyM6oDTqULAgQIEKhxgbq6unD00UdHFTqrwD3lNf6ECRNCz549o2MUIFDrAuedd154y1veshNDv379wle/+lXvbXeSsYMAAQK1I1BfO1M1UwIECBAgQIAAAQIECBAgQIAAAQIECBAgQIBAxwmkrODe0tLSYSdcs2ZN+NnPfhbtr1AoRDMCBAiUh0BWoHfFFVeEGTNmhOuuuy48/fTTYePGjeUxuMRRDBo0KBx++OHh/e9/f8hW2bQRIECAAIGuEGhsbAxXX3117qmefPLJMGfOnLDPPvvk5lrbOHfu3Ogh2Y1fNgIE4gJ9+vQJP/jBD8Ktt94a7rrrrrBy5cqQff+ceOKJYfTo0fEOJAgQIECgagUUuFftpTUxAgQIECBAgAABAgQIECBAgAABAgQIECBAoDMFUgrcU1Z3TB3jrFmzwooVK3Lj2SqRJ510Um5GIwEC5Scwbdq0kP2xESBAgAABAmkCBxxwwJaVnRctWpR7QLaKe0cXuKe8xk95r5A7cI0Eakxg+vTpIftjI0CAAAECrwj0eOWBrwQIECBAgAABAgQIECBAgAABAgQIECBAgAABAukCEydOjIY7cgX3pqam6PmmTp0aRo4cGc0JECBAgAABAgQIEKh0gWwV99h2yy23xCKtbreCe6vJHECAAAECBAgQaLWAAvdWkzmAAAECBAgQIECAAAECBAgQIECAAAECBAgQIBDCuHHjQl1dXS7FvHnzcttTG1evXh1++ctfRuOFQiGaESBAgAABAgQIECBQDQIpBe5PPfVU+Mtf/tKh01Xg3qGcOiNAgAABAgQIFBVQ4F6UxU4CBAgQIECAAAECBAgQIECAAAECBAgQIECAQL5A3759w9ixY3NDL7/8cli8eHFuJqXxF7/4RVi5cmVutL6+Ppx44om5GY0ECBAgQIAAAQIEqkVg3333DXvuuWd0Os3NzdFMauDFF18My5Yty433798/jBo1KjejkQABAgQIECBAIF9AgXu+j1YCBAgQIECAAAECBAgQIECAAAECBAgQIECAQEmBvffeu2TbKw1PPPHEKw/b/LWpqSl67PTp08OwYcOiOQECBAgQIECAAAEC1SKQsor7Lbfc0mHTffzxx6N9TZo0KfpJT9FOBAgQIECAAAECNZJd6fMAAEAASURBVC6gwL3G/wKYPgECBAgQIECAAAECBAgQIECAAAECBAgQINB2gYkTJ0YPbmlpiWbyAtkq8LNmzcqLbGkrFArRjAABAgQIECBAgACBahJoaGiITmfRokXhT3/6UzSXEki5eTXlJtiUc8kQIECAAAECBGpZQIF7LV99cydAgAABAgQIECBAgAABAgQIECBAgAABAgTaJZBSvJJSBJM3iJ/97Gdh9erVeZHQu3fv8K53vSs3o5EAAQIECBAgQIBAtQlkq6Wn3HTa3NzcIVOfO3dutJ9sTDYCBAgQIECAAIH2CShwb5+fowkQIECAAAECBAgQIECAAAECBAgQIECAAIEaFuiKAvempqaocLZy5eDBg6M5AQIECBAgQIAAAQLVJtDY2Bid0uzZs8PmzZujuVhAgXtMSDsBAgQIECBAoGMEFLh3jKNeCBAgQIAAAQIECBAgQIAAAQIECBAgQIAAgRoUSFktsqWlpc0yL774YsiKcWJboVCIRbQTIECAAAECBAgQqEqBd7zjHdF5LVmyJDz44IPRXCyQ8to+5SbY2Hm0EyBAgAABAgRqXUCBe63/DTB/AgQIECBAgAABAgQIECBAgAABAgQIECBAoM0CEyZMiB47b968aKZU4Kabbgpr164t1bxlf9++fcNxxx2Xm9FIgAABAgQIECBAoFoFxo8fH/bZZ5/o9Jqbm6OZvEBWJP/SSy/lRbZ8qtKwYcNyMxoJECBAgAABAgTiAgrc40YSBAgQIECAAAECBAgQIECAAAECBAgQIECAAIGiAgMHDgwjR44s2vbKzmXLloXly5e/8rRVX6+99tpo/thjjw3ZOGwECBAgQIAAAQIEalWgsbExOvVbb701bNq0KZorFZg7d26ppq37J0+evPWxBwQIECBAgAABAm0XUODedjtHEiBAgAABAgQIECBAgAABAgQIECBAgAABAgTC3nvvHVV44oknopkdA88//3y44447dty90/NCobDTPjsIECBAgAABAgQI1JLAO97xjuh0sxtP//CHP0RzpQIpr+lT3huU6t9+AgQIECBAgACBVwUUuL9q4REBAgQIECBAgAABAgQIECBAgAABAgQIECBAoNUCEydOjB7T0tISzewYmDlzZli/fv2Ou7d7PmDAgJCt4G4jQIAAAQIECBAgUMsCY8eODfvvv3+UYNasWdFMqUDKCu6TJk0qdbj9BAgQIECAAAECrRBQ4N4KLFECBAgQIECAAAECBAgQIECAAAECBAgQIECAwI4CKas0pqz2uGO/TU1NO+7a6flxxx0X+vfvv9N+OwgQIECAAAECBAjUmkBjY2N0yrfffnvYsGFDNFcskPKaPuW9QbG+7SNAgAABAgQIENheQIH79h6eESBAgAABAgQIECBAgAABAgQIECBAgAABAgRaJZCygntKMcy2J3322WfDXXfdte2uoo9PPfXUovvtJECAAAECBAgQIFBrAkcffXR0yi+88EL4/e9/H83tGNi8eXOYN2/ejrt3eq7AfScSOwgQIECAAAECbRJQ4N4mNgcRIECAAAECBAgQIECAAAECBAgQIECAAAECBP5XIKWIpaWlpVVc119/fdi4cWPuMQMHDgzveMc7cjMaCRAgQIAAAQIECNSKwOjRo8OBBx4Yne6sWbOimR0DCxcuDKtXr95x93bPR40aFbLX6DYCBAgQIECAAIH2Cyhwb7+hHggQIECAAAECBAgQIECAAAECBAgQIECAAIEaFkgpcG/tCu5NTU1R0RNPPDH07ds3mhMgQIAAAQIECBAgUCsCDQ0N0anecccdYf369dHctoGU1/Mp7wu27dNjAgQIECBAgACB0gIK3EvbaCFAgAABAgQIECBAgAABAgQIECBAgAABAgQIRAWGDh0adt1119zc4sWLw6pVq3IzrzQuWrQo3HPPPa88Lfm1UCiUbNNAgAABAgQIECBAoBYFpk+fHurq6nKnvmLFinD33XfnZnZsnDt37o67dno+adKknfbZQYAAAQIECBAg0DYBBe5tc3MUAQIECBAgQIAAAQIECBAgQIAAAQIECBAgQGCrQEoxS8qqj1mH1113Xdi0adPWvos9GDJkSDjqqKOKNdlHgAABAgQIECBAoGYFRowYEQ466KDo/Jubm6OZbQMpr+Wt4L6tmMcECBAgQIAAgfYJKHBvn5+jCRAgQIAAAQIECBAgQIAAAQIECBAgQIAAAQJh4sSJUYWWlpZoJgs0NTVFcyeddFLo3bt3NCdAgAABAgQIECBAoNYEGhoaolO+8847w9q1a6O5VwJWcH9FwlcCBAgQIECAQNcIKHDvGmdnIUCAAAECBAgQIECAAAECBAgQIECAAAECBKpYIGW1xpRVH5966qlw3333RaUKhUI0I0CAAAECBAgQIECgFgWyTzrq0SO/JGrVqlXhN7/5TRLPhg0bwvz583OzdXV1YcKECbkZjQQIECBAgAABAukC+a/m0vuRJECAAAECBAgQIECAAAECBAgQIECAAAECBAjUrEBHreCerd6+efPmXMfhw4eHqVOn5mY0EiBAgAABAgQIEKhVgWHDhoUpU6ZEp9/c3BzNZIGsuD0rcs/bxo4dG/r27ZsX0UaAAAECBAgQINAKAQXurcASJUCAAAECBAgQIECAAAECBAgQIECAAAECBAgUE+ioFdyzAvfY9u53vzvU19fHYtoJECBAgAABAgQI1KxAQ0NDdO533XVXWL16dTQ3d+7caGbSpEnRjAABAgQIECBAgEC6gAL3dCtJAgQIECBAgAABAgQIECBAgAABAgQIECBAgEBRgY4ocG9paQkPPvhg0f633VkoFLZ96jEBAgQIECBAgAABAjsIHHXUUdGbQtesWRPuvPPOHY7c+ekTTzyx884d9qS8H9jhEE8JECBAgAABAgRyBBS45+BoIkCAAAECBAgQIECAAAECBAgQIECAAAECBAikCIwaNSr069cvN/r000+H9evXl8ykrN6enefwww8v2YcGAgQIECBAgAABAgRC2HXXXcOhhx4apWhubo5mrOAeJRIgQIAAAQIECHS4gAL3DifVIQECBAgQIECAAAECBAgQIECAAAECBAgQIFBrAnV1dSG2auPGjRvDvHnzStKkFLifcsopoUcPv94piaiBAAECBAgQIECAwP8JNDQ0RC3uvvvusHLlytycAvdcHo0ECBAgQIAAgU4R8H9AO4VVpwQIECBAgAABAgQIECBAgAABAgQIECBAgECtCUycODE65ZaWlqKZv/3tb+GRRx4p2rbtzkKhsO1TjwkQIECAAAECBAgQKCEwbdq00KtXrxKt/7t73bp14fbbby+ZWbNmTcg+iSlvq6+vD3vuuWdeRBsBAgQIECBAgEArBRS4txJMnAABAgQIECBAgAABAgQIECBAgAABAgQIECBQTCC2gnt2zBNPPFHs0HDttdcW3b/tzjFjxoS3vOUt2+7ymAABAgQIECBAgACBEgIDBw4Mhx12WInWV3c3Nze/+mSHR9kNqps3b95h7/ZPx48fHy2k3/4IzwgQIECAAAECBGICCtxjQtoJECBAgAABAgQIECBAgAABAgQIECBAgAABAgkC7VnB/brrroueYcaMGaGuri6aEyBAgAABAgQIECBA4H8FGhoaohS/+93vwksvvVQ0V+oG1W3DKTe6bpv3mAABAgQIECBAIC6gwD1uJEGAAAECBAgQIECAAAECBAgQIECAAAECBAgQiAqkFLYUK5B55JFHwmOPPRbtv1AoRDMCBAgQIECAAAECBAi8KnDkkUeGPn36vLqjyKMNGzaE2267rUhLCHPnzi26f9udkyZN2vapxwQIECBAgAABAh0goMC9AxB1QYAAAQIECBAgQIAAAQIECBAgQIAAAQIECBBIWcG9WIF7U1NTFG/cuHHhkEMOieYECBAgQIAAAQIECBB4VaB///7hiCOOeHVHiUfNzc1FWxS4F2WxkwABAgQIECDQ6QIK3Dud2AkIECBAgAABAgQIECBAgAABAgQIECBAgACBWhDYc889Q69evXKnOn/+/LBp06btMtddd912z4s9OfXUU4vtto8AAQIECBAgQIAAgYhAQ0NDJBHCfffdF5YvX75TrtgNqjuGUj7JacdjPCdAgAABAgQIEMgXUOCe76OVAAECBAgQIECAAAECBAgQIECAAAECBAgQIJAk0LNnzzB+/Pjc7Lp168JTTz21NfPggw+GlKKZQqGw9RgPCBAgQIAAAQIECBBIFzj88MNDv379cg/YuHFjuPXWW7fLrFixIixZsmS7fTs+6du3bxgzZsyOuz0nQIAAAQIECBBop0B9O493OAEC/yOwdu3asGjRorBw4cKtf1atWhWGDRsWdtttty1/9t133zB27FheBAgQIECAAAECBAgQIECAAAECBAgQIFDFAhMnTgyPP/547gxbWlrCuHHjtmSamppys1njpEmTwhve8IZoToAAAQIECBAgQIAAgZ0FsiL0qVOnhptvvnnnxm32NDc3hxkzZmzdM3fu3K2PSz3IVm+vq6sr1Ww/AQIECBAgQIBAGwUUuLcRzmEEMoFsVZ3vf//7Wz6qavPmzVGU1772taGxsTFMmzYtDBw4MJoXIECAAAECBAgQIECAAAECBAgQIECAAIHKEsgKXGJb9v+W3/72t2+JXX/99bF4OPXUU6MZAQIECBAgQIAAAQIESgtktRqxAvf7778/LF26NAwfPnxLRymftJTy+r/0qLQQIECAAAECBAiUEuhRqsF+AgRKC2QfQXXppZeGD3zgA+H3v/99SCluz3r7y1/+Ev7pn/4pnHLKKeG2224rfQItBAgQIECAAAECBAgQIECAAAECBAgQIFCRAtkK7rEtW8E927L/vzx//vwtj/P+UygU8pq1ESBAgAABAgQIECAQEXjrW98adtlll9xUVvsxe/bsrZmUFdyzT1uyESBAgAABAgQIdLyAAveON9VjlQvMnDkzvOc97wnZR1OlFrbvSLJy5cpw8cUXh0suuSSsWrVqx2bPCRAgQIAAAQIECBAgQIAAAQIECBAgQKBCBVJWcHxlJcimpqboLPfbb7+QfTqojQABAgQIECBAgACBtgv07t07TJs2LdrBrFmztmZeed2+dUeRBymv/4scZhcBAgQIECBAgEBEQIF7BEgzgW0Fbr311vDtb387rF+/ftvdbX58yy23hLPPPjusWbOmzX04kAABAgQIECBAgAABAgQIECBAgAABAgTKRyB1BfdsAZXrr78+OvBTTz01mhEgQIAAAQIECBAgQCAu0NjYGA09/PDDYfHixVtyKQXuVnCPkgoQIECAAAECBNokoMC9TWwOqkWBBx54IFx22WW5U+/Vq1eYPHlyyD7a6vDDDw/77LNP6Nu3b+4xc+bM2dJvW1eDz+1cIwECBAgQIECAAAECBAgQIECAAAECBAh0qcD48eNDjx75v35paWkJv/3tb8MzzzwTHduMGTOiGQECBAgQIECAAAECBOICb37zm8OgQYOiwdmzZ4elS5eG5cuX52azvkaMGJGb0UiAAAECBAgQINA2gfq2HeYoArUlkN2Ve/7554cNGzYUnfjQoUPD+973vjB9+vQwcODA7TKrVq0Kt912W/jJT34Snn766e3aXnly5513hnHjxoUPfOADr+zylQABAgQIECBAgAABAgQIECBAgAABAgQqUKBPnz5h7NixYcGCBSVHv3Llyi2fFloy8H8Nb3jDG7YspBLLaSdAgAABAgQIECBAIC6QLVqY1XXccMMNueGbb755y+KGuaH/adx7771jEe0ECBAgQIAAAQJtFMhfQqSNnTqMQDUJbNq0KVx00UUhK1Qvtk2ZMiVceeWV4aSTTtqpuD3L9+/fPxx//PHhRz/6UTj66KOLdbFl31VXXRXmz59fsl0DAQIECBAgQIAAAQIECBAgQIAAAQIECFSGwMSJE6MDvemmm6KZQqEQzQgQIECAAAECBAgQIJAu0NDQEA0/+uij4de//nU0N2nSpGhGgAABAgQIECBAoG0CCtzb5uaoGhLIPia21Eo72eo5l19+eRgyZEhUJCt0v+CCC8LJJ59cNJsV0mdF8DYCBAgQIECAAAECBAgQIECAAAECBAgQqGyBlJUcN2/eHJ3kjBkzohkBAgQIECBAgAABAgTSBQ455JAwdOjQ6AHXXXddNJPyuj/aiQABAgQIECBAgEBRAQXuRVnsJPCqwDXXXPPqk20eZW94LrvsspB9hFVrtrPPPju85S1vKXpIdgfwnDlzirbZSYAAAQIECBAgQIAAAQIECBAgQIAAAQKVIZCygntsJgcffHCYMGFCLKadAAECBAgQIECAAIFWCPTs2TNMnz49esS6deuiGSu4R4kECBAgQIAAAQJtFlDg3mY6B9aCwP3331+y4Py9731vGDhwYKsZevToET73uc+VLIy/6qqrWt2nAwgQIECAAAECBAgQIECAAAECBAgQIECgfAQ6YiXHQqFQPhMyEgIECBAgQIAAAQJVJNDY2Nghs1Hg3iGMOiFAgAABAgQIFBVQ4F6UxU4C/yuQt3r7u971rjYzDR8+PBx33HFFj7/33nvDyy+/XLTNTgIECBAgQIAAAQIECBAgQIAAAQIECBAof4H2ruBeV1cXZsyYUf4TNUICBAgQIECAAAECFSjwxje+MWR1G+3ZsuN33XXX9nThWAIECBAgQIAAgRwBBe45OJpqW+Dpp58ODz/8cFGErLi9T58+RdtSd2YrwBfbNmzYEO6+++5iTfYRIECAAAECBAgQIECAAAECBAgQIECAQAUItLfA/dBDDw1jx46tgJkaIgECBAgQIECAAIHKE+jRo0doaGho18Ct3t4uPgcTIECAAAECBKICCtyjRAK1KvCHP/yh5NSnTJlSsi21YcSIEaHULznuvPPO1G7kCBAgQIAAAQIECBAgQIAAAQIECBAgQKDMBHbZZZcwcuTINo/q1FNPbfOxDiRAgAABAgQIECBAIC7Q3gL3vffeO34SCQIECBAgQIAAgTYLKHBvM50Dq13g/vvvLzrFAQMGhH333bdoW2t3HnjggUUPyc69atWqom12EiBAgAABAgQIECBAgAABAgQIECBAgED5C7S14CVbTfLd7353+U/QCAkQIECAAAECBAhUsMDrX//6MGrUqDbPwArubaZzIAECBAgQIEAgSUCBexKTUC0K/OlPfyo67awovWfPnkXbWruzVIH7+vXrw2OPPdba7uQJECBAgAABAgQIECBAgAABAgQIECBAoEwE2lrgfvjhh4fRo0eXySwMgwABAgQIECBAgEB1CtTV1YX2rOKuwL06/16YFQECBAgQIFA+Agrcy+daGEkZCSxdujSsWLGi6Ij233//ovvbsjOvr7/97W9t6dIxBAgQIECAAAECBAgQIECAAAECBAgQIFAGAhMnTmzTKAqFQpuOcxABAgQIECBAgAABAq0TaE+Be1tf77duhNIECBAgQIAAgdoVUOBeu9fezHMEnnzyyZKtHblyztChQ0Pv3r2LnuuJJ54out9OAgQIECBAgAABAgQIECBAgAABAgQIECh/gbas4J59eujJJ59c/pMzQgIECBAgQIAAAQJVIJAtSjhmzJhWz2SPPfYI/fv3b/VxDiBAgAABAgQIEEgXUOCebiVZQwJ5Be6jRo3qUImRI0cW7e/vf/970f12EiBAgAABAgQIECBAgAABAgQIECBAgED5C7RlRcdp06aF3XbbrfwnZ4QECBAgQIAAAQIEqkSgLau4T5o0qUpmbxoECBAgQIAAgfIVUOBevtfGyLpR4Nlnny159o5cwT07iQL3ktQaCBAgQIAAAQIECBAgQIAAAQIECBAgULECbVnBvVAoVOx8DZwAAQIECBAgQIBAJQq0pcC9La/1K9HGmAkQIECAAAEC3SmgwL079Z27bAWWL19edGx9+/YNQ4YMKdrW1p0jRowoeujzzz8fNm7cWLTNTgIECBAgQIAAAQIECBAgQIAAAQIECBAob4GhQ4eGwYMHJw+yV69e4cQTT0zOCxIgQIAAAQIECBAg0H6BfffdN4wbN65VHVnBvVVcwgQIECBAgACBNgnUt+koBxGocoGsuLzYlv1CoqO3vIL5lStXhkGDBnX0Kbf0t2TJkg7pd926daFnz57b9aUwfzsOTwgQIECAAAECBAgQIECAAAECBAgQqFGBbGXHBx54IGn206dPD53x/6CTTi5EgAABAgQIECBAoIYFslXcr7jiimQBK7gnUwkSIECAAAECBNosoMC9zXQOrGaBUiu49+7du8On3adPn5J9rlixolMK3Ddt2hQOP/zwkudtbcPEiRO3HrJ27dqwYMGCrc89IECAAAECBAgQIECAAAECBAgQIECAQK0KtKbAvVAo1CqTeRMgQIAAAQIECBDoVoHGxsbkAvdsAcAJEyZ063idnAABAgQIECBQCwI9amGS5kigtQJr1qwpekheMXrRAxJ25hXNv/zyywk9iBAgQIAAAQIECBAgQIAAAQIECBAgQIBAOQpsuzhI3viy//d8wgkn5EW0ESBAgAABAgQIECDQSQLZ6/bUVdn32muv0KtXr04aiW4JECBAgAABAgReEVDg/oqErwS2EVi/fv02z1592NUF7qXG8eqIPCJAgAABAgQIECBAgAABAgQIECBAgACBchVILZJpaGjolE/zLFcX4yJAgAABAgQIECBQbgLZa/KULfU1fkpfMgQIECBAgAABAqUFFLiXttFSwwLr1q0rOvvOKHDP63PDhg1Fx2EnAQIECBAgQIAAAQIECBAgQIAAAQIECJS/QOoK7oVCofwnY4QECBAgQIAAAQIEqligsbExaXaTJk1KygkRIECAAAECBAi0T6C+fYc7mkB1CpRaOT2vGL2tEr179y55qAL3kjQaCBAgQIAAAQIECBAgQIAAAQIECBAgUPYCKas79uvXLxx33HFlPxcDJECAAAECBAgQINARAiNGjAjlWAsxZsyY8LrXvS488sgjudOcMmVKyLI2AgQIECBQDQK9evWqhmmYQ5UKKHCv0gtrWu0TqKurK9pBqf1Fw4k7O6PPxFOLESBAgAABAgQIECBAgAABAgQIECBAgEAnCowePTqMHDkyLFmypORZ3vnOd4ZddtmlZLsGAgQIECBAgAABAtUkMGDAgLKdznvf+95ogfuRRx4Zdt1117Kdg4ERIECAAAECBKpFoEe1TMQ8CHSkQN++fYt2t27duqL727Mzr8+81d3bc07HEiBAgAABAgQIECBAgAABAgQIECBAgEDXCHzoQx/KPdHZZ5+d266RAAECBAgQIECAAIGuEXj/+98fBg0aVPJkxxxzTBg7dmzJdg0ECBAgQIAAAQIdJ6DAveMs9VRFAtlHwhbb8orRi+VT9uX16SNAUgRlCBAgQIAAAQIECBAgQIAAAQIECBAgUL4CX/jCF8L06dOLDvDiiy8Ob3vb24q22UmAAAECBAgQIECAQNcK7LbbbuGqq64Kffr02enEkydP3tK2U4MdBAgQIECAAAECnSJQ3ym96pRAhQv079+/6AzyitGLHpCwc+3atSVTnVXgXldXFw444ICS521Nw5NPPhmee+65rYesX79+62MPCBAgQIAAAQIECBAgQIAAAQIECBAgUOsC2SeGzpo1K/zXf/1XuOmmm8Kzzz4bJk6cGD7wgQ+EI488stZ5zJ8AAQIECBAgQIBAWQmccMIJ4Y9//GP47ne/Gx555JGQ1Y8cddRR4ayzzgq77LJLWY3VYAgQIECAAAEC1SygwL2ar665tVmgXFZw7927d5vnkHdgVuA+c+bMvEhy25lnnuku5WQtQQIECBAgQIAAAQIECBAgQIAAAQIEalGgZ8+e4Ywzztjypxbnb84ECBAgQIAAAQIEKklg33333VLgXkljNlYCBAgQIECAQLUJ9Ki2CZkPgY4Q6MoV3PNWhR8yZEhHTEcfBAgQIECAAAECBAgQIECAAAECBAgQIECAAAECBAgQIECAAAECBAgQIECAAAECBCpCQIF7RVwmg+xqgVIruL/44osdPpRSfdbX14eBAwd2+Pl0SIAAAQIECBAgQIAAAQIECBAgQIAAAQIECBAgQIAAAQIECBAgQIAAAQIECBAgQKBcBRS4l+uVMa5uFRg+fHjR87/wwgth7dq1RdvaunPJkiVFD7V6e1EWOwkQIECAAAECBAgQIECAAAECBAgQIECAAAECBAgQIECAAAECBAgQIECAAAECBKpYQIF7FV9cU2u7wPjx40se/Oyzz5Zsa0tDqQL3UkX2bTmHYwgQIECAAAECBAgQIECAAAECBAgQIECAAAECBAgQIECAAAECBAgQIECAAAECBAhUgoAC90q4SsbY5QJ5Be6lCtLbOshS/Y0bN66tXTqOAAECBAgQIECAAAECBAgQIECAAAECBAgQIECAAAECBAgQIECAAAECBAgQIECAQEUKKHCvyMtm0J0tkFdcXqogvS1jWrFiRVi9enXRQ/OK7IseYCcBAgQIECBAgAABAgQIECBAgAABAgQIECBAgAABAgQIECBAgAABAgQIECBAgACBChdQ4F7hF9DwO0egf//+YcSIEUU7nzNnTtH9bdmZ15cC97aIOoYAAQIECBAgQIAAAQIECBAgQIAAAQIECBAgQIAAAQIECBAgQIAAAQIECBAgQKCSBRS4V/LVM/ZOFShVYP7www932Hkfeuihon3V1dWF/fbbr2ibnQQIECBAgAABAgQIECBAgAABAgQIECBAgAABAgQIECBAgAABAgQIECBAgAABAgSqVUCBe7VeWfNqt8CUKVOK9jF//vywfPnyom2t3VmqWH6fffYJgwYNam138gQIECBAgAABAgQIECBAgAABAgQIECBAgAABAgQIECBAgAABAgQIECBAgAABAgQqWkCBe0VfPoPvTIEjjzyyZPcPPPBAybbUhpdffjk89thjReMHH3xw0f12EiBAgAABAgQIECBAgAABAgQIECBAgAABAgQIECBAgAABAgQIECBAgAABAgQIEKhmAQXu1Xx1za1dArvttls44IADivbR1NRUdH9rds6cOTNs3Lix6CFHH3100f12EiBAgAABAgQIECBAgAABAgQIECBAgAABAgQIECBAgAABAgQIECBAgAABAgQIEKhmAQXu1Xx1za3dAtOmTSvax5w5c8K9995btC1l56pVq8J1111XNHrYYYeFcePGFW2zkwABAgQIECBAgAABAgQIECBAgAABAgQIECBAgAABAgQIECBAgAABAgQIECBAgEA1Cyhwr+ara27tFjjyyCNDz549i/ZzxRVXhNWrVxdti+3893//97BixYqisdNOO63ofjsJECBAgAABAgQIECBAgAABAgQIECBAgAABAgQIECBAgAABAgQIECBAgAABAgQIVLuAAvdqv8Lm1y6B4cOHh1NPPbVoH/PmzQsXX3xx2LRpU9H2Ujt//vOfh+uvv75o84EHHhj222+/om12EiBAgAABAgQIECBAgAABAgQIECBAgAABAgQIECBAgAABAgQIECBAgAABAgQIEKh2AQXu1X6Fza/dAu973/vCbrvtVrSfe+65J1x00UVh1apVRdt33HnDDTeEb37zmzvu3vr89NNP3/rYAwIECBAgQIAAAQIECBAgQIAAAQIECBAgQIAAAQIECBAgQIAAAQIECBAgQIAAAQK1JqDAvdauuPm2WqBfv37hE5/4RMnj7rzzzvDBD34wZMXupVZzz1Z7P//888O3vvWtsHHjxqJ9HXPMMeHggw8u2mYnAQIECBAgQIAAAQIECBAgQIAAAQIECBAgQIAAAQIECBAgQIAAAQIECBAgQIAAgVoQqK+FSZojgfYKTJ06NRxxxBHhrrvuKtrV008/Hc4555wwcuTIcNBBB4XRo0eHPn36hMWLF4c5c+aERx99tOhxr+ycMmVK+NznPvfKU18JECBAgAABAgQIECBAgAABAgQIECBAgAABAgQIECBAgAABAgQIECBAgAABAgQI1KSAAveavOwm3RaBCy+8MHzhC18Iv/vd70oevmTJkvCrX/2qZHuxhsmTJ4cvfelLob7et2MxH/sIECBAgAABAgQIECBAgAABAgQIECBAgAABAgQIECBAgAABAgQIECBAgAABAgRqR6BH7UzVTAm0T6BXr17hkksuCW9961vb19E2R48ZMyZ87WtfC/37999mr4cECBAgQIAAAQIECBAgQIAAAQIECBAgQIAAAQIECBAgQIAAAQIECBAgQIAAAQIEalNAgXttXnezbqNAVuR++eWXh3POOSfsuuuubewlhIEDB4aPfexj4aqrrgrDhg1rcz8OJECAAAECBAgQIECAAAECBAgQIECAAAECBAgQIECAAAECBAgQIECAAAECBAgQIFBNAvXVNBlzIdAVAnV1deHYY48Nhx12WLj66qvDHXfcEZ577rmkU/fu3Tu8+93vDqeddtqWIvekg4QIECBAgAABAgQIECBAgAABAgQIECBAgAABAgQIECBAgAABAgQIECBAgAABAgQI1IiAAvcaudCm2fECgwYNCh//+Me3rMT+2GOPhXvuuSf8/e9/D88//3xYtmxZ2LRpUxgzZkwYO3bs1j8TJkwIgwcP7vjB6JEAAQIECBAgQIAAAQIECBAgQIAAAQIECBAgQIAAAQIECBAgQIAAAQIECBAgQIBAFQgocK+Ci2gK3SuQrei+3377bfnTvSNxdgIECBAgQIAAAQIECBAgQIAAAQIECBAgQIAAAQIECBAgQIAAAQIECBAgQIAAAQKVLdCjsodv9AQIECBAgAABAgQIECBAgAABAgQIECBAgAABAgQIECBAgAABAgQIECBAgAABAgQIECBQLQIK3KvlSpoHAQIECBAgQIAAAQIECBAgQIAAAQIECBAgQIAAAQIECBAgQIAAAQIECBAgQIAAAQIEKlxAgXuFX0DDJ0CAAAECBAgQIECAAAECBAgQIECAAAECBAgQIECAAAECBAgQIECAAAECBAgQIECAQLUIKHCvlitpHgQIECBAgAABAgQIECBAgAABAgQIECBAgAABAgQIECBAgAABAgQIECBAgAABAgQIEKhwAQXuFX4BDZ8AAQIECBAgQIAAAQIECBAgQIAAAQIECBAgQIAAAQIECBAgQIAAAQIECBAgQIAAAQLVIqDAvVqupHkQIECAAAECBAgQIECAAAECBAgQIECAAAECBAgQIECAAAECBAgQIECAAAECBAgQIECgwgUUuFf4BTR8AgQIECBAgAABAgQIECBAgAABAgQIECBAgAABAgQIECBAgAABAgQIECBAgAABAgQIVIuAAvdquZLmQYAAAQIECBAgQIAAAQIECBAgQIAAAQIECBAgQIAAAQIECBAgQIAAAQIECBAgQIAAgQoXUOBe4RfQ8AkQIECAAAECBAgQIECAAAECBAgQIECAAAECBAgQIECAAAECBAgQIECAAAECBAgQIFAtAgrcq+VKmgcBAgQIECBAgAABAgQIECBAgAABAgQIECBAgAABAgQIECBAgAABAgQIECBAgAABAgQqXECBe4VfQMMnQIAAAQIECBAgQIAAAQIECBAgQIAAAQIECBAgQIAAAQIECBAgQIAAAQIECBAgQIBAtQgocK+WK2keBAgQIECAAAECBAgQIECAAAECBAgQIECAAAECBAgQIECAAAECBAgQIECAAAECBAgQqHABBe4VfgENnwABAgQIECBAgAABAgQIECBAgAABAgQIECBAgAABAgQIECBAgAABAgQIECBAgAABAtUioMC9Wq6keRAgQIAAAQIECBAgQIAAAQIECBAgQIAAAQIECBAgQIAAAQIECBAgQIAAAQIECBAgQKDCBRS4V/gFNHwCBAgQIECAAAECBAgQIECAAAECBAgQIECAAAECBAgQIECAAAECBAgQIECAAAECBAhUi4AC92q5kuZBgAABAgQIECBAgAABAgQIECBAgAABAgQIECBAgAABAgQIECBAgAABAgQIECBAgACBChdQ4F7hF9DwCRAgQIAAAQIECBAgQIAAAQIECBAgQIAAAQIECBAgQIAAAQIECBAgQIAAAQIECBAgUC0CCtyr5UqaBwECBAgQIECAAAECBAgQIECAAAECBAgQIECAAAECBAgQIECAAAECBAgQIECAAAECBCpcQIF7hV9AwydAgAABAgQIECBAgAABAgQIECBAgAABAgQIECBAgAABAgQIECBAgAABAgQIECBAgEC1CChwr5YraR4ECBAgQIAAAQIECBAgQIAAAQIECBAgQIAAAQIECBAgQIAAAQIECBAgQIAAAQIECBCocAEF7hV+AQ2fAAECBAgQIECAAAECBAgQIECAAAECBAgQIECAAAECBAgQIECAAAECBAgQIECAAAEC1SKgwL1arqR5ECBAgAABAgQIECBAgAABAgQIECBAgAABAgQIECBAgAABAgQIECBAgAABAgQIECBAoMIFFLhX+AU0fAIECBAgQIAAAQIECBAgQIAAAQIECBAgQIAAAQIECBAgQIAAAQIECBAgQIAAAQIECFSLgAL3armS5kGAAAECBAgQIECAAAECBAgQIECAAAECBAgQIECAAAECBAgQIECAAAECBAgQIECAAIEKF1DgXuEX0PAJECBAgAABAgQIECBAgAABAgQIECBAgAABAgQIECBAgAABAgQIECBAgAABAgQIECBQLQIK3KvlSpoHAQIECBAgQIAAAQIECBAgQIAAAQIECBAgQIAAAQIECBAgQIAAAQIECBAgQIAAAQIEKlxAgXuFX0DDJ0CAAAECBAgQIECAAAECBAgQIECAAAECBAgQIECAAAECBAgQIECAAAECBAgQIECAQLUI1FfLRMyDAIHyFfjzn/8c+vTpU74DNDICBAgQIECAAAECBAgQIECAAAECBAgQIECAAAECBAgQIECAAAECBAgQIECAQJUJ7LvvvmH48OEVNysF7hV3yQyYQOUJfPrTn/7/7N0JlFxVmQDgv5PObhKykIhhCSQQViEsByesMoCCIMKAgCCCMqCjCLIMCIgoCA6IC4iIgog7ooLgrgMIsgfZJ0KCyC4BkpCEhOzDK0zS1f1eVXVVdXW/6u+dk9P17vbu/W6dk/N3/X0rf5M2YwIECBAgQIAAAQIECBAgQIAAAQIECBAgQIAAAQIECBAgQIAAAQIECBAgQIBAjgWuueaaeP/735+7FfTJ3YxNmAABAgQIECBAgAABAgQIECBAgAABAgQIECBAgAABAgQIECBAgAABAgQIECBAgAABAgSaUkCCe1Nuq0URIECAAAECBAgQIECAAAECBAgQIECAAAECBAgQIECAAAECBAgQIECAAAECBAgQIEAgfwIS3PO3Z2ZMgAABAgQIECBAgAABAgQIECBAgAABAgQIECBAgAABAgQIECBAgAABAgQIECBAgACBphRoWfHG1ZQrsygCBBoi8OSTT8bLL7+86lnTp0+Pww47bNW9F80hsM4660RLS0vmYpYtWxbPPfdcZr0KAgQIECBAgAABAgQIEOg+gbFjx8aAAQNKTiCJ6ZLYzkWAAAECBAgQIECAAAECPUcg+Xwu+Zyu1LVkyZJ44YUXSjVRR4AAAQIECBAgQIBALxa45ppr4v3vf3/uBFpzN2MTJkCgRwmsv/76kfxbeZX7wHxlOz/zJZDsa58+2V/6IQkiX/tptgQIECBAgAABAgQI9C6B/v37x8CBA0suutQfNZfsqJIAAQIECBAgQIAAAQIEukwgidXEc13Ga2ACBAgQIECAAAECBHqwQHa2Yg+etKkRIECAAAECBAgQIECAAAECBAgQIECAAAECBAgQIECAAAECBAgQIECAAAECBAgQIECAQPMJSHBvvj21IgIECBAgQIAAAQIECBAgQIAAAQIECBAgQIAAAQIECBAgQIAAAQIECBAgQIAAAQIECORSoDWXszZpAgR6rMAaa6wRBx98cI+dn4lVJ/DAAw/EihUrMjsnX3dv3zN5VBAgQIAAAQIECBAgQKBbBR5//PF47bXXSs5h3333jSS2cxEgQIAAAQIECBAgQIBAzxFYtmxZPPTQQyUnNHz4cJ/TlRRSSYAAAQIECBAgQKB3C6y77rq5BGh5I2ExO2Mxl0syaQIECBCot8AWW2wRixcvzhw2+cOGu+++O7NeBQECBAgQIECAAAECBAh0n8AhhxwS999/f8kJ3HTTTTFu3LiSbVQSIECAAAECBAgQIECAQGMF5s2bF9tuu23Jh06YMCF+85vflGyjkgABAgQIECBAgAABAnkT6JO3CZsvAQIECBAgQIAAAQIECBAgQIAAAQIECBAgQIAAAQIECBAgQIAAAQIECBAgQIAAAQIECDSngAT35txXqyJAgAABAgQIECBAgAABAgQIECBAgAABAgQIECBAgAABAgQIECBAgAABAgQIECBAgEDuBCS4527LTJgAAQIECBAgQIAAAQIECBAgQIAAAQIECBAgQIAAAQIECBAgQIAAAQIECBAgQIAAAQLNKSDBvTn31aoIECBAgAABAgQIECBAgAABAgQIECBAgAABAgQIECBAgAABAgQIECBAgAABAgQIECCQOwEJ7rnbMhMmQIAAAQIECBAgQIAAAQIECBAgQIAAAQIECBAgQIAAAQIECBAgQIAAAQIECBAgQIBAcwpIcG/OfbUqAgQIECBAgAABAgQIECBAgAABAgQIECBAgAABAgQIECBAgAABAgQIECBAgAABAgQI5E5AgnvutsyECRAgQIAAAQIECBAgQIAAAQIECBAgQIAAAQIECBAgQIAAAQIECBAgQIAAAQIECBAg0JwCEtybc1+tigABAgQIECBAgAABAgQIECBAgAABAgQIECBAgAABAgQIECBAgAABAgQIECBAgAABArkTkOCeuy0zYQIECBAgQIAAAQIECBAgQIAAAQIECBAgQIAAAQIECBAgQIAAAQIECBAgQIAAAQIECDSngAT35txXqyJAgAABAgQIECBAgAABAgQIECBAgAABAgQIECBAgAABAgQIECBAgAABAgQIECBAgEDuBCS4527LTJgAAQIECBAgQIAAAQIECBAgQIAAAQIECBAgQIAAAQIECBAgQIAAAQIECBAgQIAAAQLNKSDBvTn31aoIECBAgAABAgQIECBAgAABAgQIECBAgAABAgQIECBAgAABAgQIECBAgAABAgQIECCQOwEJ7rnbMhMmQIAAAQIECBAgQIAAAQIECBAgQIAAAQIECBAgQIAAAQIECBAgQIAAAQIECBAgQIBAcwpIcG/OfbUqAgQIECBAgAABAgQIECBAgAABAgQIECBAgAABAgQIECBAgAABAgQIECBAgAABAgQI5E5AgnvutsyECRAgQIAAAQIECBAgQIAAAQIECBAgQIAAAQIECBAgQIAAAQIECBAgQIAAAQIECBAg0JwCEtybc1+tigABAgQIECBAgAABAgQIECBAgAABAgQIECBAgAABAgQIECBAgAABAgQIECBAgAABArkTkOCeuy0zYQIECBAgQIAAAQIECBAgQIAAAQIECBAgQIAAAQIECBAgQIAAAQIECBAgQIAAAQIECDSnQMuKN67mXJpVESBAgEC9BF5//fUo9d9FS0tLDBw4sF6PMw4BAgQIECBAgAABAgQI1FFg8eLFsWzZspIjJjFdEtu5CBAgQIAAAQIECBAgQKBnCSxcuLDkhPr06RMDBgwo2UYlAQIECBAgQIAAAQIE8iYgwT1vO2a+BAgQIECAAAECBAgQIECAAAECBAgQIECAAAECBAgQIECAAAECBAgQIECAAAECBAgQaFKBPk26LssiQIAAAQIECBAgQIAAAQIECBAgQIAAAQIECBAgQIAAAQIECBAgQIAAAQIECBAgQIAAgZwJSHDP2YaZLgECBAgQIECAAAECBAgQIECAAAECBAgQIECAAAECBAgQIECAAAECBAgQIECAAAECBJpVQIJ7s+6sdREgQIAAAQIECBAgQIAAAQIECBAgQIAAAQIECBAgQIAAAQIECBAgQIAAAQIECBAgQCBnAhLcc7ZhpkuAAAECBAgQIECAAAECBAgQIECAAAECBAgQIECAAAECBAgQIECAAAECBAgQIECAAIFmFZDg3qw7a10ECBAgQIAAAQIECBAgQIAAAQIECBAgQIAAAQIECBAgQIAAAQIECBAgQIAAAQIECBDImYAE95xtmOkSIECAAAECBAgQIECAAAECBAgQIECAAAECBAgQIECAAAECBAgQIECAAAECBAgQIECgWQUkuDfrzloXAQIECBAgQIAAAQIECBAgQIAAAQIECBAgQIAAAQIECBAgQIAAAQIECBAgQIAAAQIEciYgwT1nG2a6BAgQIECAAAECBAgQIECAAAECBAgQIECAAAECBAgQIECAAAECBAgQIECAAAECBAgQaFYBCe7NurPWRYAAAQIECBAgQIAAAQIECBAgQIAAAQIECBAgQIAAAQIECBAgQIAAAQIECBAgQIAAgZwJSHDP2YaZLgECBAgQIECAAAECBAgQIECAAAECBAgQIECAAAECBAgQIECAAAECBAgQIECAAAECBJpVQIJ7s+6sdREgQIAAAQIECBAgQIAAAQIECBAgQIAAAQIECBAgQIAAAQIECBAgQIAAAQIECBAgQCBnAhLcc7ZhpkuAAAECBAgQIECAAAECBAgQIECAAAECBAgQIECAAAECBAgQIECAAAECBAgQIECAAIFmFZDg3qw7a10ECBAgQIAAAQIECBAgQIAAAQIECBAgQIAAAQIECBAgQIAAAQIECBAgQIAAAQIECBDImYAE95xtmOkSIECAAAECBAgQIECAAAECBAgQIECAAAECBAgQIECAAAECBAgQIECAAAECBAgQIECgWQUkuDfrzloXAQIECBAgQIAAAQIECBAgQIAAAQIECBAgQIAAAQIECBAgQIAAAQIECBAgQIAAAQIEciYgwT1nG2a6BAgQIECAAAECBAgQIECAAAECBAgQIECAAAECBAgQIECAAAECBAgQIECAAAECBAgQaFaB1mZdmHURIECg3gLPPfdcPPzww5H8nDdvXuHfggULYsiQITFs2LAYPnx4rLPOOrHlllvGqFGj6v34isZbtGhRPP/88/HMM8+s+pfMMZnPmmuuWfi38cYbF+ZZ0YBd0MgcuwDVkAQIECBAgAABAgQIVCTQ0+M68VJF26gRAQIECBAgQIAAAQK9UKCnx3PJluQhpiv11kk+/zz//PNjyZIlq5odccQRscUWW6y6b8SLvDs2wsgzCBAgQIAAAQIECPQGAQnuvWGXrZEAgaoFpk+fHj/72c/izjvvjNmzZ1c8TpLovtNOO8VBBx0Uo0ePrrhftQ1nzJgRl19+edx9992xYsWKssNsttlmsddee8Vuu+0WQ4cOLdu+Hg3MsR6KxiBAgAABAgQIECBAoLMCeYjrxEud3dU325933nnx1FNPVde5E70+9KEPxZQpUzrRQ1MCBAgQIECAAAECBOohkId4LllnHmK6Svbj4osvjttuu62o6T777FN035U3zeLYlUbGJkCAAAECBAgQINCbBFreSIQsnwnZm0SslQABAm8ITJs2LS699NJ48MEHa/JobW2Nd7/73XH00Ud3yanuL774YlxxxRXx+9//vqLE9vaLSU6fP/nkk2P33XdvX1W3e3OsG6WBCBAgQIAAAQIECBDohEAe4jrxUic2tF3T5cuXx5577lk4IbFdVd1vP/3pT8fee+9d93ENSIAAAQIECBAgQIBAukAe4rlk5nmI6dKFO5beddddccopp3SoOPfcc2OXXXbpUF7PgmZyrKeLsQgQIECAAAECBAj0dgEJ7r39HWD9BAgUCSxbtix+8IMfxFVXXRXJ63pdI0eOjLPPPjsmT55cryELJ8t/4xvfKPqawGoHf9e73hUnnnhiDB48uNohUvslp9+bYyqNQgIECBAgQIAAAQIEukggL3GdeKm2N0Bycvvhhx9e2yAV9pbgXiGUZgQIECBAgAABAgRqFMhLPJcsMw8xXaXbMW/evEi+ueqll17q0KWrE9ybybEDngICBAgQIECAAAECBGoS6PtGwuXZNY2gMwECBJpEYOnSpZF8aH3DDTdUdRp6KYaFCxcWTlkfPnx4bLLJJqWaVlT3xz/+MS644IJITqyrx/XEE0/EvffeWzj9Ljl1vh6XOdbHsR57YQwCBAgQIECAAAECvUUgL3GdeKn2eGnq1Knx5z//uSFv7Z122ik23HDDhjzLQwgQIECAAAECBAj0VoG8xHPJ/uQhpqv0fbRgwYI46aSTIvkj4rRrt912i/Hjx6dV1VzWTI41YxiAAAECBAgQIECAAIEOAhLcO5AoIECgNwqsWLEikhMIbr311oqWP3To0Jg0aVIhWT1JCJ8/f37ZZPPkGcnX+62//vqFfxU9KKVR8iH+WWedVfJ5/fr1i4kTJ8bGG29ceNbAgQPjtddei+SXg1nXK6+8Es8++2zsuuuu0dLSktWsonJzrI9jRdgaESBAgAABAgQIECBQEMhLXCdeqk+89Ic//CEefvjhhrz7Jbg3hNlDCBAgQIAAAQIEerFAXuK5ZIvyENNV+lZKDug6+eST49FHH83s0lUJ7s3kmImnggABAgQIECBAgACBmgRqPy6ppsfrTIAAgZ4hcNVVV8Wf/vSnkpPZeuutC19/niSojx49uqht8pWJzz//fOEU9CuuuCKSr/LLupJE+rFjx8amm26a1SSzfMaMGXHGGWdkJqqPHDmy8BWCe+yxRyRJ+G2v5ASGZI0//vGPC4nsbetWvr755psLpzB8+MMfXlnU6Z/mGFEPx07D60CAAAECBAgQIECglwvkIa4TL9UvXpo+fXovf8dbPgECBAgQIECAAIHmEchDPJdo5yGmq/RdsWjRojjttNMa9ofDbefVTI5t1+U1AQIECBAgQIAAAQL1FWh546+hV9R3SKMRIEAgXwJJYvrhhx8eS5YsSZ14kij+8Y9/PN7znvek1rcvnD17dlxyySWFrydsX7fyPvlq8yuvvLJTJ6UvX748jjjiiMyvCNx+++0Lye8jRoxY+ZjUn0mi+0UXXRTJaXdpV58+feLqq68uJLqn1ZcqM8fVOrU4rh7FKwIECBAgQIAAAQIEKhHIQ1wnXlq9k/WIl/bdd9+YM2fO6kH/9WqfffaJzTffvEN5LQVbbrllrL322rUMoS8BAgQIECBAgAABAhkCeYjnkqnnIabLIO5QnHyW+dnPfjbuv//+DnXtC5KDu3bZZZf2xVXfN5Nj1Qg6EiBAgAABAgQIECBQkUDfs9+4KmqpEQECBJpU4Pzzz48nn3wydXXJae2XX355JB9mV3oNGjSo8Iuet771rfGXv/wltdusWbPibW97W0ycODG1Pq3w1ltvjeuuuy6tKrbaaqu48MILY8iQIan1bQv79etXmN/cuXNj2rRpbasKr5O/e0p+sZV85WBnL3NcLVaL4+pRvCJAgAABAgQIECBAoBKBPMR14qXVO1lrvPTyyy8X/jB79YirX51yyikxZcqU2Gijjer2b9iwYasf4BUBAgQIECBAgAABAnUVyEM8lyw4DzFdJRvz8MMPxwknnBB///vfK2le+Lxw/PjxFbWtpFGzOFayVm0IECBAgAABAgQIEKhNoE9t3fUmQIBAvgWSUyFuu+221EW0tLTEqaeeGqNGjUqtL1e49957x+67757Z7Pvf/35mXVpFVvuRI0fGeeedF0niemeuT37yk4UP/dP63HLLLfHYY4+lVZUsM8dinmodi0dxR4AAAQIECBAgQIBAKYG8xHXipeJdrCVeSr7OPu3q27dvbLDBBmlVyggQIECAAAECBAgQ6IECeYnnEro8xHTltvgnP/lJHHfccZEJtW5ZAABAAElEQVT80XB3Xc3g2F12nkuAAAECBAgQIECgtwlIcO9tO269BAgUCfzpT38qum97s//++8dmm23WtqjTr0888cQYM2ZMar+nn346nnnmmdS69oX33ntvZsL5YYcdFkOHDm3fpex98pXwycl2WYnxV199ddkx2jYwx/Q/MOisY1tTrwkQIECAAAECBAgQKC+Qh7hOvFTfeGn69Ompb4wkub1///6pdQoJECBAgAABAgQIEOh5AnmI5xK1PMR0pXY3+ebm008/PS699NJYtmxZqaZdWpd3xy7FMTgBAgQIECBAgAABAh0EJLh3IFFAgEBvErjppptSl5ucin7sscem1nWmMEk8P/zwwzO73H777Zl1bStKnWaw3377tW3aqdejR4+OfffdN7XPnXfeGfPnz0+tSys0x/o4ptkqI0CAAAECBAgQIEAgWyAPcZ14qb7xUlaC+8Ybb5z9RlFDgAABAgQIECBAgECPE8hDPJeg5SGmS9vcRYsWRXIQ08EHH5z5jdZp/bqqLK+OXeVhXAIECBAgQIAAAQIESgtIcC/to5YAgSYWmDt3bjzxxBOpK9xyyy1j8ODBqXWdLSz1AXvW89s+49lnn43777+/bdGq10ly+4ABA1bdV/MiOQE+7Vq6dGn85S9/SavqUGaOEfVw7ACrgAABAgQIECBAgACBkgJ5iOvES/WPl7IS3CdNmlTy/aKSAAECBAgQIECAAIGeI5CHeC7RykNM135Xly9fHr/97W/j0EMPjSuuuCIWLlzYvsmq++SwrtNOO23VfVe9yKNjV1kYlwABAgQIECBAgACBygQkuFfmpBUBAk0o8I9//CNzVePHj8+s62xF8hXpffv2Te02a9as1PK2hffcc0/b26LX22+/fdF9NTdjxoyJCRMmpHa9+eabU8vbF5pjRD0c27u6J0CAAAECBAgQIECgtEAe4jrxUn3jpQULFhQSTNLeGRLc01SUESBAgAABAgQIEOiZAnmI5xK5PMR0bXc4SW7/yEc+Euedd1689NJLbas6vE4+D/32t78d22yzTYe6ehfkzbHe6zceAQIECBAgQIAAAQKdF5Dg3nkzPQgQaBKBUr84W3/99eu2yuSE9bXXXjt1vEoS3O+9997UvkOGDIlSp8OndsoonDx5cmpN8uwkeaDcZY5vCtXqWM5ZPQECBAgQIECAAAECxQJ5iOvES2/uWb3ipaxvQmttbc384+3id407AgQIECBAgAABAgR6gkAe4rnEKQ8xXdv9XLFiRcyYMaNtUerr9773vXH55ZfHuHHjUuvrXZg3x3qv33gECBAgQIAAAQIECHReQIJ75830IECgSQTe9ra3xf777x877bRTbLLJJrHmmmuuOmm9nie4J1xZiez9+/cvq/nggw+mtkmSA7JOhk/tUKIwK9FgyZIlMW3atBI936wyxzcdanUsC60BAQIECBAgQIAAAQJFAnmI68RLb25ZveKl6dOnF70HVt4k357Wr1+/lbd+EiBAgAABAgQIECDQwwXyEM8lhHmI6Tqz1UlC+8UXXxynnHJKDB48uDNda2rbbI41YehMgAABAgQIECBAgEBFAq0VtdKIAAECTSiw7bbbRvKv7ZV8bd/s2bNjxIgRbYtrev3888/HvHnzUscYPXp0avnKwpdffjmz7+abb76yWc0/S431t7/9reRXE5rjav5aHFeP4hUBAgQIECBAgAABApUK9PS4Try0eifrFS9lJbhPmjRp9cO8IkCAAAECBAgQIECgxwv09HguAcxDTFfpRiffOH3wwQfHEUccEcnrRl7N5NhIN88iQIAAAQIECBAg0NsFJLj39neA9RMgUCTQp0+fGDVqVFFZrTePPfZY5hDJqfGlrieffDKzeq211sqs62zFyJEjIzlNfvHixR26lvsaQ3NcTVaL4+pRvCJAgAABAgQIECBAoBaBnhTXiZdW72S94qWsBPeNN9549cO8IkCAAAECBAgQIEAglwI9KZ5LAPMQ05Xb6OTboN/znvfEUUcdFeUO3io3VrX1zeBY7dr1I0CAAAECBAgQIECgegEJ7tXb6UmAAIGKBO6///7MdptssklmXVJR6hc+b33rW0v27Wzl2LFj45lnnunQ7YUXXuhQ1rbAHNtqRFTrWDyKOwIECBAgQIAAAQIEepJAtXGdeKl4F2uNl5YuXZoZJ7c/wT35A+5p06bFAw88EE899VTMmTMnXnvttRg6dGjhW9uSP25PTpXfZpttYtCgQcUTdUeAAAECBAgQIECAQNMIVBvPJQB5iOmyNio52GrPPfeMQw89NNZdd92sZg0pz7NjQ4A8hAABAgQIECBAgACBVAEJ7qksCgkQIFAfgeeffz5+9atfpQ6WnJgwZcqU1LqVhTNnzlz5ssPPep7gngxebaKBORZvTbWOxaO4I0CAAAECBAgQIECgpwjUEteJl4p3sdZ46emnn0795rHW1tbYYIMNCg9LEieuu+66+N3vfhcLFy4snkDKXb9+/WLrrbeOQw45JLbddtuUFooIECBAgAABAgQIEMirQC3xXLLmPMR07fempaUljjnmmHjve98bw4cPb1/dLfd5dOwWKA8lQIAAAQIECBAgQKBIQIJ7EYcbAgQI1FfgsssuiyVLlqQOOnny5MLJcamV/yqcPXt2avXAgQMLJ86lVlZZOGbMmNSes2bNimXLlkWSkJ92mWOxSrWOxaO4I0CAAAECBAgQIECgpwjUEteJl4p3sdZ4afr06cUD/utuwoQJ8eqrr8bXv/71+N///d/UNlmFScx+9913F/4lCe4f+9jHYqONNspqrpwAAQIECBAgQIAAgRwJ1BLPJcvMQ0zXfjv69OkTH/zgB9sXd+t9Hh27FczDCRAgQIAAAQIECBAoCPThQIAAAQJdI/DQQw/FLbfckjn4/vvvn1m3siJJLk+7Ro4cmVZcU9mIESMy+ydf4551mWOxTLWOxaO4I0CAAAECBAgQIECgJwjUGteJl4p3sdZ4KSvBfc6cOfGBD3yg08ntxbOLmDp1auGkwxtuuKF9lXsCBAgQIECAAAECBHImUGs8lyw3DzFdHraFYx52yRwJECBAgAABAgQI9DwBCe49b0/MiACBJhBYvHhxfPWrX81cyRZbbBE777xzZv3KiqwTDfr377+ySd1+DhgwIHOsefPmZdaZYzFNtY7Fo7gjQIAAAQIECBAgQKC7BeoR14mXinex1nhpxowZxQP+6+7FF1+MhQsXptZ1tjD5BrMLL7wwLr744sK3mXW2v/YECBAgQIAAAQIECHS/QD3iuWQVeYjpul+7/Aw4ljfSggABAgQIECBAgACBjgIS3DuaKCFAgEDNAhdccEFknSyXDP7xj3+8ome8/vrrqe1KJQWkdqigsFTS/Pz58zNHMMdimmodi0dxR4AAAQIECBAgQIBAdwvUI64TLxXvYq3xUqk4u/hJxXdDhw6Nvn37FheWubv22mvj0ksvLdNKNQECBAgQIECAAAECPVGgHvFcsq48xHQ90b/9nDi2F3FPgAABAgQIECBAgEAlAq2VNNKGAAECBCoX+MEPfhC///3vMzvst99+sdlmm2XWt61YsmRJ29tVrxud4J41j2RCWXXmuGq7Vr3IslrVwAsCBAgQIECAAAECBHqEQL3iuqwYQLzUcZuzrFa2TE5pnzt37srbkj+TmHvfffctxN5jx46NQYMGRXKC49NPPx1PPPFE/P3vf4977rknsk6EXzl4kuS+4YYbxl577bWyyE8CBAgQIECAAAECBHq4QL3iuWSZWXFKT4rpevh2FKbHMQ+7ZI4ECBAgQIAAAQIEep6ABPeetydmRIBAjgV+8YtfxOWXX565gk022SSOP/74zPr2FckH8GlXV/zirNSYS5cuTZtGocwci2mqdSwexR0BAgQIECBAgAABAt0lUM+4TrxUvIu1xEvlktGTJ2266aZxyimnxMSJE4sf/MZdcnp8Ur6y7phjjomf/OQnceWVV2YmrSSDXHjhhbHRRhvFhAkTOoypgAABAgQIECBAgACBniVQz3guWVkeYrqetQPps+GY7qKUAAECBAgQIECAAIHSAn1KV6slQIAAgUoFbrjhhvjKV76S2Xz48OFxzjnnRL9+/TLbtK/oKScalEpwN8fiXUuSJrKuUo5ZfZQTIECAAAECBAgQINA4gXrHdeKl4r2rJV6aPn168WBt7lpaWuKDH/xgXHrppasS2NtUp77s27dvHHbYYfGd73wnkj9Gz7qSPfzWt76VVa2cAAECBAgQIECAAIEeIlDveC5ZVh5iuh7CX3IaHEvyqCRAgAABAgQIECBAIENAgnsGjGICBAh0RuD6668vnOqW1ae1tTU+//nPR/LV6J25kg/p066s8rS2lZZVO2ZWv6zySueT1q7aMbP6ZZWnPbvSsq4Ys9Jna0eAAAECBAgQIECAQPUCXRHXZcUHWeXVzz6i2jGz+mWVd8cck2c+/vjjmY8+9thjIzmRPYm9O3uNHz8+vvGNb5RMjL/jjjti2rRpnR1aewIECBAgQIAAAQIEGiTQFfFcMvWsuCirvJbldsWYtcynnn2z1pZVXsuzu2LMWuajLwECBAgQIECAAAEC1QtIcK/eTk8CBAgUBL773e/GRRddlKmRnAr3uc99LrbeeuvMNlkVAwcOTK3K+iq/1MYVFpYas9Qpe+ZYDFytY/Eo7ggQIECAAAECBAgQaKRAV8V14qXiXawlXjrqqKPiM5/5TBx99NGx9957x1ZbbVX4I/K99tqrcBJ78ZM6d5ckxp988sklO/3whz8sWa+SAAECBAgQIECAAIHuEeiqeC5ZTR5iuu5R79xTOXbOS2sCBAgQIECAAAECBN4U6PyxRuQIECBAoCCwYsWK+OpXvxq/+MUvMkWS5PYzzjgjdt5558w2pSoGDRqUWl0qKSC1QwWFpcbs169f5gjmWExTrWPxKO4IECBAgAABAgQIEGiEQFfHdeKl4l2sJV7acMMNI/nXVddmm20W733ve+OGG25IfcQ999wTS5cureqU+NQBFRIgQIAAAQIECBAgUJNAV8dzyeTyENPVhNigzhwbBO0xBAgQIECAAAECBJpMwAnuTbahlkOAQGMEFi1aFJ/97GdLJrcnJ8AlJ7fvscceVU9q8ODBqX1LJQWkdqigMFlT1lUqwd0ci9WqdSwexR0BAgQIECBAgAABAl0t0Ii4TrxUvIs9PV766Ec/GmussUbxpP91t3DhwnjkkUdS6xQSIECAAAECBAgQINBYgUbEc8mK8hDTNVa+uqdxrM5NLwIECBAgQIAAAQK9XUCCe29/B1g/AQKdFpg1a1Ycd9xxcfPNN2f2HTBgQJx33nmxyy67ZLappKKnnGjQv3//zOmaYzFNqT8+KOVYPIo7AgQIECBAgAABAgS6UqBRcZ14qXgXe3q8NHTo0Jg8eXLxpNvc/fWvf21z5yUBAgQIECBAgAABAt0h0Kh4LllbHmK67tiDzj6TY2fFtCdAgAABAgQIECBAIBFoxUCAAAEClQvMmDEjTj311Jg5c2Zmp+QD8QsuuCA233zzzDaVVjTyRINSiQYjRozInLI5FtNU61g8ijsCBAgQIECAAAECBLpKoJFxnXipeBfzEC+tt956xZNuc/fPf/6zzZ2XBAgQIECAAAECBAg0WqCR8VyytjzEdI3eg2qex7EaNX0IECBAgAABAgQIEHCCu/cAAQIEKhS4884747/+679KJrePGTMmvvGNb9QluT2ZVtaJBq+++mqFs668WdaYra2tkSTtZ13mWCxTrWPxKO4IECBAgAABAgQIEOgKgUbHdeKl4l3MQ7y07rrrFk+6zd3s2bPb3HlJgAABAgQIECBAgEAjBRodzyVry0NM18g9qPZZHKuV048AAQIECBAgQIBA7xaQ4N6799/qCRCoUOD666+P0047LRYuXJjZY6ONNorLL788xo8fn9mmsxWjR49O7TJnzpxYtGhRal21hS+++GJq11KntycdzLGYrVrH4lHcESBAgAABAgQIECBQb4HuiOvES8W7mId4qdQJ7kks7iJAgAABAgQIECBAoPEC3RHPJavMQ0zX+N3o/BM5dt5MDwIECBAgQIAAAQIEIiS4excQIECghMCKFSvim9/8Zlx00UWxfPnyzJZTpkyJr3/965m/6MrsWKZi/fXXz2wxc+bMzLpqKrISDbJ+6bTyGea4UuLNn9U6Fo/ijgABAgQIECBAgACBegl0Z1wnXirexTzES6VOcF+8eHHxgtwRIECAAAECBAgQINClAt0ZzyULy0NM16UbUKfBOdYJ0jAECBAgQIAAAQIEepmABPdetuGWS4BA5QLJB9dnn312/PCHPyzZ6cADD4zzzz8/82sKS3YuU1nqFz5ZiQFlhsyszhqv3In05lhMWq1j8SjuCBAgQIAAAQIECBCoh0B3x3XipeJdzEO8lCTQZF3Dhg3LqlJOgAABAgQIECBAgECdBbo7nkuWk4eYrs7sXTIcxy5hNSgBAgQIECBAgACBphdobfoVWiABAgSqEJg3b16cdtpp8dBDD2X27tOnTxx//PFxwAEHZLaptaJUcnlWYkA1z0zWu3DhwtSupX7plHQwx9VstTiuHsUrAgQIECBAgAABAgTqIdAT4jrx0uqdzEu8NHfu3NWTbvdq+PDh7UrcEiBAgAABAgQIECDQFQI9IZ5L1pWHmK4r/Os9Jsd6ixqPAAECBAgQIECAQO8QcIJ779hnqyRAoBMC8+fPj0996lMlk9sHDx4c//M//9Olye3JlJPnjBkzJnX2jz32WGp5NYWlxiqX4G6Oq8VrcVw9ilcECBAgQIAAAQIECNQq0FPiOvHS6p2sV7z0+uuvxwsvvBD/93//F/fff//qB9Tp1axZszJHGjFiRGadCgIECBAgQIAAAQIE6iPQU+K5ZDV5iOnqo961o3DsWl+jEyBAgAABAgQIEGhWASe4N+vOWhcBAlUJLFiwIE455ZQo9cH7mmuuGRdeeGFMmDChqmd0tlOSYD5z5swO3er5Qf5f//rXDuMnBS0tLbHpppum1rUtNMc3NWp1bGvqNQECBAgQIECAAAEC1Qn0tLhOvPTmPtYSL/33f/93PPnkkzF79uxYtGjRqjdG375948Ybb4yhQ4euKqv1xaOPPpo5xMYbb5xZp4IAAQIECBAgQIAAgdoFelo8l6woDzFd7fJdPwLHrjf2BAIECBAgQIAAAQLNJuAE92bbUeshQKBqgeRD8lNPPTUeeeSRzDGSpPZvfetbDUtuTyay/fbbp87nH//4R+HD/dTKThZmJctPmjQphg0bVnY0c3yTqFbHstAaECBAgAABAgQIECBQUqAnxnXipTe3rJZ4acmSJfHPf/6zKLk9GXXZsmVx7733lnxPdLbygQceyOyy1VZbZdapIECAAAECBAgQIECgNoGeGM8lK8pDTFebfGN6c2yMs6cQIECAAAECBAgQaCYBCe7NtJvWQoBA1QLLly+PM888M0p9kD158uS49NJLY/To0VU/p5qOu+66a2a3qVOnZtZVWpF81eO0adNSm2+33Xap5e0LzTGiHo7tXd0TIECAAAECBAgQIFC5QE+N68RLtcdLpb5B7c4776z8TVKm5dy5c+Puu+9ObZX8LmDcuHGpdQoJECBAgAABAgQIEKhNoKfGc8mq8hDT1abfmN4cG+PsKQQIECBAgAABAgSaSUCCezPtprUQIFC1wPe///246667MvtPmTIlvvSlL8WQIUMy23RVxZprrhlbbLFF6vDXXHNNanlnCn/2s58VTr1L67PnnnumFXcoM8eIejh2gFVAgAABAgQIECBAgEDFAj01rhMv1R4vbbrpppnvgyQhfcWKFZn1nam47rrr4vXXX0/tstdee6WWKyRAgAABAgQIECBAoHaBnhrPJSvLQ0xX+w50/Qgcu97YEwgQIECAAAECBAg0m4AE92bbUeshQKDTAo888khcddVVmf222Wab+MIXvhD9+/fPbNPVFbvttlvqIx577LGo5bS6BQsWxE9/+tPUsXfaaacYP358al1aoTnWxzHNVhkBAgQIECBAgAABAqUFenpcJ16qLV7aYYcdYvDgwalvgtmzZ0eSmF7rNXPmzMj6I/K+ffvGAQccUOsj9CdAgAABAgQIECBAIEWgp8dzyZTzENOl0Pa4Io49bktMiAABAgQIECBAgECPFpDg3qO3x+QIEOhqgfnz58fnPve5zBPMx4wZE5/97GejtbW1q6dScvzka/uSD9TTrm9+85uxcOHCtKqyZVdccUXMmzcvtd3hhx+eWp5VaI71cczyVU6AAAECBAgQIECAQLpAHuI68VJt8dKAAQMyE0qSd8Wll14af//739PfIBWULlu2LM4+++zM+DhJwhg9enQFI2lCgAABAgQIECBAgEBnBPIQzyXryUNM1xn37mrLsbvkPZcAAQIECBAgQIBAPgUkuOdz38yaAIE6CVx99dXxz3/+M3W0JKn985//fIwYMSK1vpGFyQfphxxySOojkw/xkyT95cuXp9ZnFd5www1x7bXXplZPnjw5Sn0FfFonc+yoUo1jx1GUECBAgAABAgQIECBQSiAPcZ14qeMOdjZeOvDAA6NPn/RfZS5evLjwx+mLFi3q+KAyJUuXLo1zzz03Hn744dSWQ4YMiY997GOpdQoJECBAgAABAgQIEKhNIA/xXLLCPMR0te1EY3pzbIyzpxAgQIAAAQIECBBoFoGWFW9czbIY6yBAgEBnBObMmRMHHXRQvP7666nd3ve+98W+++6bWlevwuRU9gkTJlQ0XHJK+2GHHRYvvfRSavt3vvOdcdppp2V+bXvbTj//+c/jkksuyTy5/stf/nJst912bbtU9Noci5mqdSwexR0BAgQIECBAgAABAlkCeYrrxEvFu1hNvPT1r389rrnmmuKB2txtvvnmccopp8QGG2zQpjT75axZs+Kcc86JqVOnZjb69Kc/HXvvvXdmvQoCBAgQIECAAAECBKoTyFM8l6wwDzFddTsRhcPAks9M067kD4J32WWXtKqqyprZsSoQnQgQIECAAAECBAgQyBSQ4J5Jo4IAgWYXuPzyy+MHP/hBty5zjTXWiBtvvLHiOdx8881x1llnZbZfe+214xOf+ET827/9W+rJdslp71deeWXceuutmWMkH9wnH+BXe5njm3K1Olbrrx8BAgQIECBAgACB3iSQt7hOvPTmu7PaeGnBggVxxBFHxIsvvpj5Nk/+kPzggw+OI488MgYNGpTabu7cufGrX/0qktMikzGzrl133bWQAJ9Vr5wAAQIECBAgQIAAgeoF8hbPJSvNQ0xXzY4k33bdqAT3Znasxl4fAgQIECBAgAABAgSyBSS4Z9uoIUCgiQWS0wH222+/wmkL3bnMzia4J3M988wz489//nPJaY8dOza23XbbWGuttWLAgAGFkxcee+yxeOSRR0r223777eOLX/xitLa2lmxXrtIc6+NYzlk9AQIECBAgQIAAgd4skNe4TrxUW7z09NNPx8c//vFITnssdSVx7brrrls4zX399dePJPH9lVdeiSeeeCIefPDBzG80WznmlClTIjmpsF+/fiuL/CRAgAABAgQIECBAoE4CeY3nkuXnIabr7DY1OsG9WR076649AQIECBAgQIAAAQKlBSS4l/ZRS4BAkwrccccdceqpp3b76qpJcF+yZEnhl2fJGup5bbTRRnHJJZfE4MGDax7WHOvjWPNGGIAAAQIECBAgQIBAEwvkNa4TL9UeLyV/wH388cfHa6+91iXv8OSPv88777zo379/l4xvUAIECBAgQIAAAQK9XSCv8Vyyb3mI6Tr7/uqOBPdmdOysu/YECBAgQIAAAQIECJQW6FO6Wi0BAgSaU2Dq1Km5XVhyelxyitwOO+xQtzWsvfbaccEFF9QluT2ZlDnW/kcCddtcAxEgQIAAAQIECBBoUoG8xnXipdrjpUmTJsWVV14ZG2+8cV3f3S0tLbH//vtLbq+rqsEIECBAgAABAgQIdBTIazyXrCQPMV1H8Z5XwrHn7YkZESBAgAABAgQIEOhpAhLce9qOmA8BAg0RSE4iyPOV/NLn/PPPj9NOOy2GDx9e9VKGDh1a+Gr3q6++OkaNGlX1OGkdzTFNRRkBAgQIECBAgAABAvUSyHNcJ16q/V0wbty4uOyyy+KII46IgQMH1jzghhtuGN/85jfjxBNPdHJ7zZoGIECAAAECBAgQIFBaIM/xXLKyPMR0pXegZ9Ry7Bn7YBYECBAgQIAAAQIEeqpAy4o3rp46OfMiQIBAVwkcd9xx8cADD3TV8BWPu8Yaa8SNN95Ycfu0hnPnzo3vfe97cdNNN8VLL72U1qRDWfI16wceeGAcfvjhkSS5d/Vljl0tbHwCBAgQIECAAAECvU+gWeI68VLt793E8Lrrriv8e+WVVyoeMEmm2G677eKd73xn7LHHHtG3b9+K+2pIgAABAgQIECBAgED1As0SzyUCeYjpyu1U8gcHBx10UGqz5Fuld9lll9S6ehY2g2M9PYxFgAABAgQIECBAgECEBHfvAgIECDSJQPL3StOmTYvbb789XnjhhZg1a1YkH+wvX7481l577VhnnXVW/dtggw0iSa5v9GWOjRb3PAIECBAgQIAAAQIE8iIgXqrPTj311FOFP2h/9NFHC3Hxq6++Wkg4SZLZk28uGzlyZOHnpEmTYocddojBgwfX58FGIUCAAAECBAgQIECgVwvkIabLwwZxzMMumSMBAgQIECBAgACBxghIcG+Ms6cQIECAAAECBAgQIECAAAECBAgQIECAAAECBAgQIECAAAECBAgQIECAAAECBAgQIECAQBmBPmXqVRMgQIAAAQIECBAgQIAAAQIECBAgQIAAAQIECBAgQIAAAQIECBAgQIAAAQIECBAgQIAAgYYISHBvCLOHECBAgAABAgQIECBAgAABAgQIECBAgAABAgQIECBAgAABAgQIECBAgAABAgQIECBAgEA5AQnu5YTUEyBAgAABAgQIECBAgAABAgQIECBAgAABAgQIECBAgAABAgQIECBAgAABAgQIECBAgEBDBCS4N4TZQwgQIECAAAECBAgQIECAAAECBAgQIECAAAECBAgQIECAAAECBAgQIECAAAECBAgQIECgnIAE93JC6gkQIECAAAECBAgQIECAAAECBAgQIECAAAECBAgQIECAAAECBAgQIECAAAECBAgQIECgIQIS3BvC7CEECBAgQIAAAQIECBAgQIAAAQIECBAgQIAAAQIECBAgQIAAAQIECBAgQIAAAQIECBAgUE5Agns5IfUECBAgQIAAAQIECBAgQIAAAQIECBAgQIAAAQIECBAgQIAAAQIECBAgQIAAAQIECBAg0BABCe4NYfYQAgQIECBAgAABAgQIECBAgAABAgQIECBAgAABAgQIECBAgAABAgQIECBAgAABAgQIECgnIMG9nJB6AgQIECBAgAABAgQIECBAgAABAgQIECBAgAABAgQIECBAgAABAgQIECBAgAABAgQIEGiIgAT3hjB7CAECBAgQIECAAAECBAgQIECAAAECBAgQIECAAAECBAgQIECAAAECBAgQIECAAAECBAiUE5DgXk5IPQECBAgQIECAAAECBAgQIECAAAECBAgQIECAAAECBAgQIECAAAECBAgQIECAAAECBAg0RECCe0OYPYQAAQIECBAgQIAAAQIECBAgQIAAAQIECBAgQIAAAQIECBAgQIAAAQIECBAgQIAAAQIEyglIcC8npJ4AAQIECBAgQIAAAQIECBAgQIAAAQIECBAgQIAAAQIECBAgQIAAAQIECBAgQIAAAQIEGiIgwb0hzB5CgAABAgQIECBAgAABAgQIECBAgAABAgQIECBAgAABAgQIECBAgAABAgQIECBAgAABAuUEJLiXE1JPgAABAgQIECBAgAABAgQIECBAgAABAgQIECBAgAABAgQIECBAgAABAgQIECBAgAABAg0RkODeEGYPIUCAAAECBAgQIECAAAECBAgQIECAAAECBAgQIECAAAECBAgQIECAAAECBAgQIECAAIFyAhLcywmpJ0CAAAECBAgQIECAAAECBAgQIECAAAECBAgQIECAAAECBAgQIECAAAECBAgQIECAAIGGCEhwbwizhxAgQIAAAQIECBAgQIAAAQIECBAgQIAAAQIECBAgQIAAAQIECBAgQIAAAQIECBAgQIBAOQEJ7uWE1BMgQIAAAQIECBAgQIAAAQIECBAgQIAAAQIECBAgQIAAAQIECBAgQIAAAQIECBAgQIBAQwQkuDeE2UMIECBAgAABAgQIECBAgAABAgQIECBAgAABAgQIECBAgAABAgQIECBAgAABAgQIECBAoJyABPdyQuoJECBAgAABAgQIECBAgAABAgQIECBAgAABAgQIECBAgAABAgQIECBAgAABAgQIECBAoCECEtwbwuwhBAgQIECAAAECBAgQIECAAAECBAgQIECAAAECBAgQIECAAAECBAgQIECAAAECBAgQIFBOQIJ7OSH1BAgQIECAAAECBAgQIECAAAECBAgQIECAAAECBAgQIECAAAECBAgQIECAAAECBAgQINAQAQnuDWH2EAIECBAgQIAAAQIECBAgQIAAAQIECBAgQIAAAQIECBAgQIAAAQIECBAgQIAAAQIECBAoJyDBvZyQegIECBAgQIAAAQIECBAgQIAAAQIECBAgQIAAAQIECBAgQIAAAQIECBAgQIAAAQIECBBoiIAE94YwewgBAgQIECBAgAABAgQIECBAgAABAgQIECBAgAABAgQIECBAgAABAgQIECBAgAABAgQIlBOQ4F5OSD0BAgQIECBAgAABAgQIECBAgAABAgQIECBAgAABAgQIECBAgAABAgQIECBAgAABAgQINERAgntDmD2EAAECBAgQIECAAAECBAgQIECAAAECBAgQIECAAAECBAgQIECAAAECBAgQIECAAAECBMoJSHAvJ6SeAAECBAgQIECAAAECBAgQIECAAAECBAgQIECAAAECBAgQIECAAAECBAgQIECAAAECBBoiIMG9IcweQoAAAQIECBAgQIAAAQIECBAgQIAAAQIECBAgQIAAAQIECBAgQIAAAQIECBAgQIAAAQLlBCS4lxNST4AAAQIECBAgQIAAAQIECBAgQIAAAQIECBAgQIAAAQIECBAgQIAAAQIECBAgQIAAAQINEZDg3hBmDyFAgAABAgQIECBAgAABAgQIECBAgAABAgQIECBAgAABAgQIECBAgAABAgQIECBAgACBcgIS3MsJqSdAgAABAgQIECBAgAABAgQIECBAgAABAgQIECBAgAABAgQIECBAgAABAgQIECBAgACBhghIcG8Is4cQIECAAAECBAgQIECAAAECBAgQIECAAAECBAgQIECAAAECBAgQIECAAAECBAgQIECAQDkBCe7lhNQTIECAAAECBAgQIECAAAECBAgQIECAAAECBAgQIECAAAECBAgQIECAAAECBAgQIECAQEMEJLg3hNlDCBAgQIAAAQIECBAgQIAAAQIECBAgQIAAAQIECBAgQIAAAQIECBAgQIAAAQIECBAgQKCcgAT3ckLqCRAgQIAAAQIECBAgQIAAAQIECBAgQIAAAQIECBAgQIAAAQIECBAgQIAAAQIECBAgQKAhAhLcG8LsIQQIECBAgAABAgQIECBAgAABAgQIECBAgAABAgQIECBAgAABAgQIECBAgAABAgQIECBQTkCCezkh9QQIECBAgAABAgQIECBAgAABAgQIECBAgAABAgQIECBAgAABAgQIECBAgAABAgQIECDQEAEJ7g1h9hACBAgQIECAAAECBAgQIECAAAECBAgQIECAAAECBAgQIECAAAECBAgQIECAAAECBAgQKCcgwb2ckHoCBAgQIECAAAECBAgQIECAAAECBAgQIECAAAECBAgQIECAAAECBAgQIECAAAECBAgQaIiABPeGMHsIAQIECBAgQIAAAQIECBAgQIAAAQIECBAgQIAAAQIECBAgQIAAAQIECBAgQIAAAQIECJQTaC3XQD0BAgQIECBAgAABAgQIECBAgAABAgQIECDQ9QKnn356vPjii13/oAY94dxzz4211lor82knnHBCzJs3L7P+/PPPjzFjxmTWqyBAgAABAgQIECBAgAABAgQIECBAgACB5hRoWfHG1ZxLsyoCBAgQIECAAAECBAgQIECAAAECBAgQIJAfgUmTJsXjjz+enwmXmem0adNi4403zmw1duzYmDlzZmb99OnTY+LEiZn1KggQIECAAAECBAgQIECAAAECBAgQIECgOQX6NOeyrIoAAQIECBAgQIAAAQIECBAgQIAAAQIECBAgQIAAAQIECBAgQIAAAQIECBAgQIAAAQIE8iYgwT1vO2a+BAgQIECAAAECBAgQIECAAAECBAgQIECAAAECBAgQIECAAAECBAgQIECAAAECBAgQaFIBCe5NurGWRYAAAQIECBAgQIAAAQIECBAgQIAAAQIECBAgQIAAAQIECBAgQIAAAQIECBAgQIAAgbwJSHDP246ZLwECBAgQIECAAAECBAgQIECAAAECBAgQIECAAAECBAgQIECAAAECBAgQIECAAAECBJpUQIJ7k26sZREgQIAAAQIECBAgQIAAAQIECBAgQIAAAQIECBAgQIAAAQIECBAgQIAAAQIECBAgQCBvAhLc87Zj5kuAAAECBAgQIECAAAECBAgQIECAAAECBAgQIECAAAECBAgQIECAAAECBAgQIECAAIEmFWht0nVZFgECBAgQIECAAAECBAgQIECAAAECBAgQyJXATTfdFEuWLKnrnKdOnRoHHXRQyTFPP/30+M///M+SbaqpHDduXDXd9CFAgAABAgQIECBAgAABAgQIECBAgACBXi4gwb2XvwEsnwABAgQIECBAgAABAgQIECBAgAABAgR6hkBXJIQ/99xzZRc3cuTIGD9+fNl29W5wwAEHxNy5czOHHTp0aGadCgIECBAgQIAAAQIECBAgQIAAAQIECBBoXgEJ7s27t1ZGgAABAgQIECBAgAABAgQIECBAgAABAgR6rMBll13WY+dmYgQIECBAgAABAgQIECBAgAABAgQIECDQfQJ9uu/RnkyAAAECBAgQIECAAAECBAgQIECAAAECBAgQIECAAAECBAgQIECAAAECBAgQIECAAAECBFYLSHBfbeEVAQIECBAgQIAAAQIECBAgQIAAAQIECBAgQIAAAQIECBAgQIAAAQIECBAgQIAAAQIECHSjgAT3bsT3aAIECBAgQIAAAQIECBAgQIAAAQIECBAgQIAAAQIECBAgQIAAAQIECBAgQIAAAQIECBBYLSDBfbWFVwQIECBAgAABAgQIECBAgAABAgQIECBAgAABAgQIECBAgAABAgQIECBAgAABAgQIECDQjQIS3LsR36MJECBAgAABAgQIECBAgAABAgQIECBAgAABAgQIECBAgAABAgQIECBAgAABAgQIECBAYLWABPfVFl4RIECAAAECBAgQIECAAAECBAgQIECAAAECBAgQIECAAAECBAgQIECAAAECBAgQIECAQDcKtHbjsz2aAAECBAgQIECAAAECBAgQIECAAAECBAgQINBjBJ599tl46qmnCv+efvrpeO6552KNNdaIddZZJ9Zdd93Cz/Hjx8eQIUPqMudXXnklnnjiiVXPfOaZZ6K1tTVGjhwZo0aNig033DCmTJkSgwYNqsvz6jHIiy++GNOmTYuZM2dG8jr5OWvWrBg+fHiMHTt21b9NN9208LoezzQGAQIECBAgQIAAAQIECBAgQIAAAQK9S0CCe+/ab6slQIAAAQIECBAgQIAAAQIECBAgQIAAAQI9QuDcc8+N+fPnZ87llFNOKSR5ZzZoV3HWWWfF4sWL25W+eXvMMcfEBhtskFo3b968+NGPfhSXX3553H///alt2hYOHDgwDj300DjuuONi8uTJbasqer1s2bL47W9/W3he8jO5L3X1798/tt9++zj88MPjyCOPjOS+kdeKFSti6tSp8etf/7rw77777oukrNzV0tIS2267beyzzz6Ff4lVUuYiQIAAAQIECBAgQIAAAQIECBAgQIBAOYGWN34JWf63kOVGUU+AAAECBAgQIECAAAECBAgQIECAAAECBAj0OIHbb789dtxxx5Lz+tKXvhQnnXRSyTZdUZmc9p2c/p11TZ8+PSZOnJhV3aE8OVV9wYIFHcqTgltuuSV22WWXorrk9PQzzjgjfvjDH5ZMtC/q1O5mhx12iCRRf9ddd21X0/E2+Tjm4osvjosuuiiSk9qrudZee+04++yz4yMf+Ug13Tvd59prr43TTz89ZsyY0em+7Tu8/e1vjwsuuCDe9a53ta9yT4AAAQIECBAgQIAAAQIECBAgQIAAgSKBPkV3bggQIECAAAECBAgQIECAAAECBAgQIECAAAECTS5w2223xVZbbVU4Rb3UKfLlGJI/INhzzz3jJz/5ScmmSTJ9cpL5CSecUHVye/KAZ599No4++ug46qijYtGiRSWfWUtl4vOOd7wj3v/+99cluT2Zy0MPPRTvfve7C14PPvhgLdPTlwABAgQIECBAgAABAgQIECBAgACBJheQ4N7kG2x5BAgQIECAAAECBAgQIECAAAECBAgQIECAwJsCy5cvj3POOSfe+c53FpLF6+GyZMmS+MAHPhCXXHJJ6nB33HFHTJ48OX7zm9+k1ldT+N3vfreQLL506dJqumf2SXw++clPxs477xx33313ZrtaKv74xz/G1ltvnelVy9j6EiBAgAABAgQIECBAgAABAgQIECDQHAIS3JtjH62CAAECBAgQIECAAAECBAgQIECAAAECBAgQKCOQnKB+1llnxbJly8q07Fz1ihUrConh7U9yv+WWW2LXXXet6dT2rJkkY59xxhlZ1Z0uX7BgQRxwwAENSTxfmUh/8sknR2LnIkCAAAECBAgQIECAAAECBAgQIECAQFsBCe5tNbwmQIAAAQIECBAgQIAAAQIECBAgQIAAAQIEmlLg29/+dpcnb59++umxePHigt8TTzwR//Ef/xHJCe9ddV144YVx00031Tz8zJkzC6fa//KXv6x5rM4McNFFF8XBBx8cixYt6kw3bQkQIECAAAECBAgQIECAAAECBAgQaHKB1iZfn+URIECAAAECBAgQIECAAAECBAgQIECAAAECvVzgz3/+c5x77rklFdZdd93YcsstY8KECbHBBhvE3Llz4+GHHy78e/zxx2Pp0qUl+yeVTz75ZFx22WVx5JFHxr777huzZs3K7LP22mvH7rvvHuutt16MGTOmkBj/j3/8Ix577LH44x//WNEp88np51/84hdjt912y3xOuYokIX/vvfeO++67r1zTQv3w4cNjjz32iL322qvglcx91KhR8eqrr8bzzz8fTz31VPz617+O66+/vuT6Vz7s2muvLfRP3FwECBAgQIAAAQIECBAgQIAAAQIECBBIBFre+OWn7370XiBAgAABAgQIECBAgAABAgQIECBAgAABAk0ocPvtt8eOO+5YcmVf+tKX4qSTTirZpisqx44dG8nJ4VnX9OnTY+LEiVnVHcqHDBkSCxYs6FCeFLS0tETWxyE777xznHjiiYWE9D590r/4dv78+XHMMcfEj3/849Tx2xaOHj06Jk+eXEhSb1u+8vUBBxwQZ5xxRmy99dYrizr8fOaZZ+Liiy+Or371qxUl1j/66KOx6aabdhinkoITTjghvva1r5VtmiS2n3zyyZG0f8tb3lK2ffIHAYlX0qfUPq8cKEl0P/DAA1fe+kmAAAECBAgQIECAAAECBAgQIECAQC8WSP9NbS8GsXQCBAgQIECAAAECBAgQIECAAAECBAgQIECguQTSktuHDRsWv//97yM53X2//faLrOT2RCJJ6P7Rj35USDrv169fSZyXX345Nbl9rbXWittuuy1+/vOfl0xuTwZfZ5114sILL4wbb7wxhg4dWvJ5SeXVV19dtk1ag1/+8pcVJbfvuuuukfzBwZlnnllRcnvyrNbW1vjgBz8Yf/vb3+KII45Ie3xR2dFHH104Ab+o0A0BAgQIECBAgAABAgQIECBAgAABAr1SQIJ7r9x2iyZAgAABAgQIECBAgAABAgQIECBAgAABAr1XYNy4cYVk8z333LNTCMcdd1x85jOf6VSfpPHb3/72uPfee8uept9+4He/+92FhPj25e3v77jjjvZFZe9feOGFOOqoo8q2O/bYYwsJ+2uuuWbZtmkNRowYUUjA/9SnPpVWvars1VdfrSgRflUHLwgQIECAAAECBAgQIECAAAECBAgQaFoBCe5Nu7UWRoAAAQIECBAgQIAAAQIECBAgQIAAAQIECLQXGD58eCQJ4UnSeTXXRz/60Rg4cGDFXZME7xtuuCGSpPpqrj322CPe9773lex63333xdKlS0u2aV/5la98JWbPnt2+uOj+wAMPjMsuu6xwGntRRRU3X/7yl+OTn/xkyZ5/+ctf4tZbby3ZRiUBAgQIECBAgAABAgQIECBAgAABAs0vIMG9+ffYCgkQIECAAAECBAgQIECAAAECBAgQIECAAIF/CZxxxhmx7rrrVu2RnGR+2GGHVdz/iiuuiPXWW6/i9mkNk5PjS10LFy6MRx99tFSTorr58+fHt771raKy9jdbbbVV4eT1lpaW9lVV33/xi18sm+ifJMK7CBAgQIAAAQIECBAgQIAAAQIECBDo3QIS3Hv3/ls9AQIECBAgQIAAAQIECBAgQIAAAQIECBDoNQLjx48ve4p4JRgf/vCHK2kWm222WRxwwAEVtS3VaNttt41yieYzZ84sNURR3ZVXXhmvvvpqUVn7m0svvTQGDx7cvrim+0GDBsXnPve5kmPceOONMWPGjJJtVBIgQIAAAQIECBAgQIAAAQIECBAg0NwCEtybe3+tjgABAgQIECBAgAABAgQIECBAgAABAgQIEPiXwKc//ekYMGBAzR4TJkyoaIxyJ69XNMgbjYYNGxaTJk0q2XzOnDkl61dWLlu2LL72ta+tvE39+b73vS+mTJmSWldr4ZFHHhmbbLJJ5jDLly+PSy65JLNeBQECBAgQIECAAAECBAgQIECAAAECzS8gwb3599gKCRAgQIAAAQIECBAgQIAAAQIECBAgQIAAgTcEdtttt7o4rLnmmtHa2lp2rAMPPLBsm0obrLPOOiWbVprgfu+998aTTz5ZcqxPfepTJetrqezbt2+ceuqpJYf47W9/W7JeJQECBAgQIECAAAECBAgQIECAAAECzS0gwb2599fqCBAgQIAAAQIECBAgQIAAAQIECBAgQIAAgTcExo4dGxMnTqyLRZ8+fWKttdYqOVZyyvuoUaNKtulM5Vve8paSzefNm1eyfmXl7bffvvJl6s8keX/HHXdMratXYbnT4adPnx4zZ86s1+OMQ4AAAQIECBAgQIAAAQIECBAgQIBAzgQkuOdsw0yXAAECBAgQIECAAAECBAgQIECAAAECBAgQ6LxAuaTqzo44bty4kl223377kvWdrSyX4L5ixYqKhiyX4L7vvvtGksDflVfyhwbDhg0r+Yg77rijZL1KAgQIECBAgAABAgQIECBAgAABAgSaV6Brf0PZvG5WRoAAAQIECBAgQIAAAQIECBAgQIAAAQIECORI4B3veEddZ7vGGmuUHG/99dcvWd/ZynIJ7pWOVy7Bfcstt6x0qKrbtbS0xOTJk0v2LzfPkp1VEiBAgAABAgQIECBAgAABAgQIECCQawEJ7rnePpMnQIAAAQIECBAgQIAAAQIECBAgQIAAAQIEKhEYO3ZsJc0qbpMkaZe6yiXAl+qbVjdgwIC04k6VTZ8+PWbOnFmyT3K6eiOurbfeuuRj7rrrrpL1KgkQIECAAAECBAgQIECAAAECBAgQaF6B1uZdmpURIECAAAECBAgQIECAAAECBAgQIECAAAECBN4UGD58eEMpGv28Shb3+OOPl202bdq0eO2118q2q7XBggULSg7xwgsvlKxXSYAAAQIECBAgQIAAAQIECBAgQIBA8wpIcG/evbUyAgQIECBAgAABAgQIECBAgAABAgQIECBA4F8Cw4YNa6jF0KFDG/q8Sh42e/bsss1OPvnksm0a0aCSuTZiHp5BgAABAgQIECBAgAABAgQIECBAgEDjBfo0/pGeSIAAAQIECBAgQIAAAQIECBAgQIAAAQIECBBorECjT1RvaWlp7AIreFqeksbnzJkTK1asqGBVmhAgQIAAAQIECBAgQIAAAQIECBAg0GwCEtybbUethwABAgQIECBAgAABAgQIECBAgAABAgQIEOgg0OgT3DtMoAcUzJo1qwfMorIpLF++PF599dXKGmtFgAABAgQIECBAgAABAgQIECBAgEBTCUhwb6rttBgCBAgQIECAAAECBAgQIECAAAECBAgQIEAgTWDIkCFpxb2qLE8nuCcbk7f59qo3k8USIECAAAECBAgQIECAAAECBAgQ6EIBCe5diGtoAgQIECBAgAABAgQIECBAgAABAgQIECBAoGcItLS09IyJdOMs8nYi+sKFC7tRy6MJECBAgAABAgQIECBAgAABAgQIEOguAQnu3SXvuQQIECBAgAABAgQIECBAgAABAgQIECBAgACBBgoMHjy4gU+r/VH9+vWrfRAjECBAgAABAgQIECBAgAABAgQIECCQO4HW3M3YhAkQIECAAAECBAgQIECAAAECBAgQIECAAAECBDotMHLkyJJ9Jk+eHOeee27JNo2sHDduXCMf51kECBAgQIAAAQIECBAgQIAAAQIECPQQAQnuPWQjTIMAAQIECBAgQIAAAQIECBAgQIAAAQIECBAg0JUC5RLclyxZEnvvvXdXTsHYBAgQIECAAAECBAgQIECAAAECBAgQKCvQp2wLDQgQIECAAAECBAgQIECAAAECBAgQIECAAAECBHIvUC7B/amnnsr9Gi2AAAECBAgQIECAAAECBAgQIECAAIH8C0hwz/8eWgEBAgQIECBAgAABAgQIECBAgAABAgQIECBAoKxAuQT3efPmxezZs8uOowEBAgQIECBAgAABAgQIECBAgAABAgS6UkCCe1fqGpsAAQIECBAgQIAAAQIECBAgQIAAAQIECBAg0EMEJkyYUHYmU6dOLdtGAwIECBAgQIAAAQIECBAgQIAAAQIECHSlgAT3rtQ1NgECBAgQIECAAAECBAgQIECAAAECBAgQIECghwhssskmUe4U9z/84Q89ZLamQYAAAQIECBAgQIAAAQIECBAgQIBAbxWQ4N5bd966CRAgQIAAAQIECBAgQIAAAQIECBAgQIAAgV4l0NLSEjvuuGPJNTcqwX3GjBlx//33x6xZs0rORyUBAgQIECBAgAABAgQIECBAgAABAr1PoLX3LdmKCRAgQIAAAQIECBAgQIAAAQIECBAgQIAAAQK9U2CnnXaKG264IXPxDz30UEybNi2S09678jrooIPigQceKDxi6NChMX78+FhvvfUKP5PXyfP33nvvrpyCsQkQIECAAAECBAgQIECAAAECBAgQ6KECEtx76MaYFgECBAgQIECAAAECBAgQIECAAAECBAgQIECg3gJJgnu56/zzz4/vfe975ZpVXX/jjTeuSm5PBpk3b148/PDDhX8rBz388MMluK/E8JMAAQIECBAgQIAAAQIECBAgQIBALxPo08vWa7kECBAgQIAAAQIECBAgQIAAAQIECBAgQIAAgV4rsN1228VGG21Ucv0//vGP48knnyzZppbKc845p2z3Qw89tGwbDQgQIECAAAECBAgQIECAAAECBAgQaE4BCe7Nua9WRYAAAQIECBAgQIAAAQIECBAgQIAAAQIECBDoINCnPaHkjAAAE71JREFUT5846aSTOpS3LVi6dGkcc8wxsXz58rbFdXn9u9/9Lu69996SY40aNSr22GOPkm1UEiBAgAABAgQIECBAgAABAgQIECDQvAIS3Jt3b62MAAECBAgQIECAAAECBAgQIECAAAECBAgQINBB4IgjjogxY8Z0KG9b8Kc//SnOPvvstkU1v37xxRfjuOOOKzvO0UcfHf369SvbTgMCBAgQIECAAAECBAgQIECAAAECBJpTQIJ7c+6rVREgQIAAAQIECBAgQIAAAQIECBAgQIAAAQIEUgUGDhwYn/jEJ1Lr2haee+658Z3vfKdtUdWv58yZE+9617tixowZJcdYY4014tRTTy3ZRiUBAgQIECBAgAABAgQIECBAgAABAs0tIMG9uffX6ggQIECAAAECBAgQIECAAAECBAgQIECAAAECHQSOP/74mDhxYofytgUrVqyIj3zkI3HmmWdG8rraa8GCBbHPPvvEgw8+WHaIJLl9xIgRZdtpQIAAAQIECBAgQIAAAQIECBAgQIBA8wpIcG/evbUyAgQIECBAgAABAgQIECBAgAABAgQIECBAgECqwLBhw+KnP/1pDBgwILW+beEXvvCF+Pd///f461//2ra47OskKf7666+Pd7zjHXH77beXbb/55ptHknjvIkCAAAECBAgQIECAAAECBAgQIECgdwtIcO/d+2/1BAgQIECAAAECBAgQIECAAAECBAgQIECAQC8VmDx5cnzta1+raPU333xzbLvttnHwwQfHddddF/Pnz8/sl5zY/stf/jK22Wab2H///ePhhx/ObLuyIkm4//nPfx6DBg1aWeQnAQIECBAgQIAAAQIECBAgQIAAAQK9VKC1l67bsgkQIECAAAECBAgQIECAAAECBAgQIECAAAECvV7g2GOPjbvuuiu++93vlrVITmRPTn1fefL7lltuGW9961sL/5YuXRozZswo/Hv++efLjtW2QUtLS1x11VWx0UYbtS32mgABAgQIECBAgAABAgQIECBAgACBXiogwb2XbrxlEyBAgAABAgQIECBAgAABAgQIECBAgAABAgQSge985zux1lprxfnnn18xyKJFi+Kee+6puH1Ww/79+8fVV18dBxxwQFYT5QQIECBAgAABAgQIECBAgAABAgQI9DKBPr1svZZLgAABAgQIECBAgAABAgQIECBAgAABAgQIECDQRiA5Qf28884rnOKeJJw36ho6dGj8+te/jkMOOaRRj/QcAgQIECBAgAABAgQIECBAgAABAgRyICDBPQebZIoECBAgQIAAAQIECBAgQIAAAQIECBAgQIAAga4W+NCHPhQ33XRTbLHFFl39qNh9993jvvvuK/zs8od5AAECBAgQIECAAAECBAgQIECAAAECuRKQ4J6r7TJZAgQIECBAgAABAgQIECBAgAABAgQIECBAgEDXCeywww7x4IP/38794yQah0EA/rGGxliY0NJ6BW+BvZ7OBg5AiQewJNtY22NJQULi/qHYAxDWTJzHhFjxfe880074OVar1bi7u7v4i+bz+Vgul+Pl5eW/PP/iB3sgAQIECBAgQIAAAQIECBAgQIAAAQJfLmDg/uXkXkiAAAECBAgQIECAAAECBAgQIECAAAECBAgQyBWYTCbj8fFxvL29jefn57FYLMbNzc3ZB19dXY2Hh4exXq/H+/v7eHp6OvtZvkiAAAECBAgQIECAAAECBAgQIECAwPcXmPz68/f9Y0pIgAABAgQIECBAgAABAgQIECBAgAABAgQIECBwrsDxeByvr69js9mM7XY7drvd+Pj4OP3f7/enx06n03F7e3v6/P319/v7+3+f2Wx27qt9jwABAgQIECBAgAABAgQIECBAgACBMgED97LCxSVAgAABAgQIECBAgAABAgQIECBAgAABAgQIXFLgcDiMz8/PcX19fcnHehYBAgQIECBAgAABAgQIECBAgAABAqUCBu6lxYtNgAABAgQIECBAgAABAgQIECBAgAABAgQIECBAgAABAgQIECBAgAABAgQIECBAgACBNIEfaQe5hwABAgQIECBAgAABAgQIECBAgAABAgQIECBAgAABAgQIECBAgAABAgQIECBAgAABAgQ6BQzcO3uXmgABAgQIECBAgAABAgQIECBAgAABAgQIECBAgAABAgQIECBAgAABAgQIECBAgAABAnECBu5xlTiIAAECBAgQIECAAAECBAgQIECAAAECBAgQIECAAAECBAgQIECAAAECBAgQIECAAAECnQIG7p29S02AAAECBAgQIECAAAECBAgQIECAAAECBAgQIECAAAECBAgQIECAAAECBAgQIECAAIE4AQP3uEocRIAAAQIECBAgQIAAAQIECBAgQIAAAQIECBAgQIAAAQIECBAgQIAAAQIECBAgQIAAgU4BA/fO3qUmQIAAAQIECBAgQIAAAQIECBAgQIAAAQIECBAgQIAAAQIECBAgQIAAAQIECBAgQIBAnICBe1wlDiJAgAABAgQIECBAgAABAgQIECBAgAABAgQIECBAgAABAgQIECBAgAABAgQIECBAgECngIF7Z+9SEyBAgAABAgQIECBAgAABAgQIECBAgAABAgQIECBAgAABAgQIECBAgAABAgQIECBAIE7AwD2uEgcRIECAAAECBAgQIECAAAECBAgQIECAAAECBAgQIECAAAECBAgQIECAAAECBAgQIECgU8DAvbN3qQkQIECAAAECBAgQIECAAAECBAgQIECAAAECBAgQIECAAAECBAgQIECAAAECBAgQIBAnYOAeV4mDCBAgQIAAAQIECBAgQIAAAQIECBAgQIAAAQIECBAgQIAAAQIECBAgQIAAAQIECBAg0Clg4N7Zu9QECBAgQIAAAQIECBAgQIAAAQIECBAgQIAAAQIECBAgQIAAAQIECBAgQIAAAQIECBCIEzBwj6vEQQQIECBAgAABAgQIECBAgAABAgQIECBAgAABAgQIECBAgAABAgQIECBAgAABAgQIEOgUMHDv7F1qAgQIECBAgAABAgQIECBAgAABAgQIECBAgAABAgQIECBAgAABAgQIECBAgAABAgQIxAkYuMdV4iACBAgQIECAAAECBAgQIECAAAECBAgQIECAAAECBAgQIECAAAECBAgQIECAAAECBAh0Chi4d/YuNQECBAgQIECAAAECBAgQIECAAAECBAgQIECAAAECBAgQIECAAAECBAgQIECAAAECBOIEDNzjKnEQAQIECBAgQIAAAQIECBAgQIAAAQIECBAgQIAAAQIECBAgQIAAAQIECBAgQIAAAQIEOgUM3Dt7l5oAAQIECBAgQIAAAQIECBAgQIAAAQIECBAgQIAAAQIECBAgQIAAAQIECBAgQIAAAQJxAgbucZU4iAABAgQIECBAgAABAgQIECBAgAABAgQIECBAgAABAgQIECBAgAABAgQIECBAgAABAp0CBu6dvUtNgAABAgQIECBAgAABAgQIECBAgAABAgQIECBAgAABAgQIECBAgAABAgQIECBAgACBOAED97hKHESAAAECBAgQIECAAAECBAgQIECAAAECBAgQIECAAAECBAgQIECAAAECBAgQIECAAIFOAQP3zt6lJkCAAAECBAgQIECAAAECBAgQIECAAAECBAgQIECAAAECBAgQIECAAAECBAgQIECAQJyAgXtcJQ4iQIAAAQIECBAgQIAAAQIECBAgQIAAAQIECBAgQIAAAQIECBAgQIAAAQIECBAgQIBAp4CBe2fvUhMgQIAAAQIECBAgQIAAAQIECBAgQIAAAQIECBAgQIAAAQIECBAgQIAAAQIECBAgQCBOwMA9rhIHESBAgAABAgQIECBAgAABAgQIECBAgAABAgQIECBAgAABAgQIECBAgAABAgQIECBAoFPAwL2zd6kJECBAgAABAgQIECBAgAABAgQIECBAgAABAgQIECBAgAABAgQIECBAgAABAgQIECAQJ2DgHleJgwgQIECAAAECBAgQIECAAAECBAgQIECAAAECBAgQIECAAAECBAgQIECAAAECBAgQINApYODe2bvUBAgQIECAAAECBAgQIECAAAECBAgQIECAAAECBAgQIECAAAECBAgQIECAAAECBAgQiBMwcI+rxEEECBAgQIAAAQIECBAgQIAAAQIECBAgQIAAAQIECBAgQIAAAQIECBAgQIAAAQIECBDoFDBw7+xdagIECBAgQIAAAQIECBAgQIAAAQIECBAgQIAAAQIECBAgQIAAAQIECBAgQIAAAQIECMQJGLjHVeIgAgQIECBAgAABAgQIECBAgAABAgQIECBAgAABAgQIECBAgAABAgQIECBAgAABAgQIdAoYuHf2LjUBAgQIECBAgAABAgQIECBAgAABAgQIECBAgAABAgQIECBAgAABAgQIECBAgAABAgTiBAzc4ypxEAECBAgQIECAAAECBAgQIECAAAECBAgQIECAAAECBAgQIECAAAECBAgQIECAAAECBDoFDNw7e5eaAAECBAgQIECAAAECBAgQIECAAAECBAgQIECAAAECBAgQIECAAAECBAgQIECAAAECcQIG7nGVOIgAAQIECBAgQIAAAQIECBAgQIAAAQIECBAgQIAAAQIECBAgQIAAAQIECBAgQIAAAQKdAgbunb1LTYAAAQIECBAgQIAAAQIECBAgQIAAAQIECBAgQIAAAQIECBAgQIAAAQIECBAgQIAAgTgBA/e4ShxEgAABAgQIECBAgAABAgQIECBAgAABAgQIECBAgAABAgQIECBAgAABAgQIECBAgACBTgED987epSZAgAABAgQIECBAgAABAgQIECBAgAABAgQIECBAgAABAgQIECBAgAABAgQIECBAgECcgIF7XCUOIkCAAAECBAgQIECAAAECBAgQIECAAAECBAgQIECAAAECBAgQIECAAAECBAgQIECAQKeAgXtn71ITIECAAAECBAgQIECAAAECBAgQIECAAAECBAgQIECAAAECBAgQIECAAAECBAgQIEAgTsDAPa4SBxEgQIAAAQIECBAgQIAAAQIECBAgQIAAAQIECBAgQIAAAQIECBAgQIAAAQIECBAgQKBTwMC9s3epCRAgQIAAAQIECBAgQIAAAQIECBAgQIAAAQIECBAgQIAAAQIECBAgQIAAAQIECBAgECdg4B5XiYMIECBAgAABAgQIECBAgAABAgQIECBAgAABAgQIECBAgAABAgQIECBAgAABAgQIECDQKWDg3tm71AQIECBAgAABAgQIECBAgAABAgQIECBAgAABAgQIECBAgAABAgQIECBAgAABAgQIEIgTMHCPq8RBBAgQIECAAAECBAgQIECAAAECBAgQIECAAAECBAgQIECAAAECBAgQIECAAAECBAgQ6BQwcO/sXWoCBAgQIECAAAECBAgQIECAAAECBAgQIECAAAECBAgQIECAAAECBAgQIECAAAECBAjECRi4x1XiIAIECBAgQIAAAQIECBAgQIAAAQIECBAgQIAAAQIECBAgQIAAAQIECBAgQIAAAQIECHQKGLh39i41AQIECBAgQIAAAQIECBAgQIAAAQIECBAgQIAAAQIECBAgQIAAAQIECBAgQIAAAQIE4gQM3OMqcRABAgQIECBAgAABAgQIECBAgAABAgQIECBAgAABAgQIECBAgAABAgQIECBAgAABAgQ6BQzcO3uXmgABAgQIECBAgAABAgQIECBAgAABAgQIECBAgAABAgQIECBAgAABAgQIECBAgAABAnECBu5xlTiIAAECBAgQIECAAAECBAgQIECAAAECBAgQIECAAAECBAgQIECAAAECBAgQIECAAAECnQIG7p29S02AAAECBAgQIECAAAECBAgQIECAAAECBAgQIECAAAECBAgQIECAAAECBAgQIECAAIE4AQP3uEocRIAAAQIECBAgQIAAAQIECBAgQIAAAQIECBAgQIAAAQIECBAgQIAAAQIECBAgQIAAgU4BA/fO3qUmQIAAAQIECBAgQIAAAQIECBAgQIAAAQIECBAgQIAAAQIECBAgQIAAAQIECBAgQIBAnICBe1wlDiJAgAABAgQIECBAgAABAgQIECBAgAABAgQIECBAgAABAgQIECBAgAABAgQIECBAgECngIF7Z+9SEyBAgAABAgQIECBAgAABAgQIECBAgAABAgQIECBAgAABAgQIECBAgAABAgQIECBAIE7AwD2uEgcRIECAAAECBAgQIECAAAECBAgQIECAAAECBAgQIECAAAECBAgQIECAAAECBAgQIECgU8DAvbN3qQkQIECAAAECBAgQIECAAAECBAgQIECAAAECBAgQIECAAAECBAgQIECAAAECBAgQIBAnYOAeV4mDCBAgQIAAAQIECBAgQIAAAQIECBAgQIAAAQIECBAgQIAAAQIECBAgQIAAAQIECBAg0Clg4N7Zu9QECBAgQIAAAQIECBAgQIAAAQIECBAgQIAAAQIECBAgQIAAAQIECBAgQIAAAQIECBCIEzBwj6vEQQQIECBAgAABAgQIECBAgAABAgQIECBAgAABAgQIECBAgAABAgQIECBAgAABAgQIEOgUMHDv7F1qAgQIECBAgAABAgQIECBAgAABAgQIECBAgAABAgQIECBAgAABAgQIECBAgAABAgQIxAkYuMdV4iACBAgQIECAAAECBAgQIECAAAECBAgQIECAAAECBAgQIECAAAECBAgQIECAAAECBAh0CvwGBmfwJkY0NWMAAAAASUVORK5CYII="/>
          <p:cNvSpPr>
            <a:spLocks noChangeAspect="1" noChangeArrowheads="1"/>
          </p:cNvSpPr>
          <p:nvPr/>
        </p:nvSpPr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97" y="1492319"/>
            <a:ext cx="4697237" cy="2818342"/>
          </a:xfrm>
          <a:prstGeom prst="rect">
            <a:avLst/>
          </a:prstGeom>
        </p:spPr>
      </p:pic>
      <p:pic>
        <p:nvPicPr>
          <p:cNvPr id="5" name="Marcador de contenido 3" descr="Screen Shot 2019-05-16 at 23.30.50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" b="177"/>
          <a:stretch>
            <a:fillRect/>
          </a:stretch>
        </p:blipFill>
        <p:spPr>
          <a:xfrm>
            <a:off x="3844334" y="3943388"/>
            <a:ext cx="5299666" cy="2914612"/>
          </a:xfrm>
        </p:spPr>
      </p:pic>
    </p:spTree>
    <p:extLst>
      <p:ext uri="{BB962C8B-B14F-4D97-AF65-F5344CB8AC3E}">
        <p14:creationId xmlns:p14="http://schemas.microsoft.com/office/powerpoint/2010/main" val="2223820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Screen Shot 2019-05-16 at 23.26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72" y="1777547"/>
            <a:ext cx="9144000" cy="2915766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>
            <a:off x="0" y="3899616"/>
            <a:ext cx="602972" cy="0"/>
          </a:xfrm>
          <a:prstGeom prst="straightConnector1">
            <a:avLst/>
          </a:prstGeom>
          <a:ln w="38100" cmpd="sng"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5D93AE35-0463-436B-A4AE-E8C141695AA3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Changes in pneumonia deaths following introduction of VACCINE in COUNTRY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9392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 descr="Screen Shot 2019-05-17 at 10.21.4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" r="14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4022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Country </a:t>
            </a:r>
            <a:r>
              <a:rPr lang="es-CO" dirty="0" err="1" smtClean="0"/>
              <a:t>characterization</a:t>
            </a:r>
            <a:endParaRPr lang="es-CO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err="1" smtClean="0">
                <a:latin typeface="+mj-lt"/>
              </a:rPr>
              <a:t>Location</a:t>
            </a:r>
            <a:endParaRPr lang="es-CO" dirty="0" smtClean="0">
              <a:latin typeface="+mj-lt"/>
            </a:endParaRPr>
          </a:p>
          <a:p>
            <a:r>
              <a:rPr lang="es-CO" dirty="0" smtClean="0">
                <a:latin typeface="+mj-lt"/>
              </a:rPr>
              <a:t>Total </a:t>
            </a:r>
            <a:r>
              <a:rPr lang="es-CO" dirty="0" err="1" smtClean="0">
                <a:latin typeface="+mj-lt"/>
              </a:rPr>
              <a:t>population</a:t>
            </a:r>
            <a:endParaRPr lang="es-CO" dirty="0">
              <a:latin typeface="+mj-lt"/>
            </a:endParaRPr>
          </a:p>
          <a:p>
            <a:r>
              <a:rPr lang="es-CO" dirty="0" err="1" smtClean="0">
                <a:latin typeface="+mj-lt"/>
              </a:rPr>
              <a:t>Children</a:t>
            </a:r>
            <a:endParaRPr lang="es-CO" dirty="0">
              <a:latin typeface="+mj-lt"/>
            </a:endParaRPr>
          </a:p>
          <a:p>
            <a:r>
              <a:rPr lang="es-CO" dirty="0" smtClean="0">
                <a:latin typeface="+mj-lt"/>
              </a:rPr>
              <a:t>GDP/</a:t>
            </a:r>
            <a:r>
              <a:rPr lang="es-CO" dirty="0" err="1" smtClean="0">
                <a:latin typeface="+mj-lt"/>
              </a:rPr>
              <a:t>capita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HDI index (around vaccine introduction)</a:t>
            </a:r>
            <a:endParaRPr lang="es-C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2926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 descr="Screen Shot 2019-05-17 at 00.48.5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7" b="66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20460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724AE8-02B7-45FF-9585-5A932154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Averted Deaths in Country X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39" y="1253052"/>
            <a:ext cx="4850607" cy="3034271"/>
          </a:xfrm>
          <a:prstGeom prst="rect">
            <a:avLst/>
          </a:prstGeom>
        </p:spPr>
      </p:pic>
      <p:pic>
        <p:nvPicPr>
          <p:cNvPr id="4" name="Marcador de contenido 3" descr="Screen Shot 2019-05-16 at 23.32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" b="1533"/>
          <a:stretch>
            <a:fillRect/>
          </a:stretch>
        </p:blipFill>
        <p:spPr>
          <a:xfrm>
            <a:off x="3821151" y="3851241"/>
            <a:ext cx="5467218" cy="300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08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93AE35-0463-436B-A4AE-E8C141695AA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sz="3200" dirty="0" smtClean="0">
                <a:latin typeface="Avenir Book"/>
                <a:cs typeface="Avenir Book"/>
              </a:rPr>
              <a:t>Changes in pneumonia deaths following introduction of VACCINE in COUNTRY</a:t>
            </a:r>
            <a:endParaRPr lang="en-US" sz="3200" dirty="0">
              <a:latin typeface="Avenir Book"/>
              <a:cs typeface="Avenir Boo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9421F1-4FFB-48FD-8B56-34F607789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21441"/>
            <a:ext cx="8229600" cy="4525963"/>
          </a:xfrm>
        </p:spPr>
        <p:txBody>
          <a:bodyPr>
            <a:normAutofit/>
          </a:bodyPr>
          <a:lstStyle/>
          <a:p>
            <a:r>
              <a:rPr lang="es-ES" dirty="0" err="1" smtClean="0"/>
              <a:t>Pneumonia</a:t>
            </a:r>
            <a:r>
              <a:rPr lang="es-ES" dirty="0" smtClean="0"/>
              <a:t> </a:t>
            </a:r>
            <a:r>
              <a:rPr lang="es-ES" dirty="0" err="1" smtClean="0"/>
              <a:t>deaths</a:t>
            </a:r>
            <a:r>
              <a:rPr lang="es-ES" dirty="0" smtClean="0"/>
              <a:t> </a:t>
            </a:r>
            <a:r>
              <a:rPr lang="es-ES" dirty="0" err="1" smtClean="0"/>
              <a:t>reduced</a:t>
            </a:r>
            <a:r>
              <a:rPr lang="en-US" dirty="0" smtClean="0"/>
              <a:t>/did not reduce significantly </a:t>
            </a:r>
            <a:r>
              <a:rPr lang="es-ES" dirty="0" err="1" smtClean="0"/>
              <a:t>by</a:t>
            </a:r>
            <a:r>
              <a:rPr lang="es-ES" dirty="0" smtClean="0"/>
              <a:t> YY </a:t>
            </a:r>
            <a:r>
              <a:rPr lang="es-ES" dirty="0"/>
              <a:t>(IC 95%: </a:t>
            </a:r>
            <a:r>
              <a:rPr lang="es-ES" dirty="0" smtClean="0"/>
              <a:t>XX-ZZ) in </a:t>
            </a:r>
            <a:r>
              <a:rPr lang="es-ES" dirty="0" err="1" smtClean="0"/>
              <a:t>children</a:t>
            </a:r>
            <a:r>
              <a:rPr lang="es-ES" dirty="0" smtClean="0"/>
              <a:t> </a:t>
            </a:r>
            <a:r>
              <a:rPr lang="es-ES" dirty="0" err="1" smtClean="0"/>
              <a:t>aged</a:t>
            </a:r>
            <a:r>
              <a:rPr lang="es-ES" dirty="0" smtClean="0"/>
              <a:t> X </a:t>
            </a:r>
            <a:r>
              <a:rPr lang="es-ES" dirty="0" smtClean="0"/>
              <a:t>to</a:t>
            </a:r>
            <a:r>
              <a:rPr lang="es-ES" dirty="0" smtClean="0"/>
              <a:t> y </a:t>
            </a:r>
            <a:r>
              <a:rPr lang="es-ES" dirty="0"/>
              <a:t>m </a:t>
            </a:r>
            <a:endParaRPr lang="es-E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31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6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2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 smtClean="0"/>
              <a:t>Background</a:t>
            </a:r>
            <a:r>
              <a:rPr lang="es-CO" dirty="0" smtClean="0"/>
              <a:t> – </a:t>
            </a:r>
            <a:r>
              <a:rPr lang="es-CO" dirty="0" err="1" smtClean="0"/>
              <a:t>Vaccine</a:t>
            </a:r>
            <a:r>
              <a:rPr lang="es-CO" dirty="0" smtClean="0"/>
              <a:t> X</a:t>
            </a:r>
            <a:endParaRPr lang="es-CO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err="1" smtClean="0">
                <a:latin typeface="+mj-lt"/>
              </a:rPr>
              <a:t>Vaccine</a:t>
            </a:r>
            <a:r>
              <a:rPr lang="es-CO" dirty="0" smtClean="0">
                <a:latin typeface="+mj-lt"/>
              </a:rPr>
              <a:t> X – </a:t>
            </a:r>
            <a:r>
              <a:rPr lang="es-CO" dirty="0" err="1" smtClean="0">
                <a:latin typeface="+mj-lt"/>
              </a:rPr>
              <a:t>introduction</a:t>
            </a:r>
            <a:endParaRPr lang="es-CO" dirty="0" smtClean="0">
              <a:latin typeface="+mj-lt"/>
            </a:endParaRPr>
          </a:p>
          <a:p>
            <a:pPr lvl="1"/>
            <a:r>
              <a:rPr lang="es-CO" dirty="0" smtClean="0">
                <a:latin typeface="+mj-lt"/>
              </a:rPr>
              <a:t>Date</a:t>
            </a:r>
          </a:p>
          <a:p>
            <a:pPr lvl="1"/>
            <a:r>
              <a:rPr lang="es-CO" dirty="0" smtClean="0">
                <a:latin typeface="+mj-lt"/>
              </a:rPr>
              <a:t>Schedule</a:t>
            </a:r>
          </a:p>
          <a:p>
            <a:pPr lvl="1"/>
            <a:r>
              <a:rPr lang="es-CO" dirty="0" smtClean="0">
                <a:latin typeface="+mj-lt"/>
              </a:rPr>
              <a:t>Target </a:t>
            </a:r>
            <a:r>
              <a:rPr lang="es-CO" dirty="0" err="1" smtClean="0">
                <a:latin typeface="+mj-lt"/>
              </a:rPr>
              <a:t>population</a:t>
            </a:r>
            <a:endParaRPr lang="es-CO" dirty="0" smtClean="0">
              <a:latin typeface="+mj-lt"/>
            </a:endParaRPr>
          </a:p>
          <a:p>
            <a:pPr lvl="1"/>
            <a:r>
              <a:rPr lang="es-CO" dirty="0" err="1" smtClean="0">
                <a:latin typeface="+mj-lt"/>
              </a:rPr>
              <a:t>Any</a:t>
            </a:r>
            <a:r>
              <a:rPr lang="es-CO" dirty="0" smtClean="0">
                <a:latin typeface="+mj-lt"/>
              </a:rPr>
              <a:t> </a:t>
            </a:r>
            <a:r>
              <a:rPr lang="es-CO" dirty="0" err="1" smtClean="0">
                <a:latin typeface="+mj-lt"/>
              </a:rPr>
              <a:t>changes</a:t>
            </a:r>
            <a:r>
              <a:rPr lang="es-CO" dirty="0" smtClean="0">
                <a:latin typeface="+mj-lt"/>
              </a:rPr>
              <a:t> in </a:t>
            </a:r>
            <a:r>
              <a:rPr lang="es-CO" dirty="0" err="1" smtClean="0">
                <a:latin typeface="+mj-lt"/>
              </a:rPr>
              <a:t>Sschedule</a:t>
            </a:r>
            <a:r>
              <a:rPr lang="es-CO" dirty="0" smtClean="0">
                <a:latin typeface="+mj-lt"/>
              </a:rPr>
              <a:t> </a:t>
            </a:r>
            <a:r>
              <a:rPr lang="es-CO" dirty="0" err="1" smtClean="0">
                <a:latin typeface="+mj-lt"/>
              </a:rPr>
              <a:t>or</a:t>
            </a:r>
            <a:r>
              <a:rPr lang="es-CO" dirty="0" smtClean="0">
                <a:latin typeface="+mj-lt"/>
              </a:rPr>
              <a:t> </a:t>
            </a:r>
            <a:r>
              <a:rPr lang="es-CO" dirty="0" err="1" smtClean="0">
                <a:latin typeface="+mj-lt"/>
              </a:rPr>
              <a:t>vaccine</a:t>
            </a:r>
            <a:r>
              <a:rPr lang="es-CO" dirty="0" smtClean="0">
                <a:latin typeface="+mj-lt"/>
              </a:rPr>
              <a:t> </a:t>
            </a:r>
            <a:r>
              <a:rPr lang="es-CO" dirty="0" err="1" smtClean="0">
                <a:latin typeface="+mj-lt"/>
              </a:rPr>
              <a:t>used</a:t>
            </a:r>
            <a:endParaRPr lang="es-ES_tradn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632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18261C-C866-454C-928B-17347C75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8301"/>
          </a:xfrm>
        </p:spPr>
        <p:txBody>
          <a:bodyPr>
            <a:normAutofit/>
          </a:bodyPr>
          <a:lstStyle/>
          <a:p>
            <a:r>
              <a:rPr lang="en-US" sz="3600" dirty="0"/>
              <a:t>Vaccine Coverage in </a:t>
            </a:r>
            <a:r>
              <a:rPr lang="en-US" sz="3600" dirty="0" smtClean="0"/>
              <a:t>COUNTRY (DATES)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76FC34-7F5C-4C31-BBF6-574C2490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2939"/>
            <a:ext cx="7886700" cy="3263504"/>
          </a:xfrm>
        </p:spPr>
        <p:txBody>
          <a:bodyPr/>
          <a:lstStyle/>
          <a:p>
            <a:r>
              <a:rPr lang="en-US" sz="2400" dirty="0"/>
              <a:t>Uptake of the vaccine reached </a:t>
            </a:r>
            <a:r>
              <a:rPr lang="en-US" sz="2400" dirty="0" smtClean="0"/>
              <a:t>XX </a:t>
            </a:r>
            <a:r>
              <a:rPr lang="en-US" sz="2400" dirty="0"/>
              <a:t>% within one year of implementation.</a:t>
            </a:r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A95F49AE-39C7-4A08-99F5-6C47C728469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699659" y="1958009"/>
          <a:ext cx="5993227" cy="4489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80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Study</a:t>
            </a:r>
            <a:r>
              <a:rPr lang="es-ES_tradnl" dirty="0" smtClean="0"/>
              <a:t> General </a:t>
            </a:r>
            <a:r>
              <a:rPr lang="es-ES_tradnl" dirty="0" err="1" smtClean="0"/>
              <a:t>objectives</a:t>
            </a:r>
            <a:r>
              <a:rPr lang="es-ES_tradnl" dirty="0" smtClean="0"/>
              <a:t> </a:t>
            </a:r>
            <a:endParaRPr lang="es-ES_tradnl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59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Specific</a:t>
            </a:r>
            <a:r>
              <a:rPr lang="es-ES" dirty="0" smtClean="0"/>
              <a:t> </a:t>
            </a:r>
            <a:r>
              <a:rPr lang="es-ES" dirty="0" err="1" smtClean="0"/>
              <a:t>Objectives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261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Methods</a:t>
            </a:r>
            <a:endParaRPr lang="es-CO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es-ES" dirty="0" err="1" smtClean="0"/>
              <a:t>Interrupted</a:t>
            </a:r>
            <a:r>
              <a:rPr lang="es-ES" dirty="0" smtClean="0"/>
              <a:t> time series </a:t>
            </a:r>
            <a:r>
              <a:rPr lang="es-ES" dirty="0" err="1" smtClean="0"/>
              <a:t>analysis</a:t>
            </a:r>
            <a:r>
              <a:rPr lang="es-ES" dirty="0" smtClean="0"/>
              <a:t> </a:t>
            </a:r>
            <a:endParaRPr lang="es-ES" dirty="0"/>
          </a:p>
          <a:p>
            <a:pPr lvl="1"/>
            <a:r>
              <a:rPr lang="es-ES" dirty="0" err="1" smtClean="0"/>
              <a:t>Secondary</a:t>
            </a:r>
            <a:r>
              <a:rPr lang="es-ES" dirty="0" smtClean="0"/>
              <a:t> data </a:t>
            </a:r>
            <a:r>
              <a:rPr lang="es-ES" dirty="0" err="1" smtClean="0"/>
              <a:t>from</a:t>
            </a:r>
            <a:r>
              <a:rPr lang="es-ES" dirty="0" smtClean="0"/>
              <a:t> DATASOURCE</a:t>
            </a:r>
          </a:p>
          <a:p>
            <a:pPr lvl="2"/>
            <a:r>
              <a:rPr lang="es-ES" dirty="0" smtClean="0"/>
              <a:t>Describe data </a:t>
            </a:r>
            <a:r>
              <a:rPr lang="es-ES" dirty="0" err="1" smtClean="0"/>
              <a:t>sources</a:t>
            </a:r>
            <a:endParaRPr lang="es-ES" dirty="0"/>
          </a:p>
          <a:p>
            <a:pPr lvl="1"/>
            <a:r>
              <a:rPr lang="es-ES" dirty="0" err="1" smtClean="0"/>
              <a:t>Population</a:t>
            </a:r>
            <a:r>
              <a:rPr lang="es-ES" dirty="0" smtClean="0"/>
              <a:t> data</a:t>
            </a:r>
            <a:r>
              <a:rPr lang="es-ES" dirty="0" smtClean="0"/>
              <a:t> </a:t>
            </a:r>
            <a:endParaRPr lang="es-ES" dirty="0"/>
          </a:p>
          <a:p>
            <a:pPr lvl="2"/>
            <a:r>
              <a:rPr lang="es-ES" dirty="0"/>
              <a:t>Describe data </a:t>
            </a:r>
            <a:r>
              <a:rPr lang="es-ES" dirty="0" err="1"/>
              <a:t>sources</a:t>
            </a:r>
            <a:endParaRPr lang="es-ES" dirty="0"/>
          </a:p>
          <a:p>
            <a:pPr lvl="1"/>
            <a:r>
              <a:rPr lang="es-ES" dirty="0" err="1" smtClean="0"/>
              <a:t>Vaccine</a:t>
            </a:r>
            <a:r>
              <a:rPr lang="es-ES" dirty="0" smtClean="0"/>
              <a:t> </a:t>
            </a:r>
            <a:r>
              <a:rPr lang="es-ES" dirty="0" err="1" smtClean="0"/>
              <a:t>coverage</a:t>
            </a:r>
            <a:r>
              <a:rPr lang="es-ES" dirty="0" smtClean="0"/>
              <a:t> data</a:t>
            </a:r>
          </a:p>
          <a:p>
            <a:pPr lvl="2"/>
            <a:r>
              <a:rPr lang="es-ES" dirty="0"/>
              <a:t>Describe data </a:t>
            </a:r>
            <a:r>
              <a:rPr lang="es-ES" dirty="0" err="1"/>
              <a:t>sources</a:t>
            </a:r>
            <a:endParaRPr lang="es-ES" dirty="0"/>
          </a:p>
          <a:p>
            <a:pPr lvl="1"/>
            <a:r>
              <a:rPr lang="es-ES" dirty="0" smtClean="0"/>
              <a:t>Socio </a:t>
            </a:r>
            <a:r>
              <a:rPr lang="es-ES" dirty="0" err="1" smtClean="0"/>
              <a:t>economic</a:t>
            </a:r>
            <a:r>
              <a:rPr lang="es-ES" dirty="0" smtClean="0"/>
              <a:t> </a:t>
            </a:r>
            <a:r>
              <a:rPr lang="es-ES" dirty="0" err="1" smtClean="0"/>
              <a:t>indicators</a:t>
            </a:r>
            <a:endParaRPr lang="es-ES" dirty="0" smtClean="0"/>
          </a:p>
          <a:p>
            <a:pPr lvl="2"/>
            <a:r>
              <a:rPr lang="es-ES" dirty="0"/>
              <a:t>Describe </a:t>
            </a:r>
            <a:r>
              <a:rPr lang="es-ES" dirty="0" err="1" smtClean="0"/>
              <a:t>indicators</a:t>
            </a:r>
            <a:r>
              <a:rPr lang="es-ES" dirty="0" smtClean="0"/>
              <a:t> and </a:t>
            </a:r>
            <a:r>
              <a:rPr lang="es-ES" dirty="0" err="1" smtClean="0"/>
              <a:t>sources</a:t>
            </a:r>
            <a:endParaRPr lang="es-ES" dirty="0"/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990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41652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Descriptive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3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Population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187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204</Words>
  <Application>Microsoft Office PowerPoint</Application>
  <PresentationFormat>On-screen Show (4:3)</PresentationFormat>
  <Paragraphs>65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Avenir Book</vt:lpstr>
      <vt:lpstr>Calibri</vt:lpstr>
      <vt:lpstr>Courier New</vt:lpstr>
      <vt:lpstr>Office Theme</vt:lpstr>
      <vt:lpstr>Measuring the impact of VACCINE X using mortality and/or administrative hospitalization data  COUNTRY X</vt:lpstr>
      <vt:lpstr>Country characterization</vt:lpstr>
      <vt:lpstr>Background – Vaccine X</vt:lpstr>
      <vt:lpstr>Vaccine Coverage in COUNTRY (DATES)</vt:lpstr>
      <vt:lpstr>Study General objectives </vt:lpstr>
      <vt:lpstr>Specific Objectives</vt:lpstr>
      <vt:lpstr>Methods</vt:lpstr>
      <vt:lpstr>Descriptive Results</vt:lpstr>
      <vt:lpstr>Population</vt:lpstr>
      <vt:lpstr>Deaths or HOSPITALIZATIONS</vt:lpstr>
      <vt:lpstr>Pneumonias – Main cause of Death </vt:lpstr>
      <vt:lpstr>Pneumonia deaths by age sub-groups</vt:lpstr>
      <vt:lpstr>All deaths – by any cause by age group</vt:lpstr>
      <vt:lpstr>% pneumonia deaths and other respiratory deaths by age groups</vt:lpstr>
      <vt:lpstr>Socio-economic indicators</vt:lpstr>
      <vt:lpstr>Results Time Series Analysis</vt:lpstr>
      <vt:lpstr>Changes in pneumonia deaths following introduction of VACCINE in COUNTRY</vt:lpstr>
      <vt:lpstr>PowerPoint Presentation</vt:lpstr>
      <vt:lpstr>PowerPoint Presentation</vt:lpstr>
      <vt:lpstr>PowerPoint Presentation</vt:lpstr>
      <vt:lpstr>Averted Deaths in Country X</vt:lpstr>
      <vt:lpstr>Changes in pneumonia deaths following introduction of VACCINE in COUNTRY</vt:lpstr>
      <vt:lpstr>Conclusions</vt:lpstr>
      <vt:lpstr>Challenges</vt:lpstr>
    </vt:vector>
  </TitlesOfParts>
  <Company>SANAS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Luiza Bierrenbach</dc:creator>
  <cp:lastModifiedBy>Microsoft account</cp:lastModifiedBy>
  <cp:revision>60</cp:revision>
  <dcterms:created xsi:type="dcterms:W3CDTF">2013-09-11T16:51:46Z</dcterms:created>
  <dcterms:modified xsi:type="dcterms:W3CDTF">2020-06-30T13:15:40Z</dcterms:modified>
</cp:coreProperties>
</file>