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955" autoAdjust="0"/>
  </p:normalViewPr>
  <p:slideViewPr>
    <p:cSldViewPr snapToGrid="0">
      <p:cViewPr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60D7-2212-4291-B147-92ABD0F7A10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F7C3-D30B-4F4C-9718-FE84C44B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F7C3-D30B-4F4C-9718-FE84C44B1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8A2F-362C-4AED-83E4-4DB7E4DB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44470-F692-4D88-AA06-49AF6E35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1351-C618-4812-BE40-C5ACB07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05D2-E650-40CA-8762-946539D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6D3D-DAB0-4761-BDA5-3FC7853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4478-ACFA-4F86-8F66-4A87E63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72C9-B3B5-4209-BBCA-A122A8BE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1EEC-1D91-4CB9-A9E0-B150073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C3F2-3071-4D24-97B8-C028FA4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0E24-EE90-4CDE-8997-939DE7C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8456D-B9E4-41A9-B8A6-C75742EF4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3921-2E21-4382-AFF0-EB7A2739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2C07-3B0B-4BB2-B9AE-ABE26DC7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10FC-4A84-43FB-85D6-2419046F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228C-EBBB-4EA7-AB82-FA73F1EA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1C7-B80B-4495-BAA2-0162491B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0762-A3D0-4AB7-9A97-A79D27D0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FFF-0854-491D-8E02-F243E8B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AC30-706D-46CB-B780-3026986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1048-2A29-4B9D-891C-9961CB6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CA2-DADB-4943-8E2F-71257F8B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E0FE-43A7-4C0C-B6F6-9B5C0B7A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5D5B-489F-46CB-B25E-4F83FBD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6457-BB00-45D9-8B5D-B7A7DB8F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1615-AF1E-489D-8FF8-5085CE8A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2A4E-B9DF-4084-B10D-3A10628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7F5-7D0C-496E-80DA-019AE341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30DB-7719-40F6-B38D-C2CCDF20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1D93C-C009-484A-B8F9-29AA8912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2EB6-EE9F-4F45-8A91-FF9F9333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6E9A-A08C-480E-8FEF-ABBABC5E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24CA-DD6B-45FA-8253-A3E7F949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2DAB-F2D4-4AB6-8064-33E79517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A5B1-9EB1-420F-8F5B-05137D42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83163-4449-4820-8933-5FB8F0C9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732DE-5D29-4629-837B-51BB8967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4F3EF-DB57-49D6-BCB6-0CF3C64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A4EA7-E696-4785-AB1C-58CC00F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DB81-4D6C-4525-AB43-A624AAEF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7372-8474-4869-85B9-AA04D36D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10F8-F621-4B12-BFFD-2F711A2A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96B5E-2CB2-4CE5-80EB-EAC5BDD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C42C-1317-4F49-BAAF-7158C60F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A3A4-0289-4F8E-B6CB-0CDEEE85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5CD0-1EA7-486C-BFF9-08CC6B77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024A-22C5-4F9F-9117-882BC28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88FA-D3F5-45B1-A18B-B7975A1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AA6B-F219-405D-BEF7-4189463B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6B8C-8BC3-4DCD-9BBF-2A84765F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FCD59-4852-4EB7-B057-AABE9C0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35FC-33A1-418C-A2F1-3898EA0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CB6C-538D-48C1-A693-DB791482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F57C-7F91-4403-9238-B50BF7A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33D07-02EC-4D1F-B58F-A760A99D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B8CB3-19A2-41BF-AEEE-7856D611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2C0-4BE1-45C7-89DF-CE9B2D9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DFE7-43B5-4900-9EEE-DBA371FE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11EB-F91B-47A4-A477-379A719A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FE91-00DA-49BE-B660-B8F46FF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58A8-91D9-40E6-828D-F691C455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8974-BC79-4571-B828-828353BF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E7EF-712D-4BAE-BB90-60B1237D718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7014-BC20-4EDA-AF5D-0AAC5FCF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1749-3AA2-4E69-95CD-FEB24686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52AFC89-F606-402B-93A9-14D8DBEFAB27}"/>
              </a:ext>
            </a:extLst>
          </p:cNvPr>
          <p:cNvSpPr/>
          <p:nvPr/>
        </p:nvSpPr>
        <p:spPr>
          <a:xfrm>
            <a:off x="195309" y="4061212"/>
            <a:ext cx="11762912" cy="1792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31DFB8-E197-41B4-88AA-351E9F27B826}"/>
              </a:ext>
            </a:extLst>
          </p:cNvPr>
          <p:cNvSpPr/>
          <p:nvPr/>
        </p:nvSpPr>
        <p:spPr>
          <a:xfrm>
            <a:off x="195309" y="1542088"/>
            <a:ext cx="11762912" cy="2519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9109B6-EA72-436E-912D-BFD88C5F3850}"/>
              </a:ext>
            </a:extLst>
          </p:cNvPr>
          <p:cNvSpPr/>
          <p:nvPr/>
        </p:nvSpPr>
        <p:spPr>
          <a:xfrm>
            <a:off x="195309" y="745436"/>
            <a:ext cx="11762912" cy="796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5530484-B0D1-416A-BF16-E8FD919BE48D}"/>
              </a:ext>
            </a:extLst>
          </p:cNvPr>
          <p:cNvCxnSpPr>
            <a:cxnSpLocks/>
            <a:stCxn id="43" idx="2"/>
            <a:endCxn id="9" idx="3"/>
          </p:cNvCxnSpPr>
          <p:nvPr/>
        </p:nvCxnSpPr>
        <p:spPr>
          <a:xfrm rot="5400000">
            <a:off x="9284657" y="3252371"/>
            <a:ext cx="715566" cy="17520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BAE284B-056B-438E-BA9D-AA579C9053D5}"/>
              </a:ext>
            </a:extLst>
          </p:cNvPr>
          <p:cNvSpPr/>
          <p:nvPr/>
        </p:nvSpPr>
        <p:spPr>
          <a:xfrm>
            <a:off x="3059821" y="6040782"/>
            <a:ext cx="6072358" cy="624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56C86-3B81-4ACE-A57F-50C4F7A8CBEB}"/>
              </a:ext>
            </a:extLst>
          </p:cNvPr>
          <p:cNvSpPr/>
          <p:nvPr/>
        </p:nvSpPr>
        <p:spPr>
          <a:xfrm>
            <a:off x="3338394" y="923722"/>
            <a:ext cx="2458051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World Happiness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C3535-928B-4D51-8385-B0659A115BC6}"/>
              </a:ext>
            </a:extLst>
          </p:cNvPr>
          <p:cNvSpPr/>
          <p:nvPr/>
        </p:nvSpPr>
        <p:spPr>
          <a:xfrm>
            <a:off x="6318430" y="923720"/>
            <a:ext cx="2458051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WHO Antidepressant Usage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4C35-144D-4DE0-BCF2-1D2E1299CD4C}"/>
              </a:ext>
            </a:extLst>
          </p:cNvPr>
          <p:cNvSpPr/>
          <p:nvPr/>
        </p:nvSpPr>
        <p:spPr>
          <a:xfrm>
            <a:off x="9295881" y="923720"/>
            <a:ext cx="2458051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WHO Alcohol and Substance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D3EE-223D-4B13-8EAB-497F15D82647}"/>
              </a:ext>
            </a:extLst>
          </p:cNvPr>
          <p:cNvSpPr txBox="1"/>
          <p:nvPr/>
        </p:nvSpPr>
        <p:spPr>
          <a:xfrm>
            <a:off x="1800012" y="991199"/>
            <a:ext cx="115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Sources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4BE8633-D81B-44AB-9977-4E1D697C3CC8}"/>
              </a:ext>
            </a:extLst>
          </p:cNvPr>
          <p:cNvSpPr/>
          <p:nvPr/>
        </p:nvSpPr>
        <p:spPr>
          <a:xfrm>
            <a:off x="6308346" y="4264827"/>
            <a:ext cx="2458051" cy="442737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World_db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C3FB5-FC9F-47E8-ABC8-76B7BFC06A03}"/>
              </a:ext>
            </a:extLst>
          </p:cNvPr>
          <p:cNvSpPr txBox="1"/>
          <p:nvPr/>
        </p:nvSpPr>
        <p:spPr>
          <a:xfrm>
            <a:off x="1800012" y="1745829"/>
            <a:ext cx="117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Cleanup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0F7A2-C30C-4F29-9A81-648E5AC29F6B}"/>
              </a:ext>
            </a:extLst>
          </p:cNvPr>
          <p:cNvSpPr/>
          <p:nvPr/>
        </p:nvSpPr>
        <p:spPr>
          <a:xfrm>
            <a:off x="3338394" y="1683294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Clean-up / Manipulation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12F0F7-C15A-41B2-A123-B821F958582C}"/>
              </a:ext>
            </a:extLst>
          </p:cNvPr>
          <p:cNvSpPr/>
          <p:nvPr/>
        </p:nvSpPr>
        <p:spPr>
          <a:xfrm>
            <a:off x="6317224" y="1683293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Clean-up / Manipulation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5A03DA-B1A2-4E29-BAA6-198A36CD0633}"/>
              </a:ext>
            </a:extLst>
          </p:cNvPr>
          <p:cNvSpPr/>
          <p:nvPr/>
        </p:nvSpPr>
        <p:spPr>
          <a:xfrm>
            <a:off x="9295881" y="1678350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Clean-up / Manipulation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2B43C-EA62-4F20-B2D4-78C46C5CD09D}"/>
              </a:ext>
            </a:extLst>
          </p:cNvPr>
          <p:cNvSpPr txBox="1"/>
          <p:nvPr/>
        </p:nvSpPr>
        <p:spPr>
          <a:xfrm>
            <a:off x="376936" y="46353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8FC98-600F-4D50-969C-7C0646D19512}"/>
              </a:ext>
            </a:extLst>
          </p:cNvPr>
          <p:cNvSpPr/>
          <p:nvPr/>
        </p:nvSpPr>
        <p:spPr>
          <a:xfrm>
            <a:off x="5808901" y="6130375"/>
            <a:ext cx="1420427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Jupyter</a:t>
            </a:r>
            <a:r>
              <a:rPr lang="en-US" sz="1400" b="1" dirty="0"/>
              <a:t> Notebook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EC98A-75C8-48F1-BAC0-FE4120184D9C}"/>
              </a:ext>
            </a:extLst>
          </p:cNvPr>
          <p:cNvSpPr/>
          <p:nvPr/>
        </p:nvSpPr>
        <p:spPr>
          <a:xfrm>
            <a:off x="7538030" y="6130374"/>
            <a:ext cx="1420427" cy="4427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PostgresSQL</a:t>
            </a:r>
            <a:endParaRPr lang="en-US" sz="1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021133-2530-408F-98D1-A7C8266EDF65}"/>
              </a:ext>
            </a:extLst>
          </p:cNvPr>
          <p:cNvSpPr/>
          <p:nvPr/>
        </p:nvSpPr>
        <p:spPr>
          <a:xfrm>
            <a:off x="3338394" y="2510101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Happiness Index Dataset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ACCC03-85EE-40BB-9738-866F0744DEE0}"/>
              </a:ext>
            </a:extLst>
          </p:cNvPr>
          <p:cNvSpPr/>
          <p:nvPr/>
        </p:nvSpPr>
        <p:spPr>
          <a:xfrm>
            <a:off x="6316017" y="2512817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Antidepressant Consumption Dataset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F91AED-FF20-4BC6-8E35-19FF6259963D}"/>
              </a:ext>
            </a:extLst>
          </p:cNvPr>
          <p:cNvSpPr/>
          <p:nvPr/>
        </p:nvSpPr>
        <p:spPr>
          <a:xfrm>
            <a:off x="9294675" y="2505973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Alcohol Consumption Dataset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ACEA5-AF72-4A24-9EB3-689938936082}"/>
              </a:ext>
            </a:extLst>
          </p:cNvPr>
          <p:cNvSpPr txBox="1"/>
          <p:nvPr/>
        </p:nvSpPr>
        <p:spPr>
          <a:xfrm>
            <a:off x="1800975" y="2580296"/>
            <a:ext cx="139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 Formation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C4E1F8-D7C3-4107-AAA2-47A53CD923B3}"/>
              </a:ext>
            </a:extLst>
          </p:cNvPr>
          <p:cNvSpPr/>
          <p:nvPr/>
        </p:nvSpPr>
        <p:spPr>
          <a:xfrm>
            <a:off x="4078736" y="6130376"/>
            <a:ext cx="1420427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CSV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B307CB-8CAD-4C9C-8808-3866B1B17C4B}"/>
              </a:ext>
            </a:extLst>
          </p:cNvPr>
          <p:cNvSpPr txBox="1"/>
          <p:nvPr/>
        </p:nvSpPr>
        <p:spPr>
          <a:xfrm>
            <a:off x="396902" y="99119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</a:t>
            </a:r>
            <a:endParaRPr 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550BA9-355D-4823-BCB6-F1A3F2F0EFD0}"/>
              </a:ext>
            </a:extLst>
          </p:cNvPr>
          <p:cNvSpPr txBox="1"/>
          <p:nvPr/>
        </p:nvSpPr>
        <p:spPr>
          <a:xfrm>
            <a:off x="376936" y="2905709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C9EAC-C70C-4F8F-9D6D-F26E0D2D6C90}"/>
              </a:ext>
            </a:extLst>
          </p:cNvPr>
          <p:cNvSpPr txBox="1"/>
          <p:nvPr/>
        </p:nvSpPr>
        <p:spPr>
          <a:xfrm>
            <a:off x="1800012" y="3402927"/>
            <a:ext cx="135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Standardization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2B0816-5CF0-42AA-B4E8-A8992C358BB0}"/>
              </a:ext>
            </a:extLst>
          </p:cNvPr>
          <p:cNvSpPr/>
          <p:nvPr/>
        </p:nvSpPr>
        <p:spPr>
          <a:xfrm>
            <a:off x="3333175" y="3332021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Standardize Country 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48E63-8F8A-4B85-A40E-F3A9CB2DF710}"/>
              </a:ext>
            </a:extLst>
          </p:cNvPr>
          <p:cNvSpPr/>
          <p:nvPr/>
        </p:nvSpPr>
        <p:spPr>
          <a:xfrm>
            <a:off x="6310798" y="3334737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Standardize Country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0F2023-247B-4BA2-A8AD-CB97CB6A326C}"/>
              </a:ext>
            </a:extLst>
          </p:cNvPr>
          <p:cNvSpPr/>
          <p:nvPr/>
        </p:nvSpPr>
        <p:spPr>
          <a:xfrm>
            <a:off x="9289456" y="3327893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Standardize Country Name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7676B-67EE-4FE1-93D0-E9B8B6858BA3}"/>
              </a:ext>
            </a:extLst>
          </p:cNvPr>
          <p:cNvSpPr txBox="1"/>
          <p:nvPr/>
        </p:nvSpPr>
        <p:spPr>
          <a:xfrm>
            <a:off x="1770024" y="423848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Connect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6A4C8-2612-4E74-A273-4AAEEFBFD020}"/>
              </a:ext>
            </a:extLst>
          </p:cNvPr>
          <p:cNvSpPr/>
          <p:nvPr/>
        </p:nvSpPr>
        <p:spPr>
          <a:xfrm>
            <a:off x="6310798" y="5126821"/>
            <a:ext cx="2458051" cy="4427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Linked Dataset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6BA02-5861-4AB5-8862-68FAC279F6E8}"/>
              </a:ext>
            </a:extLst>
          </p:cNvPr>
          <p:cNvSpPr txBox="1"/>
          <p:nvPr/>
        </p:nvSpPr>
        <p:spPr>
          <a:xfrm>
            <a:off x="3208967" y="6199062"/>
            <a:ext cx="452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7F7F55-4377-4868-859A-10D780ED3CB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67420" y="1366459"/>
            <a:ext cx="0" cy="316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7EAA9-309E-44E3-BDB7-6E69349F7AE2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>
            <a:off x="4567420" y="2126031"/>
            <a:ext cx="0" cy="38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DE50B8-F728-4C46-BABE-566A0B464D31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4562201" y="2952838"/>
            <a:ext cx="5219" cy="37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EC0F57-CD29-4E20-B7F4-44A7350CCF5F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7546250" y="1366457"/>
            <a:ext cx="1206" cy="31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BE8F3B-7A5E-4816-8FF0-DA40296DDF4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7545043" y="2126030"/>
            <a:ext cx="1207" cy="38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2F5586-279C-4491-97FA-2CFEFA60F3EB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flipH="1">
            <a:off x="7539824" y="2955554"/>
            <a:ext cx="5219" cy="37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5F49C0-F08D-4BFF-9FF3-9B8F192BA5B2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10524907" y="1366457"/>
            <a:ext cx="0" cy="311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D64360-5FA7-4E81-8EEF-E372FDC7304C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10523701" y="2121087"/>
            <a:ext cx="1206" cy="38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1275C3-07BA-4DAB-B385-669F97F40C8D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flipH="1">
            <a:off x="10518482" y="2948710"/>
            <a:ext cx="5219" cy="37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710E9A-3B69-4000-8F7B-158A81B297EF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537372" y="4707564"/>
            <a:ext cx="2452" cy="41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BA012C2-AF48-4F76-8619-9766AA00F617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 flipH="1">
            <a:off x="7537372" y="3777474"/>
            <a:ext cx="2452" cy="4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ED43381-8AE5-4149-950C-8C97F00CDFE1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131036" y="3205922"/>
            <a:ext cx="700905" cy="1838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4CC0C7D-B3C4-494C-AB1C-F4A8AE6A0DC6}"/>
              </a:ext>
            </a:extLst>
          </p:cNvPr>
          <p:cNvSpPr txBox="1"/>
          <p:nvPr/>
        </p:nvSpPr>
        <p:spPr>
          <a:xfrm>
            <a:off x="1800012" y="519244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Select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144988-05BA-4786-A3C7-24D9566EB1F7}"/>
              </a:ext>
            </a:extLst>
          </p:cNvPr>
          <p:cNvSpPr txBox="1"/>
          <p:nvPr/>
        </p:nvSpPr>
        <p:spPr>
          <a:xfrm>
            <a:off x="2981077" y="235640"/>
            <a:ext cx="622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Extract-Transform-Load (ETL) Implementation Flow Chart</a:t>
            </a:r>
          </a:p>
        </p:txBody>
      </p:sp>
    </p:spTree>
    <p:extLst>
      <p:ext uri="{BB962C8B-B14F-4D97-AF65-F5344CB8AC3E}">
        <p14:creationId xmlns:p14="http://schemas.microsoft.com/office/powerpoint/2010/main" val="7528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47370E-B1B6-4FA4-9CCC-4FDEE32B35A0}"/>
              </a:ext>
            </a:extLst>
          </p:cNvPr>
          <p:cNvSpPr/>
          <p:nvPr/>
        </p:nvSpPr>
        <p:spPr>
          <a:xfrm>
            <a:off x="3656089" y="2206643"/>
            <a:ext cx="4514517" cy="21097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If we incorporate Flask, add brief overview on this slide</a:t>
            </a:r>
          </a:p>
        </p:txBody>
      </p:sp>
    </p:spTree>
    <p:extLst>
      <p:ext uri="{BB962C8B-B14F-4D97-AF65-F5344CB8AC3E}">
        <p14:creationId xmlns:p14="http://schemas.microsoft.com/office/powerpoint/2010/main" val="429399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Krenicki</dc:creator>
  <cp:lastModifiedBy>Christine Krenicki</cp:lastModifiedBy>
  <cp:revision>7</cp:revision>
  <dcterms:created xsi:type="dcterms:W3CDTF">2021-02-06T15:10:33Z</dcterms:created>
  <dcterms:modified xsi:type="dcterms:W3CDTF">2021-02-06T16:02:43Z</dcterms:modified>
</cp:coreProperties>
</file>