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226" autoAdjust="0"/>
  </p:normalViewPr>
  <p:slideViewPr>
    <p:cSldViewPr snapToGrid="0">
      <p:cViewPr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F60D7-2212-4291-B147-92ABD0F7A10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F7C3-D30B-4F4C-9718-FE84C44B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3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EF7C3-D30B-4F4C-9718-FE84C44B15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8A2F-362C-4AED-83E4-4DB7E4DB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44470-F692-4D88-AA06-49AF6E356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E1351-C618-4812-BE40-C5ACB07B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05D2-E650-40CA-8762-946539DD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16D3D-DAB0-4761-BDA5-3FC7853D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5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4478-ACFA-4F86-8F66-4A87E638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072C9-B3B5-4209-BBCA-A122A8BEF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91EEC-1D91-4CB9-A9E0-B150073D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C3F2-3071-4D24-97B8-C028FA44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F0E24-EE90-4CDE-8997-939DE7CE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8456D-B9E4-41A9-B8A6-C75742EF4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43921-2E21-4382-AFF0-EB7A2739A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2C07-3B0B-4BB2-B9AE-ABE26DC7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D10FC-4A84-43FB-85D6-2419046F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228C-EBBB-4EA7-AB82-FA73F1EA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6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B1C7-B80B-4495-BAA2-0162491B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0762-A3D0-4AB7-9A97-A79D27D02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EFFF-0854-491D-8E02-F243E8BE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9AC30-706D-46CB-B780-30269867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81048-2A29-4B9D-891C-9961CB67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7CA2-DADB-4943-8E2F-71257F8B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5E0FE-43A7-4C0C-B6F6-9B5C0B7A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5D5B-489F-46CB-B25E-4F83FBD4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26457-BB00-45D9-8B5D-B7A7DB8F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1615-AF1E-489D-8FF8-5085CE8A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3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2A4E-B9DF-4084-B10D-3A106284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B7F5-7D0C-496E-80DA-019AE341C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730DB-7719-40F6-B38D-C2CCDF20B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1D93C-C009-484A-B8F9-29AA8912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52EB6-EE9F-4F45-8A91-FF9F9333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86E9A-A08C-480E-8FEF-ABBABC5E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24CA-DD6B-45FA-8253-A3E7F949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22DAB-F2D4-4AB6-8064-33E79517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1A5B1-9EB1-420F-8F5B-05137D420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83163-4449-4820-8933-5FB8F0C9F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732DE-5D29-4629-837B-51BB89671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4F3EF-DB57-49D6-BCB6-0CF3C64E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A4EA7-E696-4785-AB1C-58CC00F7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7DB81-4D6C-4525-AB43-A624AAEF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2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7372-8474-4869-85B9-AA04D36D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110F8-F621-4B12-BFFD-2F711A2A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96B5E-2CB2-4CE5-80EB-EAC5BDDE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1C42C-1317-4F49-BAAF-7158C60F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3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EA3A4-0289-4F8E-B6CB-0CDEEE85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85CD0-1EA7-486C-BFF9-08CC6B77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C024A-22C5-4F9F-9117-882BC287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2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88FA-D3F5-45B1-A18B-B7975A12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AA6B-F219-405D-BEF7-4189463B0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A6B8C-8BC3-4DCD-9BBF-2A84765FC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FCD59-4852-4EB7-B057-AABE9C02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235FC-33A1-418C-A2F1-3898EA07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DCB6C-538D-48C1-A693-DB791482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5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F57C-7F91-4403-9238-B50BF7A7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33D07-02EC-4D1F-B58F-A760A99D6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B8CB3-19A2-41BF-AEEE-7856D6113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2A2C0-4BE1-45C7-89DF-CE9B2D92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7DFE7-43B5-4900-9EEE-DBA371FE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F11EB-F91B-47A4-A477-379A719A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7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8FE91-00DA-49BE-B660-B8F46FF8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E58A8-91D9-40E6-828D-F691C4559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A8974-BC79-4571-B828-828353BFC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AE7EF-712D-4BAE-BB90-60B1237D718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7014-BC20-4EDA-AF5D-0AAC5FCF6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D1749-3AA2-4E69-95CD-FEB24686A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32603-2774-4173-87A0-63F6E200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FD11AD47-48EF-4B83-B5FA-19F5993C83E2}"/>
              </a:ext>
            </a:extLst>
          </p:cNvPr>
          <p:cNvSpPr/>
          <p:nvPr/>
        </p:nvSpPr>
        <p:spPr>
          <a:xfrm>
            <a:off x="136780" y="4625244"/>
            <a:ext cx="11906654" cy="1014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06B9B9-3DC7-43B7-8653-D019080A52E4}"/>
              </a:ext>
            </a:extLst>
          </p:cNvPr>
          <p:cNvSpPr/>
          <p:nvPr/>
        </p:nvSpPr>
        <p:spPr>
          <a:xfrm>
            <a:off x="136780" y="5632299"/>
            <a:ext cx="11915790" cy="7156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52AFC89-F606-402B-93A9-14D8DBEFAB27}"/>
              </a:ext>
            </a:extLst>
          </p:cNvPr>
          <p:cNvSpPr/>
          <p:nvPr/>
        </p:nvSpPr>
        <p:spPr>
          <a:xfrm>
            <a:off x="145916" y="3418151"/>
            <a:ext cx="11906654" cy="1211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031DFB8-E197-41B4-88AA-351E9F27B826}"/>
              </a:ext>
            </a:extLst>
          </p:cNvPr>
          <p:cNvSpPr/>
          <p:nvPr/>
        </p:nvSpPr>
        <p:spPr>
          <a:xfrm>
            <a:off x="145916" y="1542088"/>
            <a:ext cx="11906654" cy="1868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A9109B6-EA72-436E-912D-BFD88C5F3850}"/>
              </a:ext>
            </a:extLst>
          </p:cNvPr>
          <p:cNvSpPr/>
          <p:nvPr/>
        </p:nvSpPr>
        <p:spPr>
          <a:xfrm>
            <a:off x="145916" y="745436"/>
            <a:ext cx="11906654" cy="796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5530484-B0D1-416A-BF16-E8FD919BE48D}"/>
              </a:ext>
            </a:extLst>
          </p:cNvPr>
          <p:cNvCxnSpPr>
            <a:cxnSpLocks/>
            <a:stCxn id="97" idx="2"/>
            <a:endCxn id="9" idx="0"/>
          </p:cNvCxnSpPr>
          <p:nvPr/>
        </p:nvCxnSpPr>
        <p:spPr>
          <a:xfrm rot="5400000">
            <a:off x="7855383" y="2795252"/>
            <a:ext cx="577620" cy="12136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0A56C86-3B81-4ACE-A57F-50C4F7A8CBEB}"/>
              </a:ext>
            </a:extLst>
          </p:cNvPr>
          <p:cNvSpPr/>
          <p:nvPr/>
        </p:nvSpPr>
        <p:spPr>
          <a:xfrm>
            <a:off x="3338394" y="923722"/>
            <a:ext cx="1776979" cy="36933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 NJ County Crime Data</a:t>
            </a:r>
          </a:p>
          <a:p>
            <a:pPr algn="ctr"/>
            <a:r>
              <a:rPr lang="en-US" sz="1100" b="1" dirty="0"/>
              <a:t>(xlsx)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C3535-928B-4D51-8385-B0659A115BC6}"/>
              </a:ext>
            </a:extLst>
          </p:cNvPr>
          <p:cNvSpPr/>
          <p:nvPr/>
        </p:nvSpPr>
        <p:spPr>
          <a:xfrm>
            <a:off x="10109723" y="923712"/>
            <a:ext cx="1776979" cy="36933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NJ Counties Map</a:t>
            </a:r>
          </a:p>
          <a:p>
            <a:pPr algn="ctr"/>
            <a:r>
              <a:rPr lang="en-US" sz="1100" b="1" dirty="0"/>
              <a:t>(geoJSON)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154C35-144D-4DE0-BCF2-1D2E1299CD4C}"/>
              </a:ext>
            </a:extLst>
          </p:cNvPr>
          <p:cNvSpPr/>
          <p:nvPr/>
        </p:nvSpPr>
        <p:spPr>
          <a:xfrm>
            <a:off x="5569329" y="923722"/>
            <a:ext cx="1776979" cy="36933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NJ School Ratings</a:t>
            </a:r>
          </a:p>
          <a:p>
            <a:pPr algn="ctr"/>
            <a:r>
              <a:rPr lang="en-US" sz="1100" b="1" dirty="0"/>
              <a:t>(csv)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0D3EE-223D-4B13-8EAB-497F15D82647}"/>
              </a:ext>
            </a:extLst>
          </p:cNvPr>
          <p:cNvSpPr txBox="1"/>
          <p:nvPr/>
        </p:nvSpPr>
        <p:spPr>
          <a:xfrm>
            <a:off x="1800012" y="991199"/>
            <a:ext cx="1150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 Sources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04BE8633-D81B-44AB-9977-4E1D697C3CC8}"/>
              </a:ext>
            </a:extLst>
          </p:cNvPr>
          <p:cNvSpPr/>
          <p:nvPr/>
        </p:nvSpPr>
        <p:spPr>
          <a:xfrm>
            <a:off x="6308346" y="3690883"/>
            <a:ext cx="2458051" cy="442737"/>
          </a:xfrm>
          <a:prstGeom prst="diamond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Master 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C3FB5-FC9F-47E8-ABC8-76B7BFC06A03}"/>
              </a:ext>
            </a:extLst>
          </p:cNvPr>
          <p:cNvSpPr txBox="1"/>
          <p:nvPr/>
        </p:nvSpPr>
        <p:spPr>
          <a:xfrm>
            <a:off x="1800012" y="2115481"/>
            <a:ext cx="1179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 Cleanup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F0F7A2-C30C-4F29-9A81-648E5AC29F6B}"/>
              </a:ext>
            </a:extLst>
          </p:cNvPr>
          <p:cNvSpPr/>
          <p:nvPr/>
        </p:nvSpPr>
        <p:spPr>
          <a:xfrm>
            <a:off x="3340835" y="2061913"/>
            <a:ext cx="1772095" cy="3864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Data Org / Manipulation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B2B43C-EA62-4F20-B2D4-78C46C5CD09D}"/>
              </a:ext>
            </a:extLst>
          </p:cNvPr>
          <p:cNvSpPr txBox="1"/>
          <p:nvPr/>
        </p:nvSpPr>
        <p:spPr>
          <a:xfrm>
            <a:off x="386081" y="374893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Load</a:t>
            </a:r>
            <a:endParaRPr lang="en-US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BACEA5-AF72-4A24-9EB3-689938936082}"/>
              </a:ext>
            </a:extLst>
          </p:cNvPr>
          <p:cNvSpPr txBox="1"/>
          <p:nvPr/>
        </p:nvSpPr>
        <p:spPr>
          <a:xfrm>
            <a:off x="1800975" y="2765119"/>
            <a:ext cx="1192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DF Formation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B307CB-8CAD-4C9C-8808-3866B1B17C4B}"/>
              </a:ext>
            </a:extLst>
          </p:cNvPr>
          <p:cNvSpPr txBox="1"/>
          <p:nvPr/>
        </p:nvSpPr>
        <p:spPr>
          <a:xfrm>
            <a:off x="396902" y="991199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Extract</a:t>
            </a:r>
            <a:endParaRPr lang="en-US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550BA9-355D-4823-BCB6-F1A3F2F0EFD0}"/>
              </a:ext>
            </a:extLst>
          </p:cNvPr>
          <p:cNvSpPr txBox="1"/>
          <p:nvPr/>
        </p:nvSpPr>
        <p:spPr>
          <a:xfrm>
            <a:off x="376936" y="2263684"/>
            <a:ext cx="115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Transform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37676B-67EE-4FE1-93D0-E9B8B6858BA3}"/>
              </a:ext>
            </a:extLst>
          </p:cNvPr>
          <p:cNvSpPr txBox="1"/>
          <p:nvPr/>
        </p:nvSpPr>
        <p:spPr>
          <a:xfrm>
            <a:off x="1800668" y="3783507"/>
            <a:ext cx="1422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Connect / Relate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A6A4C8-2612-4E74-A273-4AAEEFBFD020}"/>
              </a:ext>
            </a:extLst>
          </p:cNvPr>
          <p:cNvSpPr/>
          <p:nvPr/>
        </p:nvSpPr>
        <p:spPr>
          <a:xfrm>
            <a:off x="6654450" y="4416542"/>
            <a:ext cx="1769333" cy="3689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Linked Dataset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7F7F55-4377-4868-859A-10D780ED3CBB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4226883" y="1293055"/>
            <a:ext cx="1" cy="768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7EAA9-309E-44E3-BDB7-6E69349F7AE2}"/>
              </a:ext>
            </a:extLst>
          </p:cNvPr>
          <p:cNvCxnSpPr>
            <a:cxnSpLocks/>
            <a:stCxn id="12" idx="2"/>
            <a:endCxn id="88" idx="0"/>
          </p:cNvCxnSpPr>
          <p:nvPr/>
        </p:nvCxnSpPr>
        <p:spPr>
          <a:xfrm>
            <a:off x="4226883" y="2448377"/>
            <a:ext cx="0" cy="278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EC0F57-CD29-4E20-B7F4-44A7350CCF5F}"/>
              </a:ext>
            </a:extLst>
          </p:cNvPr>
          <p:cNvCxnSpPr>
            <a:cxnSpLocks/>
            <a:stCxn id="5" idx="2"/>
            <a:endCxn id="80" idx="0"/>
          </p:cNvCxnSpPr>
          <p:nvPr/>
        </p:nvCxnSpPr>
        <p:spPr>
          <a:xfrm flipH="1">
            <a:off x="10998212" y="1293045"/>
            <a:ext cx="1" cy="748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0BE8F3B-7A5E-4816-8FF0-DA40296DDF4A}"/>
              </a:ext>
            </a:extLst>
          </p:cNvPr>
          <p:cNvCxnSpPr>
            <a:cxnSpLocks/>
            <a:stCxn id="80" idx="2"/>
            <a:endCxn id="91" idx="0"/>
          </p:cNvCxnSpPr>
          <p:nvPr/>
        </p:nvCxnSpPr>
        <p:spPr>
          <a:xfrm>
            <a:off x="10998212" y="2428465"/>
            <a:ext cx="8655" cy="278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5F49C0-F08D-4BFF-9FF3-9B8F192BA5B2}"/>
              </a:ext>
            </a:extLst>
          </p:cNvPr>
          <p:cNvCxnSpPr>
            <a:cxnSpLocks/>
            <a:stCxn id="6" idx="2"/>
            <a:endCxn id="82" idx="0"/>
          </p:cNvCxnSpPr>
          <p:nvPr/>
        </p:nvCxnSpPr>
        <p:spPr>
          <a:xfrm flipH="1">
            <a:off x="6455377" y="1293055"/>
            <a:ext cx="2442" cy="750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D64360-5FA7-4E81-8EEF-E372FDC7304C}"/>
              </a:ext>
            </a:extLst>
          </p:cNvPr>
          <p:cNvCxnSpPr>
            <a:cxnSpLocks/>
            <a:stCxn id="82" idx="2"/>
            <a:endCxn id="96" idx="0"/>
          </p:cNvCxnSpPr>
          <p:nvPr/>
        </p:nvCxnSpPr>
        <p:spPr>
          <a:xfrm flipH="1">
            <a:off x="6451963" y="2429940"/>
            <a:ext cx="3414" cy="269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8710E9A-3B69-4000-8F7B-158A81B297EF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>
            <a:off x="7537372" y="4133620"/>
            <a:ext cx="1745" cy="282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4CC0C7D-B3C4-494C-AB1C-F4A8AE6A0DC6}"/>
              </a:ext>
            </a:extLst>
          </p:cNvPr>
          <p:cNvSpPr txBox="1"/>
          <p:nvPr/>
        </p:nvSpPr>
        <p:spPr>
          <a:xfrm>
            <a:off x="1797146" y="5716944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Access &amp;</a:t>
            </a:r>
          </a:p>
          <a:p>
            <a:r>
              <a:rPr lang="en-US" sz="1400" b="1" dirty="0"/>
              <a:t>Select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144988-05BA-4786-A3C7-24D9566EB1F7}"/>
              </a:ext>
            </a:extLst>
          </p:cNvPr>
          <p:cNvSpPr txBox="1"/>
          <p:nvPr/>
        </p:nvSpPr>
        <p:spPr>
          <a:xfrm>
            <a:off x="2742377" y="235640"/>
            <a:ext cx="6707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Implementation Flow Chart – New Jersey New Mover’s Guide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315C20-6006-4F4D-871B-74571B09507F}"/>
              </a:ext>
            </a:extLst>
          </p:cNvPr>
          <p:cNvSpPr txBox="1"/>
          <p:nvPr/>
        </p:nvSpPr>
        <p:spPr>
          <a:xfrm>
            <a:off x="1800012" y="4323219"/>
            <a:ext cx="643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Query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3C67161-77C0-40A5-8D41-FCC6519269E6}"/>
              </a:ext>
            </a:extLst>
          </p:cNvPr>
          <p:cNvSpPr/>
          <p:nvPr/>
        </p:nvSpPr>
        <p:spPr>
          <a:xfrm>
            <a:off x="6316017" y="5786247"/>
            <a:ext cx="2458051" cy="4427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App.py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AE284B-056B-438E-BA9D-AA579C9053D5}"/>
              </a:ext>
            </a:extLst>
          </p:cNvPr>
          <p:cNvSpPr/>
          <p:nvPr/>
        </p:nvSpPr>
        <p:spPr>
          <a:xfrm>
            <a:off x="142673" y="6414780"/>
            <a:ext cx="11906654" cy="355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D8FC98-600F-4D50-969C-7C0646D19512}"/>
              </a:ext>
            </a:extLst>
          </p:cNvPr>
          <p:cNvSpPr/>
          <p:nvPr/>
        </p:nvSpPr>
        <p:spPr>
          <a:xfrm>
            <a:off x="3348072" y="6510234"/>
            <a:ext cx="1823091" cy="1786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Python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4EC98A-75C8-48F1-BAC0-FE4120184D9C}"/>
              </a:ext>
            </a:extLst>
          </p:cNvPr>
          <p:cNvSpPr/>
          <p:nvPr/>
        </p:nvSpPr>
        <p:spPr>
          <a:xfrm>
            <a:off x="5298344" y="6510897"/>
            <a:ext cx="1823091" cy="17860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SQLite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C4E1F8-D7C3-4107-AAA2-47A53CD923B3}"/>
              </a:ext>
            </a:extLst>
          </p:cNvPr>
          <p:cNvSpPr/>
          <p:nvPr/>
        </p:nvSpPr>
        <p:spPr>
          <a:xfrm>
            <a:off x="1397800" y="6506255"/>
            <a:ext cx="1823091" cy="1825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Data Sources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56BA02-5861-4AB5-8862-68FAC279F6E8}"/>
              </a:ext>
            </a:extLst>
          </p:cNvPr>
          <p:cNvSpPr txBox="1"/>
          <p:nvPr/>
        </p:nvSpPr>
        <p:spPr>
          <a:xfrm>
            <a:off x="511833" y="6430075"/>
            <a:ext cx="1991342" cy="2434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Key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59C20D-0911-4264-8C8E-BB6B8FEB60F7}"/>
              </a:ext>
            </a:extLst>
          </p:cNvPr>
          <p:cNvSpPr/>
          <p:nvPr/>
        </p:nvSpPr>
        <p:spPr>
          <a:xfrm>
            <a:off x="9198887" y="6510476"/>
            <a:ext cx="1823091" cy="1786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Python Flask Powered API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CA7119-1F01-4C46-A8EC-116BDF94A7EA}"/>
              </a:ext>
            </a:extLst>
          </p:cNvPr>
          <p:cNvSpPr txBox="1"/>
          <p:nvPr/>
        </p:nvSpPr>
        <p:spPr>
          <a:xfrm>
            <a:off x="376936" y="5812625"/>
            <a:ext cx="62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6175F8-CF7D-4721-BA51-34F9353D7FD1}"/>
              </a:ext>
            </a:extLst>
          </p:cNvPr>
          <p:cNvSpPr/>
          <p:nvPr/>
        </p:nvSpPr>
        <p:spPr>
          <a:xfrm>
            <a:off x="7862525" y="929643"/>
            <a:ext cx="1776979" cy="36933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NJ Poverty Index</a:t>
            </a:r>
          </a:p>
          <a:p>
            <a:pPr algn="ctr"/>
            <a:r>
              <a:rPr lang="en-US" sz="1100" b="1" dirty="0"/>
              <a:t>(JSON)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A31DD8-2467-4F71-8127-CBA46182E3B7}"/>
              </a:ext>
            </a:extLst>
          </p:cNvPr>
          <p:cNvSpPr txBox="1"/>
          <p:nvPr/>
        </p:nvSpPr>
        <p:spPr>
          <a:xfrm>
            <a:off x="376936" y="4956649"/>
            <a:ext cx="90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Explore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D1044A-78D4-4DBE-BD21-A71D71B036B8}"/>
              </a:ext>
            </a:extLst>
          </p:cNvPr>
          <p:cNvCxnSpPr>
            <a:cxnSpLocks/>
            <a:stCxn id="83" idx="2"/>
            <a:endCxn id="97" idx="0"/>
          </p:cNvCxnSpPr>
          <p:nvPr/>
        </p:nvCxnSpPr>
        <p:spPr>
          <a:xfrm>
            <a:off x="8748265" y="2448248"/>
            <a:ext cx="2749" cy="27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C8E6241-E839-4B4D-9EB1-F627CEA41767}"/>
              </a:ext>
            </a:extLst>
          </p:cNvPr>
          <p:cNvSpPr txBox="1"/>
          <p:nvPr/>
        </p:nvSpPr>
        <p:spPr>
          <a:xfrm>
            <a:off x="4199738" y="1565533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Splinter</a:t>
            </a:r>
          </a:p>
          <a:p>
            <a:r>
              <a:rPr lang="en-US" sz="1000" dirty="0"/>
              <a:t>BeautifulSoup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662FF2-FEFA-44C5-98A8-02874E7CD079}"/>
              </a:ext>
            </a:extLst>
          </p:cNvPr>
          <p:cNvSpPr txBox="1"/>
          <p:nvPr/>
        </p:nvSpPr>
        <p:spPr>
          <a:xfrm>
            <a:off x="10989245" y="3912449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Leaflet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1CDFAE-DF88-458C-8E60-F339CCE9992A}"/>
              </a:ext>
            </a:extLst>
          </p:cNvPr>
          <p:cNvSpPr txBox="1"/>
          <p:nvPr/>
        </p:nvSpPr>
        <p:spPr>
          <a:xfrm>
            <a:off x="6422375" y="1618507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BeautifulSoup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F9221A-C721-4139-AC87-B894A18B7569}"/>
              </a:ext>
            </a:extLst>
          </p:cNvPr>
          <p:cNvSpPr txBox="1"/>
          <p:nvPr/>
        </p:nvSpPr>
        <p:spPr>
          <a:xfrm>
            <a:off x="8743335" y="1638676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JSON API call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FB448C2-531F-4A1D-B84B-48E00899FF99}"/>
              </a:ext>
            </a:extLst>
          </p:cNvPr>
          <p:cNvSpPr/>
          <p:nvPr/>
        </p:nvSpPr>
        <p:spPr>
          <a:xfrm>
            <a:off x="10112164" y="2042001"/>
            <a:ext cx="1772095" cy="3864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Data Org / Manipulation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9D637-BCCC-4F7D-960F-01A5830198A3}"/>
              </a:ext>
            </a:extLst>
          </p:cNvPr>
          <p:cNvSpPr/>
          <p:nvPr/>
        </p:nvSpPr>
        <p:spPr>
          <a:xfrm>
            <a:off x="5569329" y="2043476"/>
            <a:ext cx="1772095" cy="3864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Data Org / Manipulation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B95AC36-1475-4AF4-B07B-A4958CE8520C}"/>
              </a:ext>
            </a:extLst>
          </p:cNvPr>
          <p:cNvSpPr/>
          <p:nvPr/>
        </p:nvSpPr>
        <p:spPr>
          <a:xfrm>
            <a:off x="7862217" y="2061784"/>
            <a:ext cx="1772095" cy="3864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Data Org / Manipulation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A1F288C-322F-436B-B932-2C4212A6C05D}"/>
              </a:ext>
            </a:extLst>
          </p:cNvPr>
          <p:cNvCxnSpPr>
            <a:cxnSpLocks/>
            <a:stCxn id="58" idx="2"/>
            <a:endCxn id="83" idx="0"/>
          </p:cNvCxnSpPr>
          <p:nvPr/>
        </p:nvCxnSpPr>
        <p:spPr>
          <a:xfrm flipH="1">
            <a:off x="8748265" y="1298976"/>
            <a:ext cx="2750" cy="762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10C8E3C-5E9B-45D8-974C-85D500ED6D5A}"/>
              </a:ext>
            </a:extLst>
          </p:cNvPr>
          <p:cNvSpPr/>
          <p:nvPr/>
        </p:nvSpPr>
        <p:spPr>
          <a:xfrm>
            <a:off x="3340835" y="2726672"/>
            <a:ext cx="1772095" cy="3864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NJ Crime DF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860A9F-06E8-40BB-9332-B323ADA611B5}"/>
              </a:ext>
            </a:extLst>
          </p:cNvPr>
          <p:cNvSpPr/>
          <p:nvPr/>
        </p:nvSpPr>
        <p:spPr>
          <a:xfrm>
            <a:off x="10120819" y="2706760"/>
            <a:ext cx="1772095" cy="3864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Merged geoJSON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59E0C6-B39B-4106-9B99-0CA08E191D7D}"/>
              </a:ext>
            </a:extLst>
          </p:cNvPr>
          <p:cNvSpPr/>
          <p:nvPr/>
        </p:nvSpPr>
        <p:spPr>
          <a:xfrm>
            <a:off x="5565915" y="2698993"/>
            <a:ext cx="1772095" cy="3864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NJ School Ratings DF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FBC5EF-2BDF-4129-9E7C-4F3FE8FFCE62}"/>
              </a:ext>
            </a:extLst>
          </p:cNvPr>
          <p:cNvSpPr/>
          <p:nvPr/>
        </p:nvSpPr>
        <p:spPr>
          <a:xfrm>
            <a:off x="7864966" y="2726799"/>
            <a:ext cx="1772095" cy="3864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NJ Poverty DF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EE1C299-6F42-4969-863D-A8DCA77616B1}"/>
              </a:ext>
            </a:extLst>
          </p:cNvPr>
          <p:cNvCxnSpPr>
            <a:cxnSpLocks/>
            <a:stCxn id="96" idx="2"/>
            <a:endCxn id="9" idx="0"/>
          </p:cNvCxnSpPr>
          <p:nvPr/>
        </p:nvCxnSpPr>
        <p:spPr>
          <a:xfrm rot="16200000" flipH="1">
            <a:off x="6691954" y="2845465"/>
            <a:ext cx="605426" cy="10854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ADDBAAD-3D04-46B2-A896-275A438A3B08}"/>
              </a:ext>
            </a:extLst>
          </p:cNvPr>
          <p:cNvSpPr txBox="1"/>
          <p:nvPr/>
        </p:nvSpPr>
        <p:spPr>
          <a:xfrm>
            <a:off x="6693090" y="3411113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SQLite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57284E6-B182-492D-B22F-4113FD848C80}"/>
              </a:ext>
            </a:extLst>
          </p:cNvPr>
          <p:cNvSpPr txBox="1"/>
          <p:nvPr/>
        </p:nvSpPr>
        <p:spPr>
          <a:xfrm>
            <a:off x="4540791" y="3410880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SQLite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FAB5DAA-CFE0-4EE4-B680-64F04C0AADDF}"/>
              </a:ext>
            </a:extLst>
          </p:cNvPr>
          <p:cNvSpPr txBox="1"/>
          <p:nvPr/>
        </p:nvSpPr>
        <p:spPr>
          <a:xfrm>
            <a:off x="7880611" y="3422242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SQLite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0CE6A77-EE88-4EDD-A913-07FD5B79F246}"/>
              </a:ext>
            </a:extLst>
          </p:cNvPr>
          <p:cNvSpPr/>
          <p:nvPr/>
        </p:nvSpPr>
        <p:spPr>
          <a:xfrm>
            <a:off x="3410508" y="5050004"/>
            <a:ext cx="1225126" cy="2911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Index.html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3FB20F4-19BE-43C8-818C-DE639EE36896}"/>
              </a:ext>
            </a:extLst>
          </p:cNvPr>
          <p:cNvSpPr/>
          <p:nvPr/>
        </p:nvSpPr>
        <p:spPr>
          <a:xfrm>
            <a:off x="7248616" y="6508367"/>
            <a:ext cx="1823090" cy="17860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HTML | JavaScript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E2A97B-3BA3-44B4-9ABC-0D6937487B15}"/>
              </a:ext>
            </a:extLst>
          </p:cNvPr>
          <p:cNvSpPr/>
          <p:nvPr/>
        </p:nvSpPr>
        <p:spPr>
          <a:xfrm>
            <a:off x="4805552" y="5059255"/>
            <a:ext cx="1225126" cy="2911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data.html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A0B0C56-1CE6-4A71-9262-4C3C3A86839E}"/>
              </a:ext>
            </a:extLst>
          </p:cNvPr>
          <p:cNvSpPr/>
          <p:nvPr/>
        </p:nvSpPr>
        <p:spPr>
          <a:xfrm>
            <a:off x="6200603" y="5053223"/>
            <a:ext cx="1225126" cy="2911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d3.html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2E8C5B6-FF24-4107-8118-D52F6B952B21}"/>
              </a:ext>
            </a:extLst>
          </p:cNvPr>
          <p:cNvSpPr/>
          <p:nvPr/>
        </p:nvSpPr>
        <p:spPr>
          <a:xfrm>
            <a:off x="7617160" y="5050004"/>
            <a:ext cx="1225126" cy="2911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plotly.html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F191597-E679-4CF5-9835-B7AC0D6B8A7A}"/>
              </a:ext>
            </a:extLst>
          </p:cNvPr>
          <p:cNvSpPr/>
          <p:nvPr/>
        </p:nvSpPr>
        <p:spPr>
          <a:xfrm>
            <a:off x="10396884" y="5051197"/>
            <a:ext cx="1225126" cy="2911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leaflet.html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24ABE74-B9D7-42C0-9042-CF385AB9B969}"/>
              </a:ext>
            </a:extLst>
          </p:cNvPr>
          <p:cNvSpPr/>
          <p:nvPr/>
        </p:nvSpPr>
        <p:spPr>
          <a:xfrm>
            <a:off x="8999607" y="5050638"/>
            <a:ext cx="1225126" cy="2911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sunburst.html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979E474B-2566-47E6-9BF6-F551CDF705CC}"/>
              </a:ext>
            </a:extLst>
          </p:cNvPr>
          <p:cNvCxnSpPr>
            <a:cxnSpLocks/>
            <a:stCxn id="45" idx="1"/>
            <a:endCxn id="117" idx="0"/>
          </p:cNvCxnSpPr>
          <p:nvPr/>
        </p:nvCxnSpPr>
        <p:spPr>
          <a:xfrm rot="10800000" flipV="1">
            <a:off x="4023072" y="4601004"/>
            <a:ext cx="2631379" cy="449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C4B7E2F2-802E-4A3F-AFE6-281392F19E1F}"/>
              </a:ext>
            </a:extLst>
          </p:cNvPr>
          <p:cNvCxnSpPr>
            <a:cxnSpLocks/>
            <a:stCxn id="45" idx="1"/>
            <a:endCxn id="120" idx="0"/>
          </p:cNvCxnSpPr>
          <p:nvPr/>
        </p:nvCxnSpPr>
        <p:spPr>
          <a:xfrm rot="10800000" flipV="1">
            <a:off x="5418116" y="4601003"/>
            <a:ext cx="1236335" cy="4582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646A641D-1D3B-4B23-88A9-CBADDAB5FE21}"/>
              </a:ext>
            </a:extLst>
          </p:cNvPr>
          <p:cNvCxnSpPr>
            <a:cxnSpLocks/>
            <a:stCxn id="45" idx="2"/>
            <a:endCxn id="121" idx="0"/>
          </p:cNvCxnSpPr>
          <p:nvPr/>
        </p:nvCxnSpPr>
        <p:spPr>
          <a:xfrm rot="5400000">
            <a:off x="7042263" y="4556369"/>
            <a:ext cx="267758" cy="7259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61990FFE-2EC5-4F4E-8D98-CE642F2772EA}"/>
              </a:ext>
            </a:extLst>
          </p:cNvPr>
          <p:cNvCxnSpPr>
            <a:cxnSpLocks/>
            <a:stCxn id="45" idx="2"/>
            <a:endCxn id="122" idx="0"/>
          </p:cNvCxnSpPr>
          <p:nvPr/>
        </p:nvCxnSpPr>
        <p:spPr>
          <a:xfrm rot="16200000" flipH="1">
            <a:off x="7752151" y="4572431"/>
            <a:ext cx="264539" cy="6906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D4D3F60-C273-414C-B377-C4231D125290}"/>
              </a:ext>
            </a:extLst>
          </p:cNvPr>
          <p:cNvCxnSpPr>
            <a:cxnSpLocks/>
            <a:stCxn id="45" idx="3"/>
            <a:endCxn id="124" idx="0"/>
          </p:cNvCxnSpPr>
          <p:nvPr/>
        </p:nvCxnSpPr>
        <p:spPr>
          <a:xfrm>
            <a:off x="8423783" y="4601004"/>
            <a:ext cx="1188387" cy="4496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E6587E6-87E8-46DE-894E-AC3F61F4C5FC}"/>
              </a:ext>
            </a:extLst>
          </p:cNvPr>
          <p:cNvSpPr txBox="1"/>
          <p:nvPr/>
        </p:nvSpPr>
        <p:spPr>
          <a:xfrm>
            <a:off x="1793697" y="4899254"/>
            <a:ext cx="932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Analyze &amp;</a:t>
            </a:r>
          </a:p>
          <a:p>
            <a:r>
              <a:rPr lang="en-US" sz="1400" b="1" dirty="0"/>
              <a:t>Visualize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FF199410-A9D5-4F11-AAB2-476E79A8134E}"/>
              </a:ext>
            </a:extLst>
          </p:cNvPr>
          <p:cNvCxnSpPr>
            <a:cxnSpLocks/>
            <a:stCxn id="117" idx="2"/>
            <a:endCxn id="52" idx="1"/>
          </p:cNvCxnSpPr>
          <p:nvPr/>
        </p:nvCxnSpPr>
        <p:spPr>
          <a:xfrm rot="16200000" flipH="1">
            <a:off x="4836333" y="4527932"/>
            <a:ext cx="666422" cy="22929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9B0241E4-5C0E-40DC-9C82-7299113CC034}"/>
              </a:ext>
            </a:extLst>
          </p:cNvPr>
          <p:cNvCxnSpPr>
            <a:cxnSpLocks/>
            <a:stCxn id="120" idx="2"/>
            <a:endCxn id="52" idx="1"/>
          </p:cNvCxnSpPr>
          <p:nvPr/>
        </p:nvCxnSpPr>
        <p:spPr>
          <a:xfrm rot="16200000" flipH="1">
            <a:off x="5538481" y="5230079"/>
            <a:ext cx="657171" cy="8979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A37432CD-0FD6-4961-8151-779E03B02DC4}"/>
              </a:ext>
            </a:extLst>
          </p:cNvPr>
          <p:cNvCxnSpPr>
            <a:cxnSpLocks/>
            <a:stCxn id="121" idx="2"/>
            <a:endCxn id="52" idx="0"/>
          </p:cNvCxnSpPr>
          <p:nvPr/>
        </p:nvCxnSpPr>
        <p:spPr>
          <a:xfrm rot="16200000" flipH="1">
            <a:off x="6958187" y="5199391"/>
            <a:ext cx="441834" cy="7318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0A00A93-BF67-44B5-9CC6-E1883A0436C9}"/>
              </a:ext>
            </a:extLst>
          </p:cNvPr>
          <p:cNvCxnSpPr>
            <a:cxnSpLocks/>
            <a:stCxn id="122" idx="2"/>
            <a:endCxn id="52" idx="0"/>
          </p:cNvCxnSpPr>
          <p:nvPr/>
        </p:nvCxnSpPr>
        <p:spPr>
          <a:xfrm rot="5400000">
            <a:off x="7664857" y="5221380"/>
            <a:ext cx="445053" cy="6846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1CC66583-167A-4FF6-8B3B-FEA7E94B2F89}"/>
              </a:ext>
            </a:extLst>
          </p:cNvPr>
          <p:cNvCxnSpPr>
            <a:cxnSpLocks/>
            <a:stCxn id="123" idx="2"/>
            <a:endCxn id="52" idx="3"/>
          </p:cNvCxnSpPr>
          <p:nvPr/>
        </p:nvCxnSpPr>
        <p:spPr>
          <a:xfrm rot="5400000">
            <a:off x="9559144" y="4557312"/>
            <a:ext cx="665229" cy="22353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6AE6971F-0D6A-47B0-A15D-54E231509A8D}"/>
              </a:ext>
            </a:extLst>
          </p:cNvPr>
          <p:cNvCxnSpPr>
            <a:cxnSpLocks/>
            <a:stCxn id="124" idx="2"/>
            <a:endCxn id="52" idx="3"/>
          </p:cNvCxnSpPr>
          <p:nvPr/>
        </p:nvCxnSpPr>
        <p:spPr>
          <a:xfrm rot="5400000">
            <a:off x="8860225" y="5255671"/>
            <a:ext cx="665788" cy="8381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ED150A8-F62A-4B48-920E-B56CA7EB4827}"/>
              </a:ext>
            </a:extLst>
          </p:cNvPr>
          <p:cNvCxnSpPr>
            <a:cxnSpLocks/>
            <a:stCxn id="91" idx="2"/>
            <a:endCxn id="123" idx="0"/>
          </p:cNvCxnSpPr>
          <p:nvPr/>
        </p:nvCxnSpPr>
        <p:spPr>
          <a:xfrm>
            <a:off x="11006867" y="3093224"/>
            <a:ext cx="2580" cy="1957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3ABC5B6D-5EC8-4E95-834E-175C832FE81C}"/>
              </a:ext>
            </a:extLst>
          </p:cNvPr>
          <p:cNvSpPr txBox="1"/>
          <p:nvPr/>
        </p:nvSpPr>
        <p:spPr>
          <a:xfrm>
            <a:off x="10989245" y="1652697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geoJSON API call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3C3AC90-274E-42D5-BA5F-86958121E69B}"/>
              </a:ext>
            </a:extLst>
          </p:cNvPr>
          <p:cNvGrpSpPr/>
          <p:nvPr/>
        </p:nvGrpSpPr>
        <p:grpSpPr>
          <a:xfrm>
            <a:off x="5360531" y="891732"/>
            <a:ext cx="455955" cy="428635"/>
            <a:chOff x="3077448" y="891732"/>
            <a:chExt cx="455955" cy="428635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80F7FABC-7BB2-4B43-AECC-3B17594FB774}"/>
                </a:ext>
              </a:extLst>
            </p:cNvPr>
            <p:cNvSpPr/>
            <p:nvPr/>
          </p:nvSpPr>
          <p:spPr>
            <a:xfrm>
              <a:off x="3077448" y="891732"/>
              <a:ext cx="455955" cy="428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Table Free Icon">
              <a:extLst>
                <a:ext uri="{FF2B5EF4-FFF2-40B4-BE49-F238E27FC236}">
                  <a16:creationId xmlns:a16="http://schemas.microsoft.com/office/drawing/2014/main" id="{F7CD65B5-06B3-4C9D-8B8A-18152B271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303" y="964287"/>
              <a:ext cx="299506" cy="299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4E8D9AF-4D0D-4018-A8DF-155E5BC03F8C}"/>
              </a:ext>
            </a:extLst>
          </p:cNvPr>
          <p:cNvGrpSpPr/>
          <p:nvPr/>
        </p:nvGrpSpPr>
        <p:grpSpPr>
          <a:xfrm>
            <a:off x="3118398" y="899135"/>
            <a:ext cx="455955" cy="428635"/>
            <a:chOff x="2617034" y="846473"/>
            <a:chExt cx="455955" cy="428635"/>
          </a:xfrm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75C67877-B54A-426E-9954-AF0F9F716838}"/>
                </a:ext>
              </a:extLst>
            </p:cNvPr>
            <p:cNvSpPr/>
            <p:nvPr/>
          </p:nvSpPr>
          <p:spPr>
            <a:xfrm>
              <a:off x="2617034" y="846473"/>
              <a:ext cx="455955" cy="428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Xlsx file format Free Icon">
              <a:extLst>
                <a:ext uri="{FF2B5EF4-FFF2-40B4-BE49-F238E27FC236}">
                  <a16:creationId xmlns:a16="http://schemas.microsoft.com/office/drawing/2014/main" id="{1780855D-488E-49A8-BB69-870810542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944" y="913955"/>
              <a:ext cx="295188" cy="295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9E33D3E-D60B-4A02-A3C1-6873345C6E95}"/>
              </a:ext>
            </a:extLst>
          </p:cNvPr>
          <p:cNvGrpSpPr/>
          <p:nvPr/>
        </p:nvGrpSpPr>
        <p:grpSpPr>
          <a:xfrm>
            <a:off x="7625200" y="905968"/>
            <a:ext cx="455955" cy="428635"/>
            <a:chOff x="7607728" y="905968"/>
            <a:chExt cx="455955" cy="428635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0147B8CD-B37B-402C-B6C5-B925D68FC74D}"/>
                </a:ext>
              </a:extLst>
            </p:cNvPr>
            <p:cNvSpPr/>
            <p:nvPr/>
          </p:nvSpPr>
          <p:spPr>
            <a:xfrm>
              <a:off x="7607728" y="905968"/>
              <a:ext cx="455955" cy="428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List Free Icon">
              <a:extLst>
                <a:ext uri="{FF2B5EF4-FFF2-40B4-BE49-F238E27FC236}">
                  <a16:creationId xmlns:a16="http://schemas.microsoft.com/office/drawing/2014/main" id="{9E03CCC0-32D3-4E07-8EEB-CBFE6717C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2927" y="1001915"/>
              <a:ext cx="245367" cy="245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60F0E88-F75E-46B4-B814-6569A42CD068}"/>
              </a:ext>
            </a:extLst>
          </p:cNvPr>
          <p:cNvGrpSpPr/>
          <p:nvPr/>
        </p:nvGrpSpPr>
        <p:grpSpPr>
          <a:xfrm>
            <a:off x="9961641" y="905968"/>
            <a:ext cx="455955" cy="428635"/>
            <a:chOff x="9944169" y="905968"/>
            <a:chExt cx="455955" cy="428635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F6673ED7-F4A0-4848-9DFF-6BEE5AE1018A}"/>
                </a:ext>
              </a:extLst>
            </p:cNvPr>
            <p:cNvSpPr/>
            <p:nvPr/>
          </p:nvSpPr>
          <p:spPr>
            <a:xfrm>
              <a:off x="9944169" y="905968"/>
              <a:ext cx="455955" cy="428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Map Free Icon">
              <a:extLst>
                <a:ext uri="{FF2B5EF4-FFF2-40B4-BE49-F238E27FC236}">
                  <a16:creationId xmlns:a16="http://schemas.microsoft.com/office/drawing/2014/main" id="{FCFB95D3-456C-4F96-B603-EC4A3BF24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2823" y="972795"/>
              <a:ext cx="289824" cy="289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112CA59-9B8C-4402-B30E-8EA2DD5036AD}"/>
              </a:ext>
            </a:extLst>
          </p:cNvPr>
          <p:cNvGrpSpPr/>
          <p:nvPr/>
        </p:nvGrpSpPr>
        <p:grpSpPr>
          <a:xfrm>
            <a:off x="6554593" y="3689630"/>
            <a:ext cx="455955" cy="428635"/>
            <a:chOff x="7972846" y="3689630"/>
            <a:chExt cx="455955" cy="428635"/>
          </a:xfrm>
        </p:grpSpPr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7DD5621-F634-4DBC-8CD0-6F950131E09F}"/>
                </a:ext>
              </a:extLst>
            </p:cNvPr>
            <p:cNvSpPr/>
            <p:nvPr/>
          </p:nvSpPr>
          <p:spPr>
            <a:xfrm>
              <a:off x="7972846" y="3689630"/>
              <a:ext cx="455955" cy="428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Big black data base Free Icon">
              <a:extLst>
                <a:ext uri="{FF2B5EF4-FFF2-40B4-BE49-F238E27FC236}">
                  <a16:creationId xmlns:a16="http://schemas.microsoft.com/office/drawing/2014/main" id="{D2BA16F1-6B81-45A6-A916-BA38E7E83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0588" y="3751989"/>
              <a:ext cx="240469" cy="30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F441B59-795C-43D4-A051-766D667E6D40}"/>
              </a:ext>
            </a:extLst>
          </p:cNvPr>
          <p:cNvGrpSpPr/>
          <p:nvPr/>
        </p:nvGrpSpPr>
        <p:grpSpPr>
          <a:xfrm>
            <a:off x="6443073" y="5717176"/>
            <a:ext cx="676780" cy="628533"/>
            <a:chOff x="6443073" y="5717176"/>
            <a:chExt cx="676780" cy="628533"/>
          </a:xfrm>
        </p:grpSpPr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1A10F66F-2CC2-4885-8A80-88BA0381C767}"/>
                </a:ext>
              </a:extLst>
            </p:cNvPr>
            <p:cNvSpPr/>
            <p:nvPr/>
          </p:nvSpPr>
          <p:spPr>
            <a:xfrm>
              <a:off x="6443073" y="5717176"/>
              <a:ext cx="676780" cy="6285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World wide web Free Icon">
              <a:extLst>
                <a:ext uri="{FF2B5EF4-FFF2-40B4-BE49-F238E27FC236}">
                  <a16:creationId xmlns:a16="http://schemas.microsoft.com/office/drawing/2014/main" id="{573AA8B4-8910-4953-B91F-21A1F8BC2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411" y="5844412"/>
              <a:ext cx="408104" cy="408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9382DB39-171B-46EB-8621-4DAFFB6CE3B0}"/>
              </a:ext>
            </a:extLst>
          </p:cNvPr>
          <p:cNvCxnSpPr>
            <a:cxnSpLocks/>
            <a:stCxn id="88" idx="2"/>
          </p:cNvCxnSpPr>
          <p:nvPr/>
        </p:nvCxnSpPr>
        <p:spPr>
          <a:xfrm rot="16200000" flipH="1">
            <a:off x="5206085" y="2133933"/>
            <a:ext cx="274348" cy="223275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81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6434</TotalTime>
  <Words>135</Words>
  <Application>Microsoft Office PowerPoint</Application>
  <PresentationFormat>Widescreen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Krenicki</dc:creator>
  <cp:lastModifiedBy>Christine Krenicki</cp:lastModifiedBy>
  <cp:revision>33</cp:revision>
  <dcterms:created xsi:type="dcterms:W3CDTF">2021-02-06T15:10:33Z</dcterms:created>
  <dcterms:modified xsi:type="dcterms:W3CDTF">2021-03-17T23:24:47Z</dcterms:modified>
</cp:coreProperties>
</file>