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60D7-2212-4291-B147-92ABD0F7A10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F7C3-D30B-4F4C-9718-FE84C44B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F7C3-D30B-4F4C-9718-FE84C44B1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8A2F-362C-4AED-83E4-4DB7E4DB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44470-F692-4D88-AA06-49AF6E35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1351-C618-4812-BE40-C5ACB07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05D2-E650-40CA-8762-946539D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6D3D-DAB0-4761-BDA5-3FC7853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478-ACFA-4F86-8F66-4A87E63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72C9-B3B5-4209-BBCA-A122A8BE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1EEC-1D91-4CB9-A9E0-B150073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3F2-3071-4D24-97B8-C028FA4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E24-EE90-4CDE-8997-939DE7C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8456D-B9E4-41A9-B8A6-C75742EF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3921-2E21-4382-AFF0-EB7A2739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2C07-3B0B-4BB2-B9AE-ABE26DC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10FC-4A84-43FB-85D6-2419046F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28C-EBBB-4EA7-AB82-FA73F1EA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1C7-B80B-4495-BAA2-0162491B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0762-A3D0-4AB7-9A97-A79D27D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FFF-0854-491D-8E02-F243E8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AC30-706D-46CB-B780-302698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1048-2A29-4B9D-891C-9961CB6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CA2-DADB-4943-8E2F-71257F8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E0FE-43A7-4C0C-B6F6-9B5C0B7A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5D5B-489F-46CB-B25E-4F83FBD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6457-BB00-45D9-8B5D-B7A7DB8F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1615-AF1E-489D-8FF8-5085CE8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2A4E-B9DF-4084-B10D-3A10628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7F5-7D0C-496E-80DA-019AE341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30DB-7719-40F6-B38D-C2CCDF20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1D93C-C009-484A-B8F9-29AA8912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2EB6-EE9F-4F45-8A91-FF9F9333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6E9A-A08C-480E-8FEF-ABBABC5E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4CA-DD6B-45FA-8253-A3E7F949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2DAB-F2D4-4AB6-8064-33E79517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A5B1-9EB1-420F-8F5B-05137D42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83163-4449-4820-8933-5FB8F0C9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732DE-5D29-4629-837B-51BB8967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4F3EF-DB57-49D6-BCB6-0CF3C64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A4EA7-E696-4785-AB1C-58CC00F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DB81-4D6C-4525-AB43-A624AAE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7372-8474-4869-85B9-AA04D36D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10F8-F621-4B12-BFFD-2F711A2A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6B5E-2CB2-4CE5-80EB-EAC5BDD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C42C-1317-4F49-BAAF-7158C60F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A3A4-0289-4F8E-B6CB-0CDEEE8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5CD0-1EA7-486C-BFF9-08CC6B77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024A-22C5-4F9F-9117-882BC28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8FA-D3F5-45B1-A18B-B7975A1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AA6B-F219-405D-BEF7-4189463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6B8C-8BC3-4DCD-9BBF-2A84765F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FCD59-4852-4EB7-B057-AABE9C0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35FC-33A1-418C-A2F1-3898EA0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CB6C-538D-48C1-A693-DB791482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57C-7F91-4403-9238-B50BF7A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3D07-02EC-4D1F-B58F-A760A99D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B8CB3-19A2-41BF-AEEE-7856D611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2C0-4BE1-45C7-89DF-CE9B2D9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DFE7-43B5-4900-9EEE-DBA371FE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11EB-F91B-47A4-A477-379A719A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FE91-00DA-49BE-B660-B8F46FF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58A8-91D9-40E6-828D-F691C455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8974-BC79-4571-B828-828353BF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7014-BC20-4EDA-AF5D-0AAC5FCF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1749-3AA2-4E69-95CD-FEB24686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D11AD47-48EF-4B83-B5FA-19F5993C83E2}"/>
              </a:ext>
            </a:extLst>
          </p:cNvPr>
          <p:cNvSpPr/>
          <p:nvPr/>
        </p:nvSpPr>
        <p:spPr>
          <a:xfrm>
            <a:off x="136780" y="4625244"/>
            <a:ext cx="11906654" cy="101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06B9B9-3DC7-43B7-8653-D019080A52E4}"/>
              </a:ext>
            </a:extLst>
          </p:cNvPr>
          <p:cNvSpPr/>
          <p:nvPr/>
        </p:nvSpPr>
        <p:spPr>
          <a:xfrm>
            <a:off x="136780" y="5632299"/>
            <a:ext cx="11915790" cy="7156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2AFC89-F606-402B-93A9-14D8DBEFAB27}"/>
              </a:ext>
            </a:extLst>
          </p:cNvPr>
          <p:cNvSpPr/>
          <p:nvPr/>
        </p:nvSpPr>
        <p:spPr>
          <a:xfrm>
            <a:off x="145916" y="3418151"/>
            <a:ext cx="11906654" cy="1211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31DFB8-E197-41B4-88AA-351E9F27B826}"/>
              </a:ext>
            </a:extLst>
          </p:cNvPr>
          <p:cNvSpPr/>
          <p:nvPr/>
        </p:nvSpPr>
        <p:spPr>
          <a:xfrm>
            <a:off x="145916" y="1542088"/>
            <a:ext cx="11906654" cy="1868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109B6-EA72-436E-912D-BFD88C5F3850}"/>
              </a:ext>
            </a:extLst>
          </p:cNvPr>
          <p:cNvSpPr/>
          <p:nvPr/>
        </p:nvSpPr>
        <p:spPr>
          <a:xfrm>
            <a:off x="145916" y="745436"/>
            <a:ext cx="11906654" cy="79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5530484-B0D1-416A-BF16-E8FD919BE48D}"/>
              </a:ext>
            </a:extLst>
          </p:cNvPr>
          <p:cNvCxnSpPr>
            <a:cxnSpLocks/>
            <a:stCxn id="97" idx="2"/>
            <a:endCxn id="9" idx="0"/>
          </p:cNvCxnSpPr>
          <p:nvPr/>
        </p:nvCxnSpPr>
        <p:spPr>
          <a:xfrm rot="5400000">
            <a:off x="7426523" y="3401914"/>
            <a:ext cx="577620" cy="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A56C86-3B81-4ACE-A57F-50C4F7A8CBEB}"/>
              </a:ext>
            </a:extLst>
          </p:cNvPr>
          <p:cNvSpPr/>
          <p:nvPr/>
        </p:nvSpPr>
        <p:spPr>
          <a:xfrm>
            <a:off x="3311957" y="923722"/>
            <a:ext cx="1505328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   NJ County Crime Data (xlsx)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C3535-928B-4D51-8385-B0659A115BC6}"/>
              </a:ext>
            </a:extLst>
          </p:cNvPr>
          <p:cNvSpPr/>
          <p:nvPr/>
        </p:nvSpPr>
        <p:spPr>
          <a:xfrm>
            <a:off x="10434562" y="923712"/>
            <a:ext cx="1505328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    NJ Counties Map</a:t>
            </a:r>
          </a:p>
          <a:p>
            <a:pPr algn="ctr"/>
            <a:r>
              <a:rPr lang="en-US" sz="1100" b="1" dirty="0"/>
              <a:t>(geoJSON)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4C35-144D-4DE0-BCF2-1D2E1299CD4C}"/>
              </a:ext>
            </a:extLst>
          </p:cNvPr>
          <p:cNvSpPr/>
          <p:nvPr/>
        </p:nvSpPr>
        <p:spPr>
          <a:xfrm>
            <a:off x="5134062" y="923722"/>
            <a:ext cx="1505328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  NJ School Ratings</a:t>
            </a:r>
          </a:p>
          <a:p>
            <a:pPr algn="ctr"/>
            <a:r>
              <a:rPr lang="en-US" sz="1100" b="1" dirty="0"/>
              <a:t>(csv)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D3EE-223D-4B13-8EAB-497F15D82647}"/>
              </a:ext>
            </a:extLst>
          </p:cNvPr>
          <p:cNvSpPr txBox="1"/>
          <p:nvPr/>
        </p:nvSpPr>
        <p:spPr>
          <a:xfrm>
            <a:off x="1800012" y="991199"/>
            <a:ext cx="115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Sources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4BE8633-D81B-44AB-9977-4E1D697C3CC8}"/>
              </a:ext>
            </a:extLst>
          </p:cNvPr>
          <p:cNvSpPr/>
          <p:nvPr/>
        </p:nvSpPr>
        <p:spPr>
          <a:xfrm>
            <a:off x="6486147" y="3690883"/>
            <a:ext cx="2458051" cy="442737"/>
          </a:xfrm>
          <a:prstGeom prst="diamond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Master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3FB5-FC9F-47E8-ABC8-76B7BFC06A03}"/>
              </a:ext>
            </a:extLst>
          </p:cNvPr>
          <p:cNvSpPr txBox="1"/>
          <p:nvPr/>
        </p:nvSpPr>
        <p:spPr>
          <a:xfrm>
            <a:off x="1800012" y="2115481"/>
            <a:ext cx="11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Cleanup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0F7A2-C30C-4F29-9A81-648E5AC29F6B}"/>
              </a:ext>
            </a:extLst>
          </p:cNvPr>
          <p:cNvSpPr/>
          <p:nvPr/>
        </p:nvSpPr>
        <p:spPr>
          <a:xfrm>
            <a:off x="3314397" y="2061913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B43C-EA62-4F20-B2D4-78C46C5CD09D}"/>
              </a:ext>
            </a:extLst>
          </p:cNvPr>
          <p:cNvSpPr txBox="1"/>
          <p:nvPr/>
        </p:nvSpPr>
        <p:spPr>
          <a:xfrm>
            <a:off x="386081" y="37489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ACEA5-AF72-4A24-9EB3-689938936082}"/>
              </a:ext>
            </a:extLst>
          </p:cNvPr>
          <p:cNvSpPr txBox="1"/>
          <p:nvPr/>
        </p:nvSpPr>
        <p:spPr>
          <a:xfrm>
            <a:off x="1800975" y="2765119"/>
            <a:ext cx="1192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DF 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B307CB-8CAD-4C9C-8808-3866B1B17C4B}"/>
              </a:ext>
            </a:extLst>
          </p:cNvPr>
          <p:cNvSpPr txBox="1"/>
          <p:nvPr/>
        </p:nvSpPr>
        <p:spPr>
          <a:xfrm>
            <a:off x="396902" y="99119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50BA9-355D-4823-BCB6-F1A3F2F0EFD0}"/>
              </a:ext>
            </a:extLst>
          </p:cNvPr>
          <p:cNvSpPr txBox="1"/>
          <p:nvPr/>
        </p:nvSpPr>
        <p:spPr>
          <a:xfrm>
            <a:off x="376936" y="2263684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7676B-67EE-4FE1-93D0-E9B8B6858BA3}"/>
              </a:ext>
            </a:extLst>
          </p:cNvPr>
          <p:cNvSpPr txBox="1"/>
          <p:nvPr/>
        </p:nvSpPr>
        <p:spPr>
          <a:xfrm>
            <a:off x="1800668" y="3783507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Connect / Relate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6A4C8-2612-4E74-A273-4AAEEFBFD020}"/>
              </a:ext>
            </a:extLst>
          </p:cNvPr>
          <p:cNvSpPr/>
          <p:nvPr/>
        </p:nvSpPr>
        <p:spPr>
          <a:xfrm>
            <a:off x="6832250" y="4416542"/>
            <a:ext cx="1769333" cy="3689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Linked Dataset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7F7F55-4377-4868-859A-10D780ED3CBB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064621" y="1293055"/>
            <a:ext cx="372" cy="76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7EAA9-309E-44E3-BDB7-6E69349F7AE2}"/>
              </a:ext>
            </a:extLst>
          </p:cNvPr>
          <p:cNvCxnSpPr>
            <a:cxnSpLocks/>
            <a:stCxn id="12" idx="2"/>
            <a:endCxn id="88" idx="0"/>
          </p:cNvCxnSpPr>
          <p:nvPr/>
        </p:nvCxnSpPr>
        <p:spPr>
          <a:xfrm>
            <a:off x="4064993" y="2448377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EC0F57-CD29-4E20-B7F4-44A7350CCF5F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>
            <a:off x="11187226" y="1293045"/>
            <a:ext cx="372" cy="74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BE8F3B-7A5E-4816-8FF0-DA40296DDF4A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>
            <a:off x="11187598" y="2428465"/>
            <a:ext cx="8655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F49C0-F08D-4BFF-9FF3-9B8F192BA5B2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 flipH="1">
            <a:off x="5884657" y="1293055"/>
            <a:ext cx="2069" cy="75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D64360-5FA7-4E81-8EEF-E372FDC7304C}"/>
              </a:ext>
            </a:extLst>
          </p:cNvPr>
          <p:cNvCxnSpPr>
            <a:cxnSpLocks/>
            <a:stCxn id="82" idx="2"/>
            <a:endCxn id="96" idx="0"/>
          </p:cNvCxnSpPr>
          <p:nvPr/>
        </p:nvCxnSpPr>
        <p:spPr>
          <a:xfrm flipH="1">
            <a:off x="5881243" y="2429940"/>
            <a:ext cx="3414" cy="2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710E9A-3B69-4000-8F7B-158A81B297EF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715173" y="4133620"/>
            <a:ext cx="1744" cy="282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4CC0C7D-B3C4-494C-AB1C-F4A8AE6A0DC6}"/>
              </a:ext>
            </a:extLst>
          </p:cNvPr>
          <p:cNvSpPr txBox="1"/>
          <p:nvPr/>
        </p:nvSpPr>
        <p:spPr>
          <a:xfrm>
            <a:off x="1797146" y="571694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Access &amp;</a:t>
            </a:r>
          </a:p>
          <a:p>
            <a:r>
              <a:rPr lang="en-US" sz="1400" b="1" dirty="0"/>
              <a:t>Select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144988-05BA-4786-A3C7-24D9566EB1F7}"/>
              </a:ext>
            </a:extLst>
          </p:cNvPr>
          <p:cNvSpPr txBox="1"/>
          <p:nvPr/>
        </p:nvSpPr>
        <p:spPr>
          <a:xfrm>
            <a:off x="2742377" y="235640"/>
            <a:ext cx="6707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Implementation Flow Chart – New Jersey New Mover’s Guide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15C20-6006-4F4D-871B-74571B09507F}"/>
              </a:ext>
            </a:extLst>
          </p:cNvPr>
          <p:cNvSpPr txBox="1"/>
          <p:nvPr/>
        </p:nvSpPr>
        <p:spPr>
          <a:xfrm>
            <a:off x="1800012" y="4323219"/>
            <a:ext cx="6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67161-77C0-40A5-8D41-FCC6519269E6}"/>
              </a:ext>
            </a:extLst>
          </p:cNvPr>
          <p:cNvSpPr/>
          <p:nvPr/>
        </p:nvSpPr>
        <p:spPr>
          <a:xfrm>
            <a:off x="6493818" y="5786247"/>
            <a:ext cx="2458051" cy="4427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App.py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AE284B-056B-438E-BA9D-AA579C9053D5}"/>
              </a:ext>
            </a:extLst>
          </p:cNvPr>
          <p:cNvSpPr/>
          <p:nvPr/>
        </p:nvSpPr>
        <p:spPr>
          <a:xfrm>
            <a:off x="142673" y="6414780"/>
            <a:ext cx="11906654" cy="355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8FC98-600F-4D50-969C-7C0646D19512}"/>
              </a:ext>
            </a:extLst>
          </p:cNvPr>
          <p:cNvSpPr/>
          <p:nvPr/>
        </p:nvSpPr>
        <p:spPr>
          <a:xfrm>
            <a:off x="3348072" y="6510234"/>
            <a:ext cx="1823091" cy="178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EC98A-75C8-48F1-BAC0-FE4120184D9C}"/>
              </a:ext>
            </a:extLst>
          </p:cNvPr>
          <p:cNvSpPr/>
          <p:nvPr/>
        </p:nvSpPr>
        <p:spPr>
          <a:xfrm>
            <a:off x="5298344" y="6510897"/>
            <a:ext cx="1823091" cy="17860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4E1F8-D7C3-4107-AAA2-47A53CD923B3}"/>
              </a:ext>
            </a:extLst>
          </p:cNvPr>
          <p:cNvSpPr/>
          <p:nvPr/>
        </p:nvSpPr>
        <p:spPr>
          <a:xfrm>
            <a:off x="1397800" y="6506255"/>
            <a:ext cx="1823091" cy="1825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Sources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6BA02-5861-4AB5-8862-68FAC279F6E8}"/>
              </a:ext>
            </a:extLst>
          </p:cNvPr>
          <p:cNvSpPr txBox="1"/>
          <p:nvPr/>
        </p:nvSpPr>
        <p:spPr>
          <a:xfrm>
            <a:off x="511833" y="6430075"/>
            <a:ext cx="1991342" cy="2434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59C20D-0911-4264-8C8E-BB6B8FEB60F7}"/>
              </a:ext>
            </a:extLst>
          </p:cNvPr>
          <p:cNvSpPr/>
          <p:nvPr/>
        </p:nvSpPr>
        <p:spPr>
          <a:xfrm>
            <a:off x="9198887" y="6510476"/>
            <a:ext cx="1823091" cy="1786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Python Flask Powered API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CA7119-1F01-4C46-A8EC-116BDF94A7EA}"/>
              </a:ext>
            </a:extLst>
          </p:cNvPr>
          <p:cNvSpPr txBox="1"/>
          <p:nvPr/>
        </p:nvSpPr>
        <p:spPr>
          <a:xfrm>
            <a:off x="376936" y="5812625"/>
            <a:ext cx="62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6175F8-CF7D-4721-BA51-34F9353D7FD1}"/>
              </a:ext>
            </a:extLst>
          </p:cNvPr>
          <p:cNvSpPr/>
          <p:nvPr/>
        </p:nvSpPr>
        <p:spPr>
          <a:xfrm>
            <a:off x="6962456" y="929643"/>
            <a:ext cx="1505328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 NJ Poverty Index</a:t>
            </a:r>
          </a:p>
          <a:p>
            <a:pPr algn="ctr"/>
            <a:r>
              <a:rPr lang="en-US" sz="1100" b="1" dirty="0"/>
              <a:t>(JSON)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A31DD8-2467-4F71-8127-CBA46182E3B7}"/>
              </a:ext>
            </a:extLst>
          </p:cNvPr>
          <p:cNvSpPr txBox="1"/>
          <p:nvPr/>
        </p:nvSpPr>
        <p:spPr>
          <a:xfrm>
            <a:off x="376936" y="4956649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Explore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D1044A-78D4-4DBE-BD21-A71D71B036B8}"/>
              </a:ext>
            </a:extLst>
          </p:cNvPr>
          <p:cNvCxnSpPr>
            <a:cxnSpLocks/>
            <a:stCxn id="83" idx="2"/>
            <a:endCxn id="97" idx="0"/>
          </p:cNvCxnSpPr>
          <p:nvPr/>
        </p:nvCxnSpPr>
        <p:spPr>
          <a:xfrm>
            <a:off x="7712743" y="2448248"/>
            <a:ext cx="2749" cy="27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C8E6241-E839-4B4D-9EB1-F627CEA41767}"/>
              </a:ext>
            </a:extLst>
          </p:cNvPr>
          <p:cNvSpPr txBox="1"/>
          <p:nvPr/>
        </p:nvSpPr>
        <p:spPr>
          <a:xfrm>
            <a:off x="4063229" y="1565533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Splinter</a:t>
            </a:r>
          </a:p>
          <a:p>
            <a:r>
              <a:rPr lang="en-US" sz="1000" dirty="0"/>
              <a:t>BeautifulSoup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62FF2-FEFA-44C5-98A8-02874E7CD079}"/>
              </a:ext>
            </a:extLst>
          </p:cNvPr>
          <p:cNvSpPr txBox="1"/>
          <p:nvPr/>
        </p:nvSpPr>
        <p:spPr>
          <a:xfrm>
            <a:off x="11196588" y="391244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Leaflet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CDFAE-DF88-458C-8E60-F339CCE9992A}"/>
              </a:ext>
            </a:extLst>
          </p:cNvPr>
          <p:cNvSpPr txBox="1"/>
          <p:nvPr/>
        </p:nvSpPr>
        <p:spPr>
          <a:xfrm>
            <a:off x="5877036" y="161850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BeautifulSoup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9221A-C721-4139-AC87-B894A18B7569}"/>
              </a:ext>
            </a:extLst>
          </p:cNvPr>
          <p:cNvSpPr txBox="1"/>
          <p:nvPr/>
        </p:nvSpPr>
        <p:spPr>
          <a:xfrm>
            <a:off x="7707793" y="1638676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call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B448C2-531F-4A1D-B84B-48E00899FF99}"/>
              </a:ext>
            </a:extLst>
          </p:cNvPr>
          <p:cNvSpPr/>
          <p:nvPr/>
        </p:nvSpPr>
        <p:spPr>
          <a:xfrm>
            <a:off x="10437002" y="2042001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9D637-BCCC-4F7D-960F-01A5830198A3}"/>
              </a:ext>
            </a:extLst>
          </p:cNvPr>
          <p:cNvSpPr/>
          <p:nvPr/>
        </p:nvSpPr>
        <p:spPr>
          <a:xfrm>
            <a:off x="5134061" y="2043476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95AC36-1475-4AF4-B07B-A4958CE8520C}"/>
              </a:ext>
            </a:extLst>
          </p:cNvPr>
          <p:cNvSpPr/>
          <p:nvPr/>
        </p:nvSpPr>
        <p:spPr>
          <a:xfrm>
            <a:off x="6962147" y="2061784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1F288C-322F-436B-B932-2C4212A6C05D}"/>
              </a:ext>
            </a:extLst>
          </p:cNvPr>
          <p:cNvCxnSpPr>
            <a:cxnSpLocks/>
            <a:stCxn id="58" idx="2"/>
            <a:endCxn id="83" idx="0"/>
          </p:cNvCxnSpPr>
          <p:nvPr/>
        </p:nvCxnSpPr>
        <p:spPr>
          <a:xfrm flipH="1">
            <a:off x="7712743" y="1298976"/>
            <a:ext cx="2377" cy="76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10C8E3C-5E9B-45D8-974C-85D500ED6D5A}"/>
              </a:ext>
            </a:extLst>
          </p:cNvPr>
          <p:cNvSpPr/>
          <p:nvPr/>
        </p:nvSpPr>
        <p:spPr>
          <a:xfrm>
            <a:off x="3314397" y="2726672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Crime DF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860A9F-06E8-40BB-9332-B323ADA611B5}"/>
              </a:ext>
            </a:extLst>
          </p:cNvPr>
          <p:cNvSpPr/>
          <p:nvPr/>
        </p:nvSpPr>
        <p:spPr>
          <a:xfrm>
            <a:off x="10445657" y="2706760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Merged geoJSON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59E0C6-B39B-4106-9B99-0CA08E191D7D}"/>
              </a:ext>
            </a:extLst>
          </p:cNvPr>
          <p:cNvSpPr/>
          <p:nvPr/>
        </p:nvSpPr>
        <p:spPr>
          <a:xfrm>
            <a:off x="5130647" y="2698993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School Ratings DF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BC5EF-2BDF-4129-9E7C-4F3FE8FFCE62}"/>
              </a:ext>
            </a:extLst>
          </p:cNvPr>
          <p:cNvSpPr/>
          <p:nvPr/>
        </p:nvSpPr>
        <p:spPr>
          <a:xfrm>
            <a:off x="6964896" y="2726799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Poverty DF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EE1C299-6F42-4969-863D-A8DCA7761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8765" y="3187936"/>
            <a:ext cx="826794" cy="621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ADDBAAD-3D04-46B2-A896-275A438A3B08}"/>
              </a:ext>
            </a:extLst>
          </p:cNvPr>
          <p:cNvSpPr txBox="1"/>
          <p:nvPr/>
        </p:nvSpPr>
        <p:spPr>
          <a:xfrm>
            <a:off x="7676259" y="340120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57284E6-B182-492D-B22F-4113FD848C80}"/>
              </a:ext>
            </a:extLst>
          </p:cNvPr>
          <p:cNvSpPr txBox="1"/>
          <p:nvPr/>
        </p:nvSpPr>
        <p:spPr>
          <a:xfrm>
            <a:off x="4695729" y="3925627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AB5DAA-CFE0-4EE4-B680-64F04C0AADDF}"/>
              </a:ext>
            </a:extLst>
          </p:cNvPr>
          <p:cNvSpPr txBox="1"/>
          <p:nvPr/>
        </p:nvSpPr>
        <p:spPr>
          <a:xfrm>
            <a:off x="5844259" y="344854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CE6A77-EE88-4EDD-A913-07FD5B79F246}"/>
              </a:ext>
            </a:extLst>
          </p:cNvPr>
          <p:cNvSpPr/>
          <p:nvPr/>
        </p:nvSpPr>
        <p:spPr>
          <a:xfrm>
            <a:off x="3596782" y="5050004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Index.html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FB20F4-19BE-43C8-818C-DE639EE36896}"/>
              </a:ext>
            </a:extLst>
          </p:cNvPr>
          <p:cNvSpPr/>
          <p:nvPr/>
        </p:nvSpPr>
        <p:spPr>
          <a:xfrm>
            <a:off x="7248616" y="6508367"/>
            <a:ext cx="1823090" cy="1786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HTML | JavaScript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E2A97B-3BA3-44B4-9ABC-0D6937487B15}"/>
              </a:ext>
            </a:extLst>
          </p:cNvPr>
          <p:cNvSpPr/>
          <p:nvPr/>
        </p:nvSpPr>
        <p:spPr>
          <a:xfrm>
            <a:off x="4991826" y="5059255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data.html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A0B0C56-1CE6-4A71-9262-4C3C3A86839E}"/>
              </a:ext>
            </a:extLst>
          </p:cNvPr>
          <p:cNvSpPr/>
          <p:nvPr/>
        </p:nvSpPr>
        <p:spPr>
          <a:xfrm>
            <a:off x="6386877" y="5053223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d3.html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E8C5B6-FF24-4107-8118-D52F6B952B21}"/>
              </a:ext>
            </a:extLst>
          </p:cNvPr>
          <p:cNvSpPr/>
          <p:nvPr/>
        </p:nvSpPr>
        <p:spPr>
          <a:xfrm>
            <a:off x="7803434" y="5050004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plotly.html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191597-E679-4CF5-9835-B7AC0D6B8A7A}"/>
              </a:ext>
            </a:extLst>
          </p:cNvPr>
          <p:cNvSpPr/>
          <p:nvPr/>
        </p:nvSpPr>
        <p:spPr>
          <a:xfrm>
            <a:off x="10566196" y="5050788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leaflet.html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24ABE74-B9D7-42C0-9042-CF385AB9B969}"/>
              </a:ext>
            </a:extLst>
          </p:cNvPr>
          <p:cNvSpPr/>
          <p:nvPr/>
        </p:nvSpPr>
        <p:spPr>
          <a:xfrm>
            <a:off x="9185881" y="5050638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sunburst.html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79E474B-2566-47E6-9BF6-F551CDF705CC}"/>
              </a:ext>
            </a:extLst>
          </p:cNvPr>
          <p:cNvCxnSpPr>
            <a:cxnSpLocks/>
            <a:stCxn id="45" idx="1"/>
            <a:endCxn id="117" idx="0"/>
          </p:cNvCxnSpPr>
          <p:nvPr/>
        </p:nvCxnSpPr>
        <p:spPr>
          <a:xfrm rot="10800000" flipV="1">
            <a:off x="4209346" y="4601004"/>
            <a:ext cx="2622905" cy="449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4B7E2F2-802E-4A3F-AFE6-281392F19E1F}"/>
              </a:ext>
            </a:extLst>
          </p:cNvPr>
          <p:cNvCxnSpPr>
            <a:cxnSpLocks/>
            <a:stCxn id="45" idx="1"/>
            <a:endCxn id="120" idx="0"/>
          </p:cNvCxnSpPr>
          <p:nvPr/>
        </p:nvCxnSpPr>
        <p:spPr>
          <a:xfrm rot="10800000" flipV="1">
            <a:off x="5604390" y="4601003"/>
            <a:ext cx="1227861" cy="458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46A641D-1D3B-4B23-88A9-CBADDAB5FE21}"/>
              </a:ext>
            </a:extLst>
          </p:cNvPr>
          <p:cNvCxnSpPr>
            <a:cxnSpLocks/>
            <a:stCxn id="45" idx="2"/>
            <a:endCxn id="121" idx="0"/>
          </p:cNvCxnSpPr>
          <p:nvPr/>
        </p:nvCxnSpPr>
        <p:spPr>
          <a:xfrm rot="5400000">
            <a:off x="7224300" y="4560606"/>
            <a:ext cx="267758" cy="717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1990FFE-2EC5-4F4E-8D98-CE642F2772EA}"/>
              </a:ext>
            </a:extLst>
          </p:cNvPr>
          <p:cNvCxnSpPr>
            <a:cxnSpLocks/>
            <a:stCxn id="45" idx="2"/>
            <a:endCxn id="122" idx="0"/>
          </p:cNvCxnSpPr>
          <p:nvPr/>
        </p:nvCxnSpPr>
        <p:spPr>
          <a:xfrm rot="16200000" flipH="1">
            <a:off x="7934188" y="4568194"/>
            <a:ext cx="264539" cy="699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D4D3F60-C273-414C-B377-C4231D125290}"/>
              </a:ext>
            </a:extLst>
          </p:cNvPr>
          <p:cNvCxnSpPr>
            <a:cxnSpLocks/>
            <a:stCxn id="45" idx="3"/>
            <a:endCxn id="124" idx="0"/>
          </p:cNvCxnSpPr>
          <p:nvPr/>
        </p:nvCxnSpPr>
        <p:spPr>
          <a:xfrm>
            <a:off x="8601583" y="4601004"/>
            <a:ext cx="1196861" cy="4496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E6587E6-87E8-46DE-894E-AC3F61F4C5FC}"/>
              </a:ext>
            </a:extLst>
          </p:cNvPr>
          <p:cNvSpPr txBox="1"/>
          <p:nvPr/>
        </p:nvSpPr>
        <p:spPr>
          <a:xfrm>
            <a:off x="1793697" y="4899254"/>
            <a:ext cx="93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Analyze &amp;</a:t>
            </a:r>
          </a:p>
          <a:p>
            <a:r>
              <a:rPr lang="en-US" sz="1400" b="1" dirty="0"/>
              <a:t>Visualize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199410-A9D5-4F11-AAB2-476E79A8134E}"/>
              </a:ext>
            </a:extLst>
          </p:cNvPr>
          <p:cNvCxnSpPr>
            <a:cxnSpLocks/>
            <a:stCxn id="117" idx="2"/>
            <a:endCxn id="52" idx="1"/>
          </p:cNvCxnSpPr>
          <p:nvPr/>
        </p:nvCxnSpPr>
        <p:spPr>
          <a:xfrm rot="16200000" flipH="1">
            <a:off x="5018370" y="4532168"/>
            <a:ext cx="666422" cy="2284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B0241E4-5C0E-40DC-9C82-7299113CC034}"/>
              </a:ext>
            </a:extLst>
          </p:cNvPr>
          <p:cNvCxnSpPr>
            <a:cxnSpLocks/>
            <a:stCxn id="120" idx="2"/>
            <a:endCxn id="52" idx="1"/>
          </p:cNvCxnSpPr>
          <p:nvPr/>
        </p:nvCxnSpPr>
        <p:spPr>
          <a:xfrm rot="16200000" flipH="1">
            <a:off x="5720518" y="5234315"/>
            <a:ext cx="657171" cy="889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37432CD-0FD6-4961-8151-779E03B02DC4}"/>
              </a:ext>
            </a:extLst>
          </p:cNvPr>
          <p:cNvCxnSpPr>
            <a:cxnSpLocks/>
            <a:stCxn id="121" idx="2"/>
            <a:endCxn id="52" idx="0"/>
          </p:cNvCxnSpPr>
          <p:nvPr/>
        </p:nvCxnSpPr>
        <p:spPr>
          <a:xfrm rot="16200000" flipH="1">
            <a:off x="7140225" y="5203628"/>
            <a:ext cx="441834" cy="723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0A00A93-BF67-44B5-9CC6-E1883A0436C9}"/>
              </a:ext>
            </a:extLst>
          </p:cNvPr>
          <p:cNvCxnSpPr>
            <a:cxnSpLocks/>
            <a:stCxn id="122" idx="2"/>
            <a:endCxn id="52" idx="0"/>
          </p:cNvCxnSpPr>
          <p:nvPr/>
        </p:nvCxnSpPr>
        <p:spPr>
          <a:xfrm rot="5400000">
            <a:off x="7846895" y="5217144"/>
            <a:ext cx="445053" cy="693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1CC66583-167A-4FF6-8B3B-FEA7E94B2F89}"/>
              </a:ext>
            </a:extLst>
          </p:cNvPr>
          <p:cNvCxnSpPr>
            <a:cxnSpLocks/>
            <a:stCxn id="123" idx="2"/>
            <a:endCxn id="52" idx="3"/>
          </p:cNvCxnSpPr>
          <p:nvPr/>
        </p:nvCxnSpPr>
        <p:spPr>
          <a:xfrm rot="5400000">
            <a:off x="9732495" y="4561352"/>
            <a:ext cx="665638" cy="22268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6AE6971F-0D6A-47B0-A15D-54E231509A8D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rot="5400000">
            <a:off x="9042263" y="5251435"/>
            <a:ext cx="665788" cy="846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ED150A8-F62A-4B48-920E-B56CA7EB4827}"/>
              </a:ext>
            </a:extLst>
          </p:cNvPr>
          <p:cNvCxnSpPr>
            <a:cxnSpLocks/>
            <a:stCxn id="91" idx="2"/>
            <a:endCxn id="123" idx="0"/>
          </p:cNvCxnSpPr>
          <p:nvPr/>
        </p:nvCxnSpPr>
        <p:spPr>
          <a:xfrm flipH="1">
            <a:off x="11178759" y="3093224"/>
            <a:ext cx="17494" cy="195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C5B6D-5EC8-4E95-834E-175C832FE81C}"/>
              </a:ext>
            </a:extLst>
          </p:cNvPr>
          <p:cNvSpPr txBox="1"/>
          <p:nvPr/>
        </p:nvSpPr>
        <p:spPr>
          <a:xfrm>
            <a:off x="11178759" y="156770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geoJSON</a:t>
            </a:r>
          </a:p>
          <a:p>
            <a:r>
              <a:rPr lang="en-US" sz="1000" dirty="0"/>
              <a:t>API call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C3AC90-274E-42D5-BA5F-86958121E69B}"/>
              </a:ext>
            </a:extLst>
          </p:cNvPr>
          <p:cNvGrpSpPr/>
          <p:nvPr/>
        </p:nvGrpSpPr>
        <p:grpSpPr>
          <a:xfrm>
            <a:off x="4925263" y="891732"/>
            <a:ext cx="455955" cy="428635"/>
            <a:chOff x="3077448" y="891732"/>
            <a:chExt cx="455955" cy="428635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F7FABC-7BB2-4B43-AECC-3B17594FB774}"/>
                </a:ext>
              </a:extLst>
            </p:cNvPr>
            <p:cNvSpPr/>
            <p:nvPr/>
          </p:nvSpPr>
          <p:spPr>
            <a:xfrm>
              <a:off x="3077448" y="891732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Table Free Icon">
              <a:extLst>
                <a:ext uri="{FF2B5EF4-FFF2-40B4-BE49-F238E27FC236}">
                  <a16:creationId xmlns:a16="http://schemas.microsoft.com/office/drawing/2014/main" id="{F7CD65B5-06B3-4C9D-8B8A-18152B271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303" y="964287"/>
              <a:ext cx="299506" cy="29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4E8D9AF-4D0D-4018-A8DF-155E5BC03F8C}"/>
              </a:ext>
            </a:extLst>
          </p:cNvPr>
          <p:cNvGrpSpPr/>
          <p:nvPr/>
        </p:nvGrpSpPr>
        <p:grpSpPr>
          <a:xfrm>
            <a:off x="3091960" y="899135"/>
            <a:ext cx="455955" cy="428635"/>
            <a:chOff x="2617034" y="846473"/>
            <a:chExt cx="455955" cy="428635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5C67877-B54A-426E-9954-AF0F9F716838}"/>
                </a:ext>
              </a:extLst>
            </p:cNvPr>
            <p:cNvSpPr/>
            <p:nvPr/>
          </p:nvSpPr>
          <p:spPr>
            <a:xfrm>
              <a:off x="2617034" y="846473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Xlsx file format Free Icon">
              <a:extLst>
                <a:ext uri="{FF2B5EF4-FFF2-40B4-BE49-F238E27FC236}">
                  <a16:creationId xmlns:a16="http://schemas.microsoft.com/office/drawing/2014/main" id="{1780855D-488E-49A8-BB69-87081054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944" y="913955"/>
              <a:ext cx="295188" cy="29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9E33D3E-D60B-4A02-A3C1-6873345C6E95}"/>
              </a:ext>
            </a:extLst>
          </p:cNvPr>
          <p:cNvGrpSpPr/>
          <p:nvPr/>
        </p:nvGrpSpPr>
        <p:grpSpPr>
          <a:xfrm>
            <a:off x="6725130" y="905968"/>
            <a:ext cx="455955" cy="428635"/>
            <a:chOff x="7607728" y="905968"/>
            <a:chExt cx="455955" cy="428635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147B8CD-B37B-402C-B6C5-B925D68FC74D}"/>
                </a:ext>
              </a:extLst>
            </p:cNvPr>
            <p:cNvSpPr/>
            <p:nvPr/>
          </p:nvSpPr>
          <p:spPr>
            <a:xfrm>
              <a:off x="7607728" y="905968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List Free Icon">
              <a:extLst>
                <a:ext uri="{FF2B5EF4-FFF2-40B4-BE49-F238E27FC236}">
                  <a16:creationId xmlns:a16="http://schemas.microsoft.com/office/drawing/2014/main" id="{9E03CCC0-32D3-4E07-8EEB-CBFE6717C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927" y="1001915"/>
              <a:ext cx="245367" cy="24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60F0E88-F75E-46B4-B814-6569A42CD068}"/>
              </a:ext>
            </a:extLst>
          </p:cNvPr>
          <p:cNvGrpSpPr/>
          <p:nvPr/>
        </p:nvGrpSpPr>
        <p:grpSpPr>
          <a:xfrm>
            <a:off x="10286479" y="905968"/>
            <a:ext cx="455955" cy="428635"/>
            <a:chOff x="9944169" y="905968"/>
            <a:chExt cx="455955" cy="428635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6673ED7-F4A0-4848-9DFF-6BEE5AE1018A}"/>
                </a:ext>
              </a:extLst>
            </p:cNvPr>
            <p:cNvSpPr/>
            <p:nvPr/>
          </p:nvSpPr>
          <p:spPr>
            <a:xfrm>
              <a:off x="9944169" y="905968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Map Free Icon">
              <a:extLst>
                <a:ext uri="{FF2B5EF4-FFF2-40B4-BE49-F238E27FC236}">
                  <a16:creationId xmlns:a16="http://schemas.microsoft.com/office/drawing/2014/main" id="{FCFB95D3-456C-4F96-B603-EC4A3BF24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2823" y="972795"/>
              <a:ext cx="289824" cy="289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12CA59-9B8C-4402-B30E-8EA2DD5036AD}"/>
              </a:ext>
            </a:extLst>
          </p:cNvPr>
          <p:cNvGrpSpPr/>
          <p:nvPr/>
        </p:nvGrpSpPr>
        <p:grpSpPr>
          <a:xfrm>
            <a:off x="6732394" y="3689630"/>
            <a:ext cx="455955" cy="428635"/>
            <a:chOff x="7972846" y="3689630"/>
            <a:chExt cx="455955" cy="428635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7DD5621-F634-4DBC-8CD0-6F950131E09F}"/>
                </a:ext>
              </a:extLst>
            </p:cNvPr>
            <p:cNvSpPr/>
            <p:nvPr/>
          </p:nvSpPr>
          <p:spPr>
            <a:xfrm>
              <a:off x="7972846" y="3689630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Big black data base Free Icon">
              <a:extLst>
                <a:ext uri="{FF2B5EF4-FFF2-40B4-BE49-F238E27FC236}">
                  <a16:creationId xmlns:a16="http://schemas.microsoft.com/office/drawing/2014/main" id="{D2BA16F1-6B81-45A6-A916-BA38E7E83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588" y="3751989"/>
              <a:ext cx="240469" cy="30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F441B59-795C-43D4-A051-766D667E6D40}"/>
              </a:ext>
            </a:extLst>
          </p:cNvPr>
          <p:cNvGrpSpPr/>
          <p:nvPr/>
        </p:nvGrpSpPr>
        <p:grpSpPr>
          <a:xfrm>
            <a:off x="6553144" y="5717176"/>
            <a:ext cx="676780" cy="628533"/>
            <a:chOff x="6443073" y="5717176"/>
            <a:chExt cx="676780" cy="628533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A10F66F-2CC2-4885-8A80-88BA0381C767}"/>
                </a:ext>
              </a:extLst>
            </p:cNvPr>
            <p:cNvSpPr/>
            <p:nvPr/>
          </p:nvSpPr>
          <p:spPr>
            <a:xfrm>
              <a:off x="6443073" y="5717176"/>
              <a:ext cx="676780" cy="628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World wide web Free Icon">
              <a:extLst>
                <a:ext uri="{FF2B5EF4-FFF2-40B4-BE49-F238E27FC236}">
                  <a16:creationId xmlns:a16="http://schemas.microsoft.com/office/drawing/2014/main" id="{573AA8B4-8910-4953-B91F-21A1F8BC2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411" y="5844412"/>
              <a:ext cx="408104" cy="40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2A59347-3EF9-46D4-B43A-03ED10BC540F}"/>
              </a:ext>
            </a:extLst>
          </p:cNvPr>
          <p:cNvSpPr/>
          <p:nvPr/>
        </p:nvSpPr>
        <p:spPr>
          <a:xfrm>
            <a:off x="8695270" y="925662"/>
            <a:ext cx="1505328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 NJ Tax Data</a:t>
            </a:r>
          </a:p>
          <a:p>
            <a:pPr algn="ctr"/>
            <a:r>
              <a:rPr lang="en-US" sz="1100" b="1" dirty="0"/>
              <a:t>(web)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76A018F-38F2-4DC1-A415-2523B8624F8F}"/>
              </a:ext>
            </a:extLst>
          </p:cNvPr>
          <p:cNvCxnSpPr>
            <a:cxnSpLocks/>
            <a:stCxn id="255" idx="2"/>
            <a:endCxn id="258" idx="0"/>
          </p:cNvCxnSpPr>
          <p:nvPr/>
        </p:nvCxnSpPr>
        <p:spPr>
          <a:xfrm>
            <a:off x="9447934" y="1294995"/>
            <a:ext cx="372" cy="74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196DC30-FE20-49C0-A0CE-60F50E680404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9448306" y="2430415"/>
            <a:ext cx="8655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4C0DD32-7742-4D3B-AF74-CFE40DBCEC27}"/>
              </a:ext>
            </a:extLst>
          </p:cNvPr>
          <p:cNvSpPr/>
          <p:nvPr/>
        </p:nvSpPr>
        <p:spPr>
          <a:xfrm>
            <a:off x="8697710" y="2043951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D858F20-8705-4E61-97A3-A2B39032FE8F}"/>
              </a:ext>
            </a:extLst>
          </p:cNvPr>
          <p:cNvSpPr/>
          <p:nvPr/>
        </p:nvSpPr>
        <p:spPr>
          <a:xfrm>
            <a:off x="8706365" y="2708710"/>
            <a:ext cx="1501191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Tax DF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C6D3A06-9586-4514-9F1B-BBA4B194A769}"/>
              </a:ext>
            </a:extLst>
          </p:cNvPr>
          <p:cNvSpPr txBox="1"/>
          <p:nvPr/>
        </p:nvSpPr>
        <p:spPr>
          <a:xfrm>
            <a:off x="9466596" y="162222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scrape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B9ADC32-FA12-4549-9B0C-E0F5B417A47E}"/>
              </a:ext>
            </a:extLst>
          </p:cNvPr>
          <p:cNvGrpSpPr/>
          <p:nvPr/>
        </p:nvGrpSpPr>
        <p:grpSpPr>
          <a:xfrm>
            <a:off x="8547187" y="907918"/>
            <a:ext cx="455955" cy="428635"/>
            <a:chOff x="8530253" y="907918"/>
            <a:chExt cx="455955" cy="428635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9A2F5F54-9417-47B1-A3D2-B0CA4AA5CE15}"/>
                </a:ext>
              </a:extLst>
            </p:cNvPr>
            <p:cNvSpPr/>
            <p:nvPr/>
          </p:nvSpPr>
          <p:spPr>
            <a:xfrm>
              <a:off x="8530253" y="907918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ax Free Icon">
              <a:extLst>
                <a:ext uri="{FF2B5EF4-FFF2-40B4-BE49-F238E27FC236}">
                  <a16:creationId xmlns:a16="http://schemas.microsoft.com/office/drawing/2014/main" id="{9EAAA2E9-BFA2-4F9F-821E-A516ACE0A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015" y="982068"/>
              <a:ext cx="298106" cy="298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03CD017B-4B58-4F45-A4F4-012B18064710}"/>
              </a:ext>
            </a:extLst>
          </p:cNvPr>
          <p:cNvCxnSpPr>
            <a:cxnSpLocks/>
            <a:stCxn id="259" idx="2"/>
            <a:endCxn id="9" idx="3"/>
          </p:cNvCxnSpPr>
          <p:nvPr/>
        </p:nvCxnSpPr>
        <p:spPr>
          <a:xfrm rot="5400000">
            <a:off x="8792041" y="3247332"/>
            <a:ext cx="817078" cy="512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F6D22448-F134-4CD6-A96A-D8360878CAD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31125" y="3113137"/>
            <a:ext cx="2455022" cy="799115"/>
          </a:xfrm>
          <a:prstGeom prst="bentConnector3">
            <a:avLst>
              <a:gd name="adj1" fmla="val -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C3DED56D-E044-453C-9072-65E58655F1BF}"/>
              </a:ext>
            </a:extLst>
          </p:cNvPr>
          <p:cNvSpPr txBox="1"/>
          <p:nvPr/>
        </p:nvSpPr>
        <p:spPr>
          <a:xfrm>
            <a:off x="9430012" y="342626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75281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154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Krenicki</dc:creator>
  <cp:lastModifiedBy>Christine Krenicki</cp:lastModifiedBy>
  <cp:revision>38</cp:revision>
  <dcterms:created xsi:type="dcterms:W3CDTF">2021-02-06T15:10:33Z</dcterms:created>
  <dcterms:modified xsi:type="dcterms:W3CDTF">2021-03-18T19:59:13Z</dcterms:modified>
</cp:coreProperties>
</file>