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6682-FF04-4AAD-8DEC-9A2FC30E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65548-C0CA-40F2-8FC4-C3C98D9E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101B-2862-4296-BB1D-0C924971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492A-0B00-4C11-AB33-7330F142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B21A-CC07-4FF3-B0B1-F73CD4A0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12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E4A8-EEDB-4466-920F-EDD9C5E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DF44E-ABF3-40CC-907A-E36EF71D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869F-4F1A-4255-A61A-7CB2585A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29FD-9A9F-4ABB-AF3A-E418A68C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474D-E3AE-4620-B38A-689EF145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16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D1ED-6021-4D4A-AA2D-87BB1767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4AC20-04FE-4A22-83D3-93FEFD952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6127-99D5-4471-AF14-86715CFE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90B8-D72A-49A4-A7FA-6380D0E5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5E5B-E733-4D6F-BC68-F463B60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80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0EB-0FF0-49B2-831B-BF0542E9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020C-45C5-4002-BA3A-030425B6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22C3-4E82-4901-9B73-D391095D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75DF-5B7A-4696-A03F-E96155D3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DF35-DCD6-4103-92C2-9B3C5890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5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69E0-EE62-49C7-B91B-71068470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D53D7-8A78-4CFF-A0EA-2DCEE7E5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A7FE-05C3-408D-9223-F1111CD6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D354-F4C7-40C0-89A3-DE1D4F7C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D2FD-B1BA-40BD-B474-FD52A7DD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74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55B6-8074-49FE-817B-EBDD4B65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5581-90D7-421B-B83B-A9A805049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C797-896D-42E2-9DAA-1539853B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3B37C-2368-44C7-BC0D-A44F5985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FF3DE-DF4B-48C9-BC51-159767CD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B3EB-6AD7-48AA-95FD-1358205F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35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5CA-28A9-4F4D-9994-A8F9020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F6BB-AD9A-4DC4-87A3-AC80DC21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CC16-0AAF-4FC7-8227-A7446E1B4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9AEDB-15E9-4A9D-8F35-B5FABA066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8F994-EC94-41CA-8213-76958FBC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8413D-94E2-477E-AD65-D2DFE8B8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9B8A2-C8ED-4F86-BE65-847AB325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2FD53-101C-47A7-BB6E-3AAF810C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7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7C7F-176B-419B-A35F-971B2A9B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09A83-3900-4FE0-AB1E-0A5EF15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2E64D-8FED-44BE-803B-BF9DEDCC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8C448-7FC7-45D9-871B-038B02EE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73FCF-E58C-4ABD-A939-5E0B646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C4121-2757-4A55-A34A-D2D7F0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B2F24-CF5B-4795-AD98-6E66002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5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D7E6-3FF3-4397-B92D-2054CC28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FC17-758F-425C-912E-167BEE7F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9C03C-A456-4455-8043-676AAD50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C630-2A53-425B-9B3E-56CC24DC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5597-A90B-4F14-8DD4-F814F77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110E-AE4A-4E71-9DD5-0120A46D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DE02-F011-4627-882B-8E4F6FF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C7167-247E-4C11-8995-F7331B70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76CC8-A9EF-4B6E-89E9-076A3404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CC706-5949-4162-AD44-E9D93B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6F3F-1F5A-4819-AF0C-69A372C0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6FCE-3715-41AF-B262-5AA5481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3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9F56F-7C56-4020-9D47-BF8737D8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4E8F-F89B-4154-9C90-75FAFA1F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C238-7EA9-4349-AED6-75823A7D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3F7A-3B60-4468-9155-77CB47773DE5}" type="datetimeFigureOut">
              <a:rPr lang="en-NZ" smtClean="0"/>
              <a:t>26/10/2021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B590-8973-4A12-82B2-CF636115C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341B-844A-4165-A9BF-9B2FCB86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ABBF-E0FD-4F96-9EC8-6CCA31AA51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9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C2893-0E3D-44AE-BAEF-3883104C5594}"/>
              </a:ext>
            </a:extLst>
          </p:cNvPr>
          <p:cNvSpPr/>
          <p:nvPr/>
        </p:nvSpPr>
        <p:spPr>
          <a:xfrm>
            <a:off x="306279" y="498764"/>
            <a:ext cx="6409678" cy="4544291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89744-1FD7-451F-A51F-387C8E5FB5C6}"/>
              </a:ext>
            </a:extLst>
          </p:cNvPr>
          <p:cNvSpPr txBox="1"/>
          <p:nvPr/>
        </p:nvSpPr>
        <p:spPr>
          <a:xfrm>
            <a:off x="2491663" y="707571"/>
            <a:ext cx="245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A</a:t>
            </a:r>
            <a:r>
              <a:rPr lang="en-US" altLang="zh-CN" sz="2800" dirty="0"/>
              <a:t>dd Jockey</a:t>
            </a:r>
            <a:endParaRPr lang="en-NZ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2F845-F488-4653-8E31-E47656B82BC8}"/>
              </a:ext>
            </a:extLst>
          </p:cNvPr>
          <p:cNvSpPr txBox="1"/>
          <p:nvPr/>
        </p:nvSpPr>
        <p:spPr>
          <a:xfrm>
            <a:off x="1411547" y="1418184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Last 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D1D9C-B56A-42D2-BFA3-6C67A89FA629}"/>
              </a:ext>
            </a:extLst>
          </p:cNvPr>
          <p:cNvSpPr txBox="1"/>
          <p:nvPr/>
        </p:nvSpPr>
        <p:spPr>
          <a:xfrm>
            <a:off x="1442620" y="190643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Frist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D823-2AB7-4D63-B49E-CF184E2AA22C}"/>
              </a:ext>
            </a:extLst>
          </p:cNvPr>
          <p:cNvSpPr txBox="1"/>
          <p:nvPr/>
        </p:nvSpPr>
        <p:spPr>
          <a:xfrm>
            <a:off x="1442620" y="2347022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Email Address: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A23E6-7F87-4300-817D-E0CA0F265E3B}"/>
              </a:ext>
            </a:extLst>
          </p:cNvPr>
          <p:cNvSpPr txBox="1"/>
          <p:nvPr/>
        </p:nvSpPr>
        <p:spPr>
          <a:xfrm>
            <a:off x="1442620" y="285976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Weight: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8896-1011-45D6-B221-483B0726F017}"/>
              </a:ext>
            </a:extLst>
          </p:cNvPr>
          <p:cNvSpPr txBox="1"/>
          <p:nvPr/>
        </p:nvSpPr>
        <p:spPr>
          <a:xfrm>
            <a:off x="1442620" y="3325997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Date of Birth: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783D8-E300-41BC-9C52-F1742EF42992}"/>
              </a:ext>
            </a:extLst>
          </p:cNvPr>
          <p:cNvSpPr/>
          <p:nvPr/>
        </p:nvSpPr>
        <p:spPr>
          <a:xfrm>
            <a:off x="3221113" y="1429119"/>
            <a:ext cx="201819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FCF20-7773-4C71-9D5B-F75DFAF5247D}"/>
              </a:ext>
            </a:extLst>
          </p:cNvPr>
          <p:cNvSpPr/>
          <p:nvPr/>
        </p:nvSpPr>
        <p:spPr>
          <a:xfrm>
            <a:off x="3221112" y="1922664"/>
            <a:ext cx="201819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FF7C9-DD4D-4D97-96FD-517CE0FBF67F}"/>
              </a:ext>
            </a:extLst>
          </p:cNvPr>
          <p:cNvSpPr/>
          <p:nvPr/>
        </p:nvSpPr>
        <p:spPr>
          <a:xfrm>
            <a:off x="3221113" y="2400092"/>
            <a:ext cx="201818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4BB4D-C276-4772-9024-670D4879D84D}"/>
              </a:ext>
            </a:extLst>
          </p:cNvPr>
          <p:cNvSpPr/>
          <p:nvPr/>
        </p:nvSpPr>
        <p:spPr>
          <a:xfrm>
            <a:off x="3221114" y="2859761"/>
            <a:ext cx="5800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9C14B-CFE8-4D18-8B67-3088205BBF84}"/>
              </a:ext>
            </a:extLst>
          </p:cNvPr>
          <p:cNvSpPr/>
          <p:nvPr/>
        </p:nvSpPr>
        <p:spPr>
          <a:xfrm>
            <a:off x="3221114" y="3316291"/>
            <a:ext cx="73980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205FC70-3136-4738-BAB6-0C240AA5B5E8}"/>
              </a:ext>
            </a:extLst>
          </p:cNvPr>
          <p:cNvSpPr/>
          <p:nvPr/>
        </p:nvSpPr>
        <p:spPr>
          <a:xfrm rot="10800000">
            <a:off x="3730100" y="3402848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132B45-E029-45AE-AB6F-7DB3A75E953D}"/>
              </a:ext>
            </a:extLst>
          </p:cNvPr>
          <p:cNvSpPr/>
          <p:nvPr/>
        </p:nvSpPr>
        <p:spPr>
          <a:xfrm>
            <a:off x="906240" y="4074104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Add Jockey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A75FA1-44DC-4256-B4E3-BFF4854699A5}"/>
              </a:ext>
            </a:extLst>
          </p:cNvPr>
          <p:cNvSpPr/>
          <p:nvPr/>
        </p:nvSpPr>
        <p:spPr>
          <a:xfrm>
            <a:off x="4077805" y="4111420"/>
            <a:ext cx="1745945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3281F-1221-4D66-B2D4-0E4036470082}"/>
              </a:ext>
            </a:extLst>
          </p:cNvPr>
          <p:cNvSpPr txBox="1"/>
          <p:nvPr/>
        </p:nvSpPr>
        <p:spPr>
          <a:xfrm>
            <a:off x="2968836" y="1391840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BFA0A-A7A8-4877-962B-89D4F4FF040C}"/>
              </a:ext>
            </a:extLst>
          </p:cNvPr>
          <p:cNvSpPr txBox="1"/>
          <p:nvPr/>
        </p:nvSpPr>
        <p:spPr>
          <a:xfrm>
            <a:off x="2980676" y="1907154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0770E-5DF1-4F6E-A9EE-C3298DA35380}"/>
              </a:ext>
            </a:extLst>
          </p:cNvPr>
          <p:cNvSpPr txBox="1"/>
          <p:nvPr/>
        </p:nvSpPr>
        <p:spPr>
          <a:xfrm>
            <a:off x="2989554" y="2338537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09FEB-A595-4A68-BBB6-59D69A214E71}"/>
              </a:ext>
            </a:extLst>
          </p:cNvPr>
          <p:cNvSpPr txBox="1"/>
          <p:nvPr/>
        </p:nvSpPr>
        <p:spPr>
          <a:xfrm>
            <a:off x="2989554" y="2810369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DF174-BA1A-409F-9E52-97151D7EB921}"/>
              </a:ext>
            </a:extLst>
          </p:cNvPr>
          <p:cNvSpPr txBox="1"/>
          <p:nvPr/>
        </p:nvSpPr>
        <p:spPr>
          <a:xfrm>
            <a:off x="2989554" y="3254736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65647-E00C-405D-9B90-A58A31C73F5F}"/>
              </a:ext>
            </a:extLst>
          </p:cNvPr>
          <p:cNvSpPr txBox="1"/>
          <p:nvPr/>
        </p:nvSpPr>
        <p:spPr>
          <a:xfrm>
            <a:off x="7193870" y="632650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enter the jockey’</a:t>
            </a:r>
            <a:r>
              <a:rPr lang="en-US" altLang="zh-CN" sz="1600" dirty="0">
                <a:latin typeface="+mj-lt"/>
              </a:rPr>
              <a:t>s last name and first name</a:t>
            </a:r>
            <a:endParaRPr lang="en-NZ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7C5CB-7D35-41BC-8BC4-EE34EC8636A1}"/>
              </a:ext>
            </a:extLst>
          </p:cNvPr>
          <p:cNvSpPr txBox="1"/>
          <p:nvPr/>
        </p:nvSpPr>
        <p:spPr>
          <a:xfrm>
            <a:off x="7193870" y="1548765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enter the jockey’</a:t>
            </a:r>
            <a:r>
              <a:rPr lang="en-US" altLang="zh-CN" sz="1600" dirty="0">
                <a:latin typeface="+mj-lt"/>
              </a:rPr>
              <a:t>s Email address</a:t>
            </a:r>
            <a:endParaRPr lang="en-NZ" sz="16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592007-DEE8-4352-AA2E-B2A5DFDAEA1E}"/>
              </a:ext>
            </a:extLst>
          </p:cNvPr>
          <p:cNvSpPr txBox="1"/>
          <p:nvPr/>
        </p:nvSpPr>
        <p:spPr>
          <a:xfrm>
            <a:off x="7202748" y="2464880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7 for user to enter the jockey’</a:t>
            </a:r>
            <a:r>
              <a:rPr lang="en-US" altLang="zh-CN" sz="1600" dirty="0">
                <a:latin typeface="+mj-lt"/>
              </a:rPr>
              <a:t>s weight</a:t>
            </a:r>
            <a:endParaRPr lang="en-NZ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572EB-7E05-4E97-BB19-CB0197D9796E}"/>
              </a:ext>
            </a:extLst>
          </p:cNvPr>
          <p:cNvSpPr txBox="1"/>
          <p:nvPr/>
        </p:nvSpPr>
        <p:spPr>
          <a:xfrm>
            <a:off x="7193870" y="3414868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Date </a:t>
            </a:r>
            <a:r>
              <a:rPr lang="en-US" altLang="zh-CN" sz="1600" dirty="0">
                <a:latin typeface="+mj-lt"/>
              </a:rPr>
              <a:t>picker </a:t>
            </a:r>
            <a:r>
              <a:rPr lang="en-NZ" sz="1600" dirty="0">
                <a:latin typeface="+mj-lt"/>
              </a:rPr>
              <a:t>for user to enter the jockey’</a:t>
            </a:r>
            <a:r>
              <a:rPr lang="en-US" altLang="zh-CN" sz="1600" dirty="0">
                <a:latin typeface="+mj-lt"/>
              </a:rPr>
              <a:t>s date of birth</a:t>
            </a:r>
            <a:endParaRPr lang="en-NZ" sz="1600" dirty="0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0C0E6E-0A80-4661-AD39-2086F60A1DF9}"/>
              </a:ext>
            </a:extLst>
          </p:cNvPr>
          <p:cNvCxnSpPr>
            <a:stCxn id="25" idx="1"/>
            <a:endCxn id="12" idx="3"/>
          </p:cNvCxnSpPr>
          <p:nvPr/>
        </p:nvCxnSpPr>
        <p:spPr>
          <a:xfrm flipH="1">
            <a:off x="5239304" y="925038"/>
            <a:ext cx="1954566" cy="6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1CC3DA-BE07-40BC-B3C0-00467EF3961E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flipH="1">
            <a:off x="5239302" y="925038"/>
            <a:ext cx="1954568" cy="115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63DA7E-7C84-4BAF-B928-8D543FDF489F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flipH="1">
            <a:off x="5239302" y="1841153"/>
            <a:ext cx="1954568" cy="7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D69984-4994-43CF-A223-FCA1C26D93F6}"/>
              </a:ext>
            </a:extLst>
          </p:cNvPr>
          <p:cNvCxnSpPr>
            <a:stCxn id="29" idx="1"/>
            <a:endCxn id="15" idx="3"/>
          </p:cNvCxnSpPr>
          <p:nvPr/>
        </p:nvCxnSpPr>
        <p:spPr>
          <a:xfrm flipH="1">
            <a:off x="3801122" y="2757268"/>
            <a:ext cx="3401626" cy="25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63266A-9ECA-4519-847D-7AFCD894C1D7}"/>
              </a:ext>
            </a:extLst>
          </p:cNvPr>
          <p:cNvCxnSpPr>
            <a:stCxn id="30" idx="1"/>
            <a:endCxn id="16" idx="3"/>
          </p:cNvCxnSpPr>
          <p:nvPr/>
        </p:nvCxnSpPr>
        <p:spPr>
          <a:xfrm flipH="1" flipV="1">
            <a:off x="3960920" y="3470180"/>
            <a:ext cx="3232950" cy="23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94A351-CF03-45C5-8B56-4F83D77ABE0E}"/>
              </a:ext>
            </a:extLst>
          </p:cNvPr>
          <p:cNvSpPr txBox="1"/>
          <p:nvPr/>
        </p:nvSpPr>
        <p:spPr>
          <a:xfrm>
            <a:off x="7193870" y="4295219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AA96A-023A-4A4B-8D83-F0A738A8FB6E}"/>
              </a:ext>
            </a:extLst>
          </p:cNvPr>
          <p:cNvSpPr txBox="1"/>
          <p:nvPr/>
        </p:nvSpPr>
        <p:spPr>
          <a:xfrm>
            <a:off x="414379" y="5689529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saves the jockey record and display the ”Jockey added successfully” message.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62D02-9C39-4123-BE1A-CBA14891F0D2}"/>
              </a:ext>
            </a:extLst>
          </p:cNvPr>
          <p:cNvSpPr txBox="1"/>
          <p:nvPr/>
        </p:nvSpPr>
        <p:spPr>
          <a:xfrm>
            <a:off x="8529962" y="6105778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857CD-A197-4BD3-862A-6CC5571E991E}"/>
              </a:ext>
            </a:extLst>
          </p:cNvPr>
          <p:cNvCxnSpPr>
            <a:stCxn id="41" idx="1"/>
            <a:endCxn id="19" idx="3"/>
          </p:cNvCxnSpPr>
          <p:nvPr/>
        </p:nvCxnSpPr>
        <p:spPr>
          <a:xfrm flipH="1" flipV="1">
            <a:off x="5823750" y="4375465"/>
            <a:ext cx="1370120" cy="8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8CA2-912E-440A-94B3-79FEC8BA17FC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830254" y="4602194"/>
            <a:ext cx="321820" cy="108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F37E6-6A0E-4A28-A580-14AAA1E213DC}"/>
              </a:ext>
            </a:extLst>
          </p:cNvPr>
          <p:cNvSpPr/>
          <p:nvPr/>
        </p:nvSpPr>
        <p:spPr>
          <a:xfrm>
            <a:off x="290572" y="437364"/>
            <a:ext cx="6844146" cy="4451927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4F31D-EF12-4D2F-80AC-18298B6D14FC}"/>
              </a:ext>
            </a:extLst>
          </p:cNvPr>
          <p:cNvSpPr txBox="1"/>
          <p:nvPr/>
        </p:nvSpPr>
        <p:spPr>
          <a:xfrm>
            <a:off x="2838194" y="676178"/>
            <a:ext cx="2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Add 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60A61-C7B6-4F2F-818B-B4D75193C2FA}"/>
              </a:ext>
            </a:extLst>
          </p:cNvPr>
          <p:cNvSpPr txBox="1"/>
          <p:nvPr/>
        </p:nvSpPr>
        <p:spPr>
          <a:xfrm>
            <a:off x="1203604" y="3084992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Meeting ID: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9FFAB-0B9D-424C-BB13-94AFCD0E8C91}"/>
              </a:ext>
            </a:extLst>
          </p:cNvPr>
          <p:cNvSpPr txBox="1"/>
          <p:nvPr/>
        </p:nvSpPr>
        <p:spPr>
          <a:xfrm>
            <a:off x="1203604" y="2667306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8E4FE-D630-4DAF-886E-6449B65DD66C}"/>
              </a:ext>
            </a:extLst>
          </p:cNvPr>
          <p:cNvSpPr txBox="1"/>
          <p:nvPr/>
        </p:nvSpPr>
        <p:spPr>
          <a:xfrm>
            <a:off x="1203604" y="2238457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Status: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68494-691F-49BD-924C-4D818F9F8E51}"/>
              </a:ext>
            </a:extLst>
          </p:cNvPr>
          <p:cNvSpPr txBox="1"/>
          <p:nvPr/>
        </p:nvSpPr>
        <p:spPr>
          <a:xfrm>
            <a:off x="1203604" y="183383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Time: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776F1-0372-4778-9CA3-5C198AC5F141}"/>
              </a:ext>
            </a:extLst>
          </p:cNvPr>
          <p:cNvSpPr txBox="1"/>
          <p:nvPr/>
        </p:nvSpPr>
        <p:spPr>
          <a:xfrm>
            <a:off x="1203604" y="1418173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7EC9C-D441-4CC3-BE33-13884E6F9A00}"/>
              </a:ext>
            </a:extLst>
          </p:cNvPr>
          <p:cNvSpPr/>
          <p:nvPr/>
        </p:nvSpPr>
        <p:spPr>
          <a:xfrm>
            <a:off x="3010793" y="1433391"/>
            <a:ext cx="191475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1A489-6FC6-47EA-88E6-7062F50778E6}"/>
              </a:ext>
            </a:extLst>
          </p:cNvPr>
          <p:cNvSpPr/>
          <p:nvPr/>
        </p:nvSpPr>
        <p:spPr>
          <a:xfrm>
            <a:off x="3010794" y="1849049"/>
            <a:ext cx="7232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C556-4086-480D-A166-0ADEE91E89F6}"/>
              </a:ext>
            </a:extLst>
          </p:cNvPr>
          <p:cNvSpPr/>
          <p:nvPr/>
        </p:nvSpPr>
        <p:spPr>
          <a:xfrm>
            <a:off x="3010795" y="3084992"/>
            <a:ext cx="5847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527E645-1850-4738-B362-F38DC41D08B8}"/>
              </a:ext>
            </a:extLst>
          </p:cNvPr>
          <p:cNvSpPr/>
          <p:nvPr/>
        </p:nvSpPr>
        <p:spPr>
          <a:xfrm rot="10800000">
            <a:off x="3383080" y="3170762"/>
            <a:ext cx="175491" cy="1362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E1C9A-62BA-47EF-BEB6-1980C5A12B4D}"/>
              </a:ext>
            </a:extLst>
          </p:cNvPr>
          <p:cNvSpPr txBox="1"/>
          <p:nvPr/>
        </p:nvSpPr>
        <p:spPr>
          <a:xfrm>
            <a:off x="3212204" y="2236429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Scheduled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A714A-0266-4D6A-90C0-F4147AA938A4}"/>
              </a:ext>
            </a:extLst>
          </p:cNvPr>
          <p:cNvSpPr txBox="1"/>
          <p:nvPr/>
        </p:nvSpPr>
        <p:spPr>
          <a:xfrm>
            <a:off x="4321780" y="2245784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Finish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C38D6-F094-4116-B1D7-49490AD898A0}"/>
              </a:ext>
            </a:extLst>
          </p:cNvPr>
          <p:cNvSpPr txBox="1"/>
          <p:nvPr/>
        </p:nvSpPr>
        <p:spPr>
          <a:xfrm>
            <a:off x="3225427" y="2667306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Hurdles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4DA48-ECCC-4A43-897B-69ADC115F86E}"/>
              </a:ext>
            </a:extLst>
          </p:cNvPr>
          <p:cNvSpPr txBox="1"/>
          <p:nvPr/>
        </p:nvSpPr>
        <p:spPr>
          <a:xfrm>
            <a:off x="4294228" y="2663328"/>
            <a:ext cx="77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Chase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65BAB-FDC3-4CC3-A228-C73BEE6E7531}"/>
              </a:ext>
            </a:extLst>
          </p:cNvPr>
          <p:cNvSpPr txBox="1"/>
          <p:nvPr/>
        </p:nvSpPr>
        <p:spPr>
          <a:xfrm>
            <a:off x="5155118" y="2663328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Handicap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502AB1-871A-4DF9-81FF-64B82909E3B3}"/>
              </a:ext>
            </a:extLst>
          </p:cNvPr>
          <p:cNvSpPr txBox="1"/>
          <p:nvPr/>
        </p:nvSpPr>
        <p:spPr>
          <a:xfrm>
            <a:off x="6212495" y="2670481"/>
            <a:ext cx="64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Flat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BB78344D-3796-47FC-B279-1CC2AAEF057F}"/>
              </a:ext>
            </a:extLst>
          </p:cNvPr>
          <p:cNvSpPr/>
          <p:nvPr/>
        </p:nvSpPr>
        <p:spPr>
          <a:xfrm>
            <a:off x="3126668" y="2343577"/>
            <a:ext cx="129309" cy="1387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9F905D32-DB8D-4098-BF3E-342BAEE1B4D3}"/>
              </a:ext>
            </a:extLst>
          </p:cNvPr>
          <p:cNvSpPr/>
          <p:nvPr/>
        </p:nvSpPr>
        <p:spPr>
          <a:xfrm>
            <a:off x="3131063" y="2758354"/>
            <a:ext cx="129309" cy="1387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8C2532-D772-4436-9B99-4EFF344BA70F}"/>
              </a:ext>
            </a:extLst>
          </p:cNvPr>
          <p:cNvSpPr/>
          <p:nvPr/>
        </p:nvSpPr>
        <p:spPr>
          <a:xfrm>
            <a:off x="4206741" y="2338659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2A7BC4-6630-482C-9119-A2A465066763}"/>
              </a:ext>
            </a:extLst>
          </p:cNvPr>
          <p:cNvSpPr/>
          <p:nvPr/>
        </p:nvSpPr>
        <p:spPr>
          <a:xfrm>
            <a:off x="4206741" y="2760604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94FCBA-F565-4E38-B472-315974D95755}"/>
              </a:ext>
            </a:extLst>
          </p:cNvPr>
          <p:cNvSpPr/>
          <p:nvPr/>
        </p:nvSpPr>
        <p:spPr>
          <a:xfrm>
            <a:off x="5053119" y="2753450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35D798-62C9-4756-8641-7CAC869E4D7E}"/>
              </a:ext>
            </a:extLst>
          </p:cNvPr>
          <p:cNvSpPr/>
          <p:nvPr/>
        </p:nvSpPr>
        <p:spPr>
          <a:xfrm>
            <a:off x="6095628" y="2768332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049935-1335-4834-8F4A-870A39501076}"/>
              </a:ext>
            </a:extLst>
          </p:cNvPr>
          <p:cNvSpPr/>
          <p:nvPr/>
        </p:nvSpPr>
        <p:spPr>
          <a:xfrm>
            <a:off x="1360507" y="3878974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Add Race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6A8BB85-8B2A-4A79-9A71-661DC0185D4E}"/>
              </a:ext>
            </a:extLst>
          </p:cNvPr>
          <p:cNvSpPr/>
          <p:nvPr/>
        </p:nvSpPr>
        <p:spPr>
          <a:xfrm>
            <a:off x="4206741" y="3878974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F1B1F-6CB5-4A5D-93F5-415DB2145F26}"/>
              </a:ext>
            </a:extLst>
          </p:cNvPr>
          <p:cNvSpPr txBox="1"/>
          <p:nvPr/>
        </p:nvSpPr>
        <p:spPr>
          <a:xfrm>
            <a:off x="7224607" y="524557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20 for user to enter the race’s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E23CF-D42F-4E6C-8BA9-0795D5EC3F38}"/>
              </a:ext>
            </a:extLst>
          </p:cNvPr>
          <p:cNvSpPr txBox="1"/>
          <p:nvPr/>
        </p:nvSpPr>
        <p:spPr>
          <a:xfrm>
            <a:off x="7250546" y="1446480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Time picker for user to enter the race’s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781B78-0F3A-4BDF-ADAE-B295C3263A0F}"/>
              </a:ext>
            </a:extLst>
          </p:cNvPr>
          <p:cNvSpPr txBox="1"/>
          <p:nvPr/>
        </p:nvSpPr>
        <p:spPr>
          <a:xfrm>
            <a:off x="7266190" y="2326808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Radio button group for the user to enter the status of race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8E8A6-9CF0-41AE-A775-B026DACA55A3}"/>
              </a:ext>
            </a:extLst>
          </p:cNvPr>
          <p:cNvSpPr/>
          <p:nvPr/>
        </p:nvSpPr>
        <p:spPr>
          <a:xfrm>
            <a:off x="3010793" y="2236428"/>
            <a:ext cx="2061386" cy="343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C64682-083B-4CF0-9041-B664633A2665}"/>
              </a:ext>
            </a:extLst>
          </p:cNvPr>
          <p:cNvSpPr/>
          <p:nvPr/>
        </p:nvSpPr>
        <p:spPr>
          <a:xfrm>
            <a:off x="3010791" y="2657570"/>
            <a:ext cx="3660431" cy="343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151EE-E9A2-4647-9C81-95001122623B}"/>
              </a:ext>
            </a:extLst>
          </p:cNvPr>
          <p:cNvSpPr txBox="1"/>
          <p:nvPr/>
        </p:nvSpPr>
        <p:spPr>
          <a:xfrm>
            <a:off x="7266190" y="3033707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Radio button group for the user to enter the type of race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1D6EF-B7C0-4112-AFE5-F35953F3C8D0}"/>
              </a:ext>
            </a:extLst>
          </p:cNvPr>
          <p:cNvSpPr txBox="1"/>
          <p:nvPr/>
        </p:nvSpPr>
        <p:spPr>
          <a:xfrm>
            <a:off x="7266190" y="3740606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meeting for user to choose form. Will expand to: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2BF2637E-6295-46F4-8D8C-BBAF2DD8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20079"/>
              </p:ext>
            </p:extLst>
          </p:nvPr>
        </p:nvGraphicFramePr>
        <p:xfrm>
          <a:off x="9357034" y="4598939"/>
          <a:ext cx="2302124" cy="94327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8239">
                  <a:extLst>
                    <a:ext uri="{9D8B030D-6E8A-4147-A177-3AD203B41FA5}">
                      <a16:colId xmlns:a16="http://schemas.microsoft.com/office/drawing/2014/main" val="1369352782"/>
                    </a:ext>
                  </a:extLst>
                </a:gridCol>
                <a:gridCol w="1683885">
                  <a:extLst>
                    <a:ext uri="{9D8B030D-6E8A-4147-A177-3AD203B41FA5}">
                      <a16:colId xmlns:a16="http://schemas.microsoft.com/office/drawing/2014/main" val="1226772885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Avondale</a:t>
                      </a:r>
                      <a:endParaRPr lang="en-NZ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24649"/>
                  </a:ext>
                </a:extLst>
              </a:tr>
              <a:tr h="274257">
                <a:tc>
                  <a:txBody>
                    <a:bodyPr/>
                    <a:lstStyle/>
                    <a:p>
                      <a:r>
                        <a:rPr lang="en-NZ" sz="1400" dirty="0"/>
                        <a:t>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</a:rPr>
                        <a:t>Jumpers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18893"/>
                  </a:ext>
                </a:extLst>
              </a:tr>
              <a:tr h="333679">
                <a:tc>
                  <a:txBody>
                    <a:bodyPr/>
                    <a:lstStyle/>
                    <a:p>
                      <a:r>
                        <a:rPr lang="en-NZ" sz="1400" dirty="0"/>
                        <a:t>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</a:rPr>
                        <a:t>Kempton Racers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242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7035911-C45F-41D3-B99C-20A9F54FDD95}"/>
              </a:ext>
            </a:extLst>
          </p:cNvPr>
          <p:cNvSpPr txBox="1"/>
          <p:nvPr/>
        </p:nvSpPr>
        <p:spPr>
          <a:xfrm>
            <a:off x="8625978" y="6164166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2AF17-49AF-4F4B-BA97-9987F4822AB7}"/>
              </a:ext>
            </a:extLst>
          </p:cNvPr>
          <p:cNvSpPr txBox="1"/>
          <p:nvPr/>
        </p:nvSpPr>
        <p:spPr>
          <a:xfrm>
            <a:off x="5177240" y="5453202"/>
            <a:ext cx="258219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BDD4B-FDD0-4ECA-99E5-B788B15FFF7E}"/>
              </a:ext>
            </a:extLst>
          </p:cNvPr>
          <p:cNvSpPr txBox="1"/>
          <p:nvPr/>
        </p:nvSpPr>
        <p:spPr>
          <a:xfrm>
            <a:off x="276295" y="5474376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saves the race record and display the ”race added successfully” message.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B9B36B-AE4F-40DF-BCA8-F8E5852702CE}"/>
              </a:ext>
            </a:extLst>
          </p:cNvPr>
          <p:cNvCxnSpPr>
            <a:stCxn id="32" idx="1"/>
            <a:endCxn id="11" idx="3"/>
          </p:cNvCxnSpPr>
          <p:nvPr/>
        </p:nvCxnSpPr>
        <p:spPr>
          <a:xfrm flipH="1">
            <a:off x="4925550" y="816945"/>
            <a:ext cx="2299057" cy="77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0978E-562B-44C4-8EC5-C1F9D25626FC}"/>
              </a:ext>
            </a:extLst>
          </p:cNvPr>
          <p:cNvCxnSpPr>
            <a:stCxn id="33" idx="1"/>
            <a:endCxn id="12" idx="3"/>
          </p:cNvCxnSpPr>
          <p:nvPr/>
        </p:nvCxnSpPr>
        <p:spPr>
          <a:xfrm flipH="1">
            <a:off x="3734060" y="1615757"/>
            <a:ext cx="3516486" cy="38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A6D7C1-0E9D-466D-B1F1-343905130F03}"/>
              </a:ext>
            </a:extLst>
          </p:cNvPr>
          <p:cNvCxnSpPr>
            <a:stCxn id="34" idx="1"/>
            <a:endCxn id="35" idx="3"/>
          </p:cNvCxnSpPr>
          <p:nvPr/>
        </p:nvCxnSpPr>
        <p:spPr>
          <a:xfrm flipH="1" flipV="1">
            <a:off x="5072179" y="2408394"/>
            <a:ext cx="2194011" cy="21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B0F956-7034-4CEB-B237-E3EDE4B515F5}"/>
              </a:ext>
            </a:extLst>
          </p:cNvPr>
          <p:cNvCxnSpPr>
            <a:stCxn id="37" idx="1"/>
            <a:endCxn id="36" idx="3"/>
          </p:cNvCxnSpPr>
          <p:nvPr/>
        </p:nvCxnSpPr>
        <p:spPr>
          <a:xfrm flipH="1" flipV="1">
            <a:off x="6671222" y="2829536"/>
            <a:ext cx="594968" cy="49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E5C02A-9170-4D9A-A6EE-30F7E9FD0C7C}"/>
              </a:ext>
            </a:extLst>
          </p:cNvPr>
          <p:cNvCxnSpPr>
            <a:stCxn id="38" idx="1"/>
            <a:endCxn id="15" idx="3"/>
          </p:cNvCxnSpPr>
          <p:nvPr/>
        </p:nvCxnSpPr>
        <p:spPr>
          <a:xfrm flipH="1" flipV="1">
            <a:off x="3595515" y="3238881"/>
            <a:ext cx="3670675" cy="7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2EB38B-BAD7-472F-A998-D0C01E50794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202997" y="4325381"/>
            <a:ext cx="305099" cy="27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9099EA-652F-4CE1-ADD7-7C23C05A072D}"/>
              </a:ext>
            </a:extLst>
          </p:cNvPr>
          <p:cNvCxnSpPr>
            <a:stCxn id="42" idx="0"/>
            <a:endCxn id="30" idx="2"/>
          </p:cNvCxnSpPr>
          <p:nvPr/>
        </p:nvCxnSpPr>
        <p:spPr>
          <a:xfrm flipH="1" flipV="1">
            <a:off x="2284521" y="4407064"/>
            <a:ext cx="188258" cy="106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0F09FC-F238-4F02-9923-3362D7E046E7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5430852" y="4407064"/>
            <a:ext cx="1037486" cy="104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ECA556-9232-4E00-B3A6-4BA2C5873386}"/>
              </a:ext>
            </a:extLst>
          </p:cNvPr>
          <p:cNvSpPr txBox="1"/>
          <p:nvPr/>
        </p:nvSpPr>
        <p:spPr>
          <a:xfrm>
            <a:off x="2762912" y="1409738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2BD1-0656-4F1A-8D27-4981A442F1DD}"/>
              </a:ext>
            </a:extLst>
          </p:cNvPr>
          <p:cNvSpPr txBox="1"/>
          <p:nvPr/>
        </p:nvSpPr>
        <p:spPr>
          <a:xfrm>
            <a:off x="2767425" y="1802033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E49BF0-AFBB-44A3-873F-C5DAB6097D12}"/>
              </a:ext>
            </a:extLst>
          </p:cNvPr>
          <p:cNvSpPr txBox="1"/>
          <p:nvPr/>
        </p:nvSpPr>
        <p:spPr>
          <a:xfrm>
            <a:off x="2767425" y="2179981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7CCDD-74A8-4EE5-B5B1-F270DE9FE08F}"/>
              </a:ext>
            </a:extLst>
          </p:cNvPr>
          <p:cNvSpPr txBox="1"/>
          <p:nvPr/>
        </p:nvSpPr>
        <p:spPr>
          <a:xfrm>
            <a:off x="2767480" y="2587519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457E9B-E91E-497B-8D4A-099C076A2AB6}"/>
              </a:ext>
            </a:extLst>
          </p:cNvPr>
          <p:cNvSpPr txBox="1"/>
          <p:nvPr/>
        </p:nvSpPr>
        <p:spPr>
          <a:xfrm>
            <a:off x="2776154" y="3013298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670DFFFE-3EAD-41C0-9DC9-8C981CB769AE}"/>
              </a:ext>
            </a:extLst>
          </p:cNvPr>
          <p:cNvSpPr/>
          <p:nvPr/>
        </p:nvSpPr>
        <p:spPr>
          <a:xfrm rot="10800000">
            <a:off x="3470825" y="1945985"/>
            <a:ext cx="175491" cy="1362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5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1797D-DBBA-4911-86CD-3332B9F6213D}"/>
              </a:ext>
            </a:extLst>
          </p:cNvPr>
          <p:cNvSpPr/>
          <p:nvPr/>
        </p:nvSpPr>
        <p:spPr>
          <a:xfrm>
            <a:off x="380724" y="438750"/>
            <a:ext cx="6488917" cy="4840310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266A7-4EB3-4FB1-9A3F-AA675104D846}"/>
              </a:ext>
            </a:extLst>
          </p:cNvPr>
          <p:cNvSpPr txBox="1"/>
          <p:nvPr/>
        </p:nvSpPr>
        <p:spPr>
          <a:xfrm>
            <a:off x="1602028" y="1443063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Jockey ID</a:t>
            </a:r>
            <a:r>
              <a:rPr lang="en-NZ" sz="1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C196-B8AC-437D-8D92-EF5C595FCD1B}"/>
              </a:ext>
            </a:extLst>
          </p:cNvPr>
          <p:cNvSpPr txBox="1"/>
          <p:nvPr/>
        </p:nvSpPr>
        <p:spPr>
          <a:xfrm>
            <a:off x="2644168" y="609119"/>
            <a:ext cx="2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Update Jockey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703A5-F94D-4175-9647-D90344BD4EB0}"/>
              </a:ext>
            </a:extLst>
          </p:cNvPr>
          <p:cNvSpPr txBox="1"/>
          <p:nvPr/>
        </p:nvSpPr>
        <p:spPr>
          <a:xfrm>
            <a:off x="1605510" y="1870827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Last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41879-5B48-42A1-974E-3EEE691820F0}"/>
              </a:ext>
            </a:extLst>
          </p:cNvPr>
          <p:cNvSpPr txBox="1"/>
          <p:nvPr/>
        </p:nvSpPr>
        <p:spPr>
          <a:xfrm>
            <a:off x="1636583" y="2359073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Frist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C18C-E92C-4379-B3A7-3E5F238D9FF4}"/>
              </a:ext>
            </a:extLst>
          </p:cNvPr>
          <p:cNvSpPr txBox="1"/>
          <p:nvPr/>
        </p:nvSpPr>
        <p:spPr>
          <a:xfrm>
            <a:off x="1636583" y="2799665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Email Address: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B74A6-6C20-4E8E-A515-3FCAEDA57C96}"/>
              </a:ext>
            </a:extLst>
          </p:cNvPr>
          <p:cNvSpPr txBox="1"/>
          <p:nvPr/>
        </p:nvSpPr>
        <p:spPr>
          <a:xfrm>
            <a:off x="1636583" y="3312403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Weight: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F1C87-CEAD-4CE9-BC57-EAAAAC3FC6E4}"/>
              </a:ext>
            </a:extLst>
          </p:cNvPr>
          <p:cNvSpPr txBox="1"/>
          <p:nvPr/>
        </p:nvSpPr>
        <p:spPr>
          <a:xfrm>
            <a:off x="1636583" y="377864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Date of Birth: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CDCA-649A-4B96-8B87-6764132E49B8}"/>
              </a:ext>
            </a:extLst>
          </p:cNvPr>
          <p:cNvSpPr/>
          <p:nvPr/>
        </p:nvSpPr>
        <p:spPr>
          <a:xfrm>
            <a:off x="3415076" y="1881762"/>
            <a:ext cx="201819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DC946-0DC1-4A86-BCD7-0318C39F761B}"/>
              </a:ext>
            </a:extLst>
          </p:cNvPr>
          <p:cNvSpPr/>
          <p:nvPr/>
        </p:nvSpPr>
        <p:spPr>
          <a:xfrm>
            <a:off x="3415075" y="2375307"/>
            <a:ext cx="201819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A9E9A-C54B-45B8-903F-53A97973FE73}"/>
              </a:ext>
            </a:extLst>
          </p:cNvPr>
          <p:cNvSpPr/>
          <p:nvPr/>
        </p:nvSpPr>
        <p:spPr>
          <a:xfrm>
            <a:off x="3415076" y="2852735"/>
            <a:ext cx="201818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863D0-7671-4275-9B75-9C491CB5FF43}"/>
              </a:ext>
            </a:extLst>
          </p:cNvPr>
          <p:cNvSpPr/>
          <p:nvPr/>
        </p:nvSpPr>
        <p:spPr>
          <a:xfrm>
            <a:off x="3415077" y="3312404"/>
            <a:ext cx="5800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5BC30-4FB6-4473-976D-679B166F2B54}"/>
              </a:ext>
            </a:extLst>
          </p:cNvPr>
          <p:cNvSpPr/>
          <p:nvPr/>
        </p:nvSpPr>
        <p:spPr>
          <a:xfrm>
            <a:off x="3415077" y="3768934"/>
            <a:ext cx="73980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8FA9-D25B-4913-9E80-87230EECD75F}"/>
              </a:ext>
            </a:extLst>
          </p:cNvPr>
          <p:cNvSpPr/>
          <p:nvPr/>
        </p:nvSpPr>
        <p:spPr>
          <a:xfrm>
            <a:off x="3415076" y="1408773"/>
            <a:ext cx="58001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D500544-E469-447B-A595-086473BD3FC1}"/>
              </a:ext>
            </a:extLst>
          </p:cNvPr>
          <p:cNvSpPr/>
          <p:nvPr/>
        </p:nvSpPr>
        <p:spPr>
          <a:xfrm rot="10800000">
            <a:off x="3784980" y="1476924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57E61-04AE-4E45-A0FB-AF82C8299A7F}"/>
              </a:ext>
            </a:extLst>
          </p:cNvPr>
          <p:cNvSpPr txBox="1"/>
          <p:nvPr/>
        </p:nvSpPr>
        <p:spPr>
          <a:xfrm>
            <a:off x="6979862" y="263130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</a:t>
            </a:r>
            <a:r>
              <a:rPr lang="en-US" altLang="zh-CN" sz="1600" dirty="0">
                <a:latin typeface="+mj-lt"/>
              </a:rPr>
              <a:t>jockey</a:t>
            </a:r>
            <a:r>
              <a:rPr lang="en-NZ" sz="1600" dirty="0">
                <a:latin typeface="+mj-lt"/>
              </a:rPr>
              <a:t> for user to choose form. Will expand to: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02F7350F-32E4-4360-ACDD-43D29BBD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41093"/>
              </p:ext>
            </p:extLst>
          </p:nvPr>
        </p:nvGraphicFramePr>
        <p:xfrm>
          <a:off x="8647804" y="1073314"/>
          <a:ext cx="3057237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3419">
                  <a:extLst>
                    <a:ext uri="{9D8B030D-6E8A-4147-A177-3AD203B41FA5}">
                      <a16:colId xmlns:a16="http://schemas.microsoft.com/office/drawing/2014/main" val="455513303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1144590611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01596484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r>
                        <a:rPr lang="en-NZ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Lester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588708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NZ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William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Carson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07937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NZ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Heather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Mills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3669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6BAA7B8-AA43-406F-B32B-88C0C6506C7A}"/>
              </a:ext>
            </a:extLst>
          </p:cNvPr>
          <p:cNvSpPr txBox="1"/>
          <p:nvPr/>
        </p:nvSpPr>
        <p:spPr>
          <a:xfrm>
            <a:off x="6979862" y="2011859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jockey’</a:t>
            </a:r>
            <a:r>
              <a:rPr lang="en-US" altLang="zh-CN" sz="1600" dirty="0">
                <a:latin typeface="+mj-lt"/>
              </a:rPr>
              <a:t>s last name and first name</a:t>
            </a:r>
            <a:endParaRPr lang="en-NZ" sz="1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69A49-760E-46CC-9357-1C489B991BCB}"/>
              </a:ext>
            </a:extLst>
          </p:cNvPr>
          <p:cNvSpPr txBox="1"/>
          <p:nvPr/>
        </p:nvSpPr>
        <p:spPr>
          <a:xfrm>
            <a:off x="6979862" y="2721872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jockey’</a:t>
            </a:r>
            <a:r>
              <a:rPr lang="en-US" altLang="zh-CN" sz="1600" dirty="0">
                <a:latin typeface="+mj-lt"/>
              </a:rPr>
              <a:t>s email address</a:t>
            </a:r>
            <a:endParaRPr lang="en-NZ" sz="16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519C9-D695-4A14-B8A3-5D3DA87C5658}"/>
              </a:ext>
            </a:extLst>
          </p:cNvPr>
          <p:cNvSpPr txBox="1"/>
          <p:nvPr/>
        </p:nvSpPr>
        <p:spPr>
          <a:xfrm>
            <a:off x="6979862" y="4062626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Date </a:t>
            </a:r>
            <a:r>
              <a:rPr lang="en-US" altLang="zh-CN" sz="1600" dirty="0">
                <a:latin typeface="+mj-lt"/>
              </a:rPr>
              <a:t>picker </a:t>
            </a:r>
            <a:r>
              <a:rPr lang="en-NZ" sz="1600" dirty="0">
                <a:latin typeface="+mj-lt"/>
              </a:rPr>
              <a:t>for user to modify the jockey’</a:t>
            </a:r>
            <a:r>
              <a:rPr lang="en-US" altLang="zh-CN" sz="1600" dirty="0">
                <a:latin typeface="+mj-lt"/>
              </a:rPr>
              <a:t>s date of birth</a:t>
            </a:r>
            <a:endParaRPr lang="en-NZ" sz="1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25CA5-8C43-46CF-9452-D210A5A67153}"/>
              </a:ext>
            </a:extLst>
          </p:cNvPr>
          <p:cNvSpPr txBox="1"/>
          <p:nvPr/>
        </p:nvSpPr>
        <p:spPr>
          <a:xfrm>
            <a:off x="6979862" y="3378837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7 for user to modify the jockey’</a:t>
            </a:r>
            <a:r>
              <a:rPr lang="en-US" altLang="zh-CN" sz="1600" dirty="0">
                <a:latin typeface="+mj-lt"/>
              </a:rPr>
              <a:t>s weight</a:t>
            </a:r>
            <a:endParaRPr lang="en-NZ" sz="1600" dirty="0">
              <a:latin typeface="+mj-lt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669F2FB-123C-4F56-8448-C4BFF26BA25E}"/>
              </a:ext>
            </a:extLst>
          </p:cNvPr>
          <p:cNvSpPr/>
          <p:nvPr/>
        </p:nvSpPr>
        <p:spPr>
          <a:xfrm rot="10800000">
            <a:off x="3924063" y="3847362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5D19C1-999C-4E8A-A148-30780FE8B3E4}"/>
              </a:ext>
            </a:extLst>
          </p:cNvPr>
          <p:cNvSpPr/>
          <p:nvPr/>
        </p:nvSpPr>
        <p:spPr>
          <a:xfrm>
            <a:off x="1225120" y="4449177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Update Jockey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7BF223-52DB-408B-BAC1-A3A7595ABC7D}"/>
              </a:ext>
            </a:extLst>
          </p:cNvPr>
          <p:cNvSpPr/>
          <p:nvPr/>
        </p:nvSpPr>
        <p:spPr>
          <a:xfrm>
            <a:off x="4217727" y="4430519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78D14-01F2-461E-B51B-B8B71070C15C}"/>
              </a:ext>
            </a:extLst>
          </p:cNvPr>
          <p:cNvSpPr txBox="1"/>
          <p:nvPr/>
        </p:nvSpPr>
        <p:spPr>
          <a:xfrm>
            <a:off x="321314" y="5834475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updates the jockey record and display the ”Jockey updated successfully” message.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6B2CED-2B80-4E5E-AFC9-C4D6CFA7DCC2}"/>
              </a:ext>
            </a:extLst>
          </p:cNvPr>
          <p:cNvSpPr txBox="1"/>
          <p:nvPr/>
        </p:nvSpPr>
        <p:spPr>
          <a:xfrm>
            <a:off x="6979862" y="4883103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5977D-0F6C-4B94-BED3-A136E70E5936}"/>
              </a:ext>
            </a:extLst>
          </p:cNvPr>
          <p:cNvSpPr txBox="1"/>
          <p:nvPr/>
        </p:nvSpPr>
        <p:spPr>
          <a:xfrm>
            <a:off x="8529962" y="6105778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0D768E-0224-4588-9C47-078F4A872890}"/>
              </a:ext>
            </a:extLst>
          </p:cNvPr>
          <p:cNvCxnSpPr>
            <a:stCxn id="19" idx="1"/>
            <a:endCxn id="17" idx="3"/>
          </p:cNvCxnSpPr>
          <p:nvPr/>
        </p:nvCxnSpPr>
        <p:spPr>
          <a:xfrm flipH="1">
            <a:off x="3995086" y="555518"/>
            <a:ext cx="2984776" cy="100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D66122-8FE4-456D-AC1A-B9C5FD294427}"/>
              </a:ext>
            </a:extLst>
          </p:cNvPr>
          <p:cNvCxnSpPr>
            <a:cxnSpLocks/>
          </p:cNvCxnSpPr>
          <p:nvPr/>
        </p:nvCxnSpPr>
        <p:spPr>
          <a:xfrm>
            <a:off x="9411855" y="828072"/>
            <a:ext cx="286327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AEDF15-614F-4D82-A5C8-A5D64311B25A}"/>
              </a:ext>
            </a:extLst>
          </p:cNvPr>
          <p:cNvCxnSpPr>
            <a:stCxn id="21" idx="1"/>
            <a:endCxn id="12" idx="3"/>
          </p:cNvCxnSpPr>
          <p:nvPr/>
        </p:nvCxnSpPr>
        <p:spPr>
          <a:xfrm flipH="1" flipV="1">
            <a:off x="5433267" y="2035651"/>
            <a:ext cx="1546595" cy="2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091993-9101-42CB-961C-5D7F5C57C9BD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>
            <a:off x="5433265" y="2304247"/>
            <a:ext cx="1546597" cy="2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56346-72E7-4539-B788-E8FDF847D308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flipH="1" flipV="1">
            <a:off x="5433265" y="3006624"/>
            <a:ext cx="1546597" cy="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79D2AB-2E9D-4E73-BD7A-71FF18A74B65}"/>
              </a:ext>
            </a:extLst>
          </p:cNvPr>
          <p:cNvCxnSpPr>
            <a:stCxn id="25" idx="1"/>
            <a:endCxn id="15" idx="3"/>
          </p:cNvCxnSpPr>
          <p:nvPr/>
        </p:nvCxnSpPr>
        <p:spPr>
          <a:xfrm flipH="1" flipV="1">
            <a:off x="3995085" y="3466293"/>
            <a:ext cx="2984777" cy="20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E959D1-154F-410D-B881-5174FCDA6A56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flipH="1" flipV="1">
            <a:off x="4154883" y="3922823"/>
            <a:ext cx="2824979" cy="43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BB22D4-8ACA-422A-82F2-DA3AF384CC56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6065755" y="4694564"/>
            <a:ext cx="914107" cy="3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74AA65-9696-40B5-93B7-8225AC64E5B8}"/>
              </a:ext>
            </a:extLst>
          </p:cNvPr>
          <p:cNvCxnSpPr/>
          <p:nvPr/>
        </p:nvCxnSpPr>
        <p:spPr>
          <a:xfrm>
            <a:off x="2149134" y="4883103"/>
            <a:ext cx="0" cy="98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23343-B017-4D62-9D70-C8C35B8C9721}"/>
              </a:ext>
            </a:extLst>
          </p:cNvPr>
          <p:cNvSpPr/>
          <p:nvPr/>
        </p:nvSpPr>
        <p:spPr>
          <a:xfrm>
            <a:off x="213427" y="538092"/>
            <a:ext cx="6690699" cy="4972631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4ACBF-1DE3-405C-A369-5B1FEDD2A5D2}"/>
              </a:ext>
            </a:extLst>
          </p:cNvPr>
          <p:cNvSpPr txBox="1"/>
          <p:nvPr/>
        </p:nvSpPr>
        <p:spPr>
          <a:xfrm>
            <a:off x="2089765" y="610395"/>
            <a:ext cx="325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Update Race Entry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F53FF-D283-4030-A3CC-CA2DE83791FA}"/>
              </a:ext>
            </a:extLst>
          </p:cNvPr>
          <p:cNvSpPr txBox="1"/>
          <p:nvPr/>
        </p:nvSpPr>
        <p:spPr>
          <a:xfrm>
            <a:off x="1126528" y="4322108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Entry Time: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44725-9B7C-48DA-89E0-61EDAC401591}"/>
              </a:ext>
            </a:extLst>
          </p:cNvPr>
          <p:cNvSpPr txBox="1"/>
          <p:nvPr/>
        </p:nvSpPr>
        <p:spPr>
          <a:xfrm>
            <a:off x="1126528" y="1677569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98905-834B-4CB2-BF8C-062E1B87F5BC}"/>
              </a:ext>
            </a:extLst>
          </p:cNvPr>
          <p:cNvSpPr txBox="1"/>
          <p:nvPr/>
        </p:nvSpPr>
        <p:spPr>
          <a:xfrm>
            <a:off x="1157751" y="2014178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Status: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73E82-6947-49AF-85B9-01849085391D}"/>
              </a:ext>
            </a:extLst>
          </p:cNvPr>
          <p:cNvSpPr txBox="1"/>
          <p:nvPr/>
        </p:nvSpPr>
        <p:spPr>
          <a:xfrm>
            <a:off x="1096962" y="259151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Entry ID: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8E64E-7CC2-4E62-95A1-145ED1949E69}"/>
              </a:ext>
            </a:extLst>
          </p:cNvPr>
          <p:cNvSpPr txBox="1"/>
          <p:nvPr/>
        </p:nvSpPr>
        <p:spPr>
          <a:xfrm>
            <a:off x="1096962" y="2916449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Horse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FE36F-A7DD-42DF-9DE8-D9972F5BD9C9}"/>
              </a:ext>
            </a:extLst>
          </p:cNvPr>
          <p:cNvSpPr txBox="1"/>
          <p:nvPr/>
        </p:nvSpPr>
        <p:spPr>
          <a:xfrm>
            <a:off x="1126528" y="3265974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Jockey Last 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EA95F-4EB7-435B-9104-8D707AB1F38A}"/>
              </a:ext>
            </a:extLst>
          </p:cNvPr>
          <p:cNvSpPr txBox="1"/>
          <p:nvPr/>
        </p:nvSpPr>
        <p:spPr>
          <a:xfrm>
            <a:off x="1126528" y="3604993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Jockey First 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0DC6-5B6B-432B-9699-9E10C4CC89FD}"/>
              </a:ext>
            </a:extLst>
          </p:cNvPr>
          <p:cNvSpPr txBox="1"/>
          <p:nvPr/>
        </p:nvSpPr>
        <p:spPr>
          <a:xfrm>
            <a:off x="1126528" y="3963752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Status: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9AB7E-91FB-41DE-9078-99C3F2615FC0}"/>
              </a:ext>
            </a:extLst>
          </p:cNvPr>
          <p:cNvSpPr txBox="1"/>
          <p:nvPr/>
        </p:nvSpPr>
        <p:spPr>
          <a:xfrm>
            <a:off x="1126528" y="1347277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</a:t>
            </a:r>
            <a:r>
              <a:rPr lang="en-US" altLang="zh-CN" sz="1400" dirty="0"/>
              <a:t>ace ID</a:t>
            </a:r>
            <a:r>
              <a:rPr lang="en-NZ" sz="1400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6AD83A-6426-49A6-AE7A-2D78A1DADA3A}"/>
              </a:ext>
            </a:extLst>
          </p:cNvPr>
          <p:cNvSpPr/>
          <p:nvPr/>
        </p:nvSpPr>
        <p:spPr>
          <a:xfrm>
            <a:off x="2835633" y="1321483"/>
            <a:ext cx="5759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61628-F48B-4EC5-80D3-08A0569D1D98}"/>
              </a:ext>
            </a:extLst>
          </p:cNvPr>
          <p:cNvSpPr/>
          <p:nvPr/>
        </p:nvSpPr>
        <p:spPr>
          <a:xfrm>
            <a:off x="2835631" y="1658439"/>
            <a:ext cx="192441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F96383-19E4-4412-91CF-4A6218C2C50E}"/>
              </a:ext>
            </a:extLst>
          </p:cNvPr>
          <p:cNvSpPr/>
          <p:nvPr/>
        </p:nvSpPr>
        <p:spPr>
          <a:xfrm>
            <a:off x="2835631" y="2017926"/>
            <a:ext cx="70521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1F0FC5-49A7-4DC9-885D-63D0C6613220}"/>
              </a:ext>
            </a:extLst>
          </p:cNvPr>
          <p:cNvSpPr/>
          <p:nvPr/>
        </p:nvSpPr>
        <p:spPr>
          <a:xfrm>
            <a:off x="2835631" y="2547997"/>
            <a:ext cx="82965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725BF-643B-4D8F-A119-B1CC550D0752}"/>
              </a:ext>
            </a:extLst>
          </p:cNvPr>
          <p:cNvSpPr/>
          <p:nvPr/>
        </p:nvSpPr>
        <p:spPr>
          <a:xfrm>
            <a:off x="2835631" y="2900215"/>
            <a:ext cx="279263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2E80A-F251-4D05-9B34-D2E8AF3BF762}"/>
              </a:ext>
            </a:extLst>
          </p:cNvPr>
          <p:cNvSpPr/>
          <p:nvPr/>
        </p:nvSpPr>
        <p:spPr>
          <a:xfrm>
            <a:off x="2844202" y="3252433"/>
            <a:ext cx="278406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CE097-61A8-4A12-BEDB-0D8BC0D26784}"/>
              </a:ext>
            </a:extLst>
          </p:cNvPr>
          <p:cNvSpPr/>
          <p:nvPr/>
        </p:nvSpPr>
        <p:spPr>
          <a:xfrm>
            <a:off x="2844202" y="3611920"/>
            <a:ext cx="278406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677D9-7DB0-4893-9413-1FA4888128F0}"/>
              </a:ext>
            </a:extLst>
          </p:cNvPr>
          <p:cNvSpPr/>
          <p:nvPr/>
        </p:nvSpPr>
        <p:spPr>
          <a:xfrm>
            <a:off x="2844202" y="3963752"/>
            <a:ext cx="358762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D14323-93DA-432B-8B64-A198A0C148E7}"/>
              </a:ext>
            </a:extLst>
          </p:cNvPr>
          <p:cNvSpPr/>
          <p:nvPr/>
        </p:nvSpPr>
        <p:spPr>
          <a:xfrm>
            <a:off x="2835630" y="4315584"/>
            <a:ext cx="575905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F9243A-0077-450C-940D-0C524E270721}"/>
              </a:ext>
            </a:extLst>
          </p:cNvPr>
          <p:cNvSpPr txBox="1"/>
          <p:nvPr/>
        </p:nvSpPr>
        <p:spPr>
          <a:xfrm>
            <a:off x="3016307" y="3960075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Pending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83E42-1FCB-4139-BF1E-50019512693D}"/>
              </a:ext>
            </a:extLst>
          </p:cNvPr>
          <p:cNvSpPr txBox="1"/>
          <p:nvPr/>
        </p:nvSpPr>
        <p:spPr>
          <a:xfrm>
            <a:off x="4085108" y="3956097"/>
            <a:ext cx="107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Disqualified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7A9D29-9394-4F60-AB49-3F80721B0407}"/>
              </a:ext>
            </a:extLst>
          </p:cNvPr>
          <p:cNvSpPr txBox="1"/>
          <p:nvPr/>
        </p:nvSpPr>
        <p:spPr>
          <a:xfrm>
            <a:off x="5459518" y="3963752"/>
            <a:ext cx="9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Confirmed</a:t>
            </a: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A6884151-CBAE-4DC4-A1D4-438E408CFF79}"/>
              </a:ext>
            </a:extLst>
          </p:cNvPr>
          <p:cNvSpPr/>
          <p:nvPr/>
        </p:nvSpPr>
        <p:spPr>
          <a:xfrm>
            <a:off x="2921943" y="4051123"/>
            <a:ext cx="129309" cy="1387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C9835F-BB2C-4F11-981B-E1FFFD7E4A65}"/>
              </a:ext>
            </a:extLst>
          </p:cNvPr>
          <p:cNvSpPr/>
          <p:nvPr/>
        </p:nvSpPr>
        <p:spPr>
          <a:xfrm>
            <a:off x="3997621" y="4053373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A9F678E-B236-4B95-8D5E-0D44408D5327}"/>
              </a:ext>
            </a:extLst>
          </p:cNvPr>
          <p:cNvSpPr/>
          <p:nvPr/>
        </p:nvSpPr>
        <p:spPr>
          <a:xfrm>
            <a:off x="5303695" y="4074776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02BD86E-8307-47CD-B634-E11DFA26105B}"/>
              </a:ext>
            </a:extLst>
          </p:cNvPr>
          <p:cNvSpPr/>
          <p:nvPr/>
        </p:nvSpPr>
        <p:spPr>
          <a:xfrm rot="10800000">
            <a:off x="3215946" y="1421080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CDD666A-6B14-42CD-BD0C-75D78DC1C381}"/>
              </a:ext>
            </a:extLst>
          </p:cNvPr>
          <p:cNvSpPr/>
          <p:nvPr/>
        </p:nvSpPr>
        <p:spPr>
          <a:xfrm rot="10800000">
            <a:off x="3469822" y="2644659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3CADBA6-066E-49C7-A33F-78F0CD001A4B}"/>
              </a:ext>
            </a:extLst>
          </p:cNvPr>
          <p:cNvSpPr/>
          <p:nvPr/>
        </p:nvSpPr>
        <p:spPr>
          <a:xfrm rot="10800000">
            <a:off x="3224570" y="4495876"/>
            <a:ext cx="142043" cy="1098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FF600C-1DBE-4D82-A8D8-58AA9A35EACB}"/>
              </a:ext>
            </a:extLst>
          </p:cNvPr>
          <p:cNvSpPr/>
          <p:nvPr/>
        </p:nvSpPr>
        <p:spPr>
          <a:xfrm>
            <a:off x="926814" y="4814821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Update </a:t>
            </a:r>
          </a:p>
          <a:p>
            <a:pPr algn="ctr"/>
            <a:r>
              <a:rPr lang="en-NZ" dirty="0"/>
              <a:t>Race Entry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1A36592-351E-4A31-8A1C-00E86C0C5BEF}"/>
              </a:ext>
            </a:extLst>
          </p:cNvPr>
          <p:cNvSpPr/>
          <p:nvPr/>
        </p:nvSpPr>
        <p:spPr>
          <a:xfrm>
            <a:off x="4102147" y="4814821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07702-741B-4661-8669-699DC4008625}"/>
              </a:ext>
            </a:extLst>
          </p:cNvPr>
          <p:cNvSpPr txBox="1"/>
          <p:nvPr/>
        </p:nvSpPr>
        <p:spPr>
          <a:xfrm>
            <a:off x="7031935" y="245704"/>
            <a:ext cx="49574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</a:t>
            </a:r>
            <a:r>
              <a:rPr lang="en-US" sz="1600" dirty="0">
                <a:latin typeface="+mj-lt"/>
              </a:rPr>
              <a:t>all the scheduled race</a:t>
            </a:r>
            <a:r>
              <a:rPr lang="en-NZ" sz="1600" dirty="0">
                <a:latin typeface="+mj-lt"/>
              </a:rPr>
              <a:t> for user to choose form. Will expand to: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BAE151CA-4540-48C7-A7CA-ACDE681CD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4490"/>
              </p:ext>
            </p:extLst>
          </p:nvPr>
        </p:nvGraphicFramePr>
        <p:xfrm>
          <a:off x="9578109" y="910004"/>
          <a:ext cx="2281382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127">
                  <a:extLst>
                    <a:ext uri="{9D8B030D-6E8A-4147-A177-3AD203B41FA5}">
                      <a16:colId xmlns:a16="http://schemas.microsoft.com/office/drawing/2014/main" val="4083544978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381878923"/>
                    </a:ext>
                  </a:extLst>
                </a:gridCol>
              </a:tblGrid>
              <a:tr h="159883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12444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0349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12445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6364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12449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6830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A83A5A4-7782-41B0-828B-552E6C44765B}"/>
              </a:ext>
            </a:extLst>
          </p:cNvPr>
          <p:cNvSpPr txBox="1"/>
          <p:nvPr/>
        </p:nvSpPr>
        <p:spPr>
          <a:xfrm>
            <a:off x="7016419" y="1819945"/>
            <a:ext cx="49574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Read-only text box that shows the name and status of race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CB3BEA-864D-42EB-90F0-8FEB6B2C3770}"/>
              </a:ext>
            </a:extLst>
          </p:cNvPr>
          <p:cNvSpPr txBox="1"/>
          <p:nvPr/>
        </p:nvSpPr>
        <p:spPr>
          <a:xfrm>
            <a:off x="7016418" y="2225950"/>
            <a:ext cx="49574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</a:t>
            </a:r>
            <a:r>
              <a:rPr lang="en-US" sz="1600" dirty="0">
                <a:latin typeface="+mj-lt"/>
              </a:rPr>
              <a:t>race</a:t>
            </a:r>
            <a:r>
              <a:rPr lang="en-NZ" sz="1600" dirty="0">
                <a:latin typeface="+mj-lt"/>
              </a:rPr>
              <a:t> entry for user to choose form. Will expand to:</a:t>
            </a: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A9F74F93-54AE-4A5F-95B7-9FC880185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65231"/>
              </p:ext>
            </p:extLst>
          </p:nvPr>
        </p:nvGraphicFramePr>
        <p:xfrm>
          <a:off x="7482039" y="2916450"/>
          <a:ext cx="4507376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26844">
                  <a:extLst>
                    <a:ext uri="{9D8B030D-6E8A-4147-A177-3AD203B41FA5}">
                      <a16:colId xmlns:a16="http://schemas.microsoft.com/office/drawing/2014/main" val="861431733"/>
                    </a:ext>
                  </a:extLst>
                </a:gridCol>
                <a:gridCol w="1126844">
                  <a:extLst>
                    <a:ext uri="{9D8B030D-6E8A-4147-A177-3AD203B41FA5}">
                      <a16:colId xmlns:a16="http://schemas.microsoft.com/office/drawing/2014/main" val="1429662595"/>
                    </a:ext>
                  </a:extLst>
                </a:gridCol>
                <a:gridCol w="1126844">
                  <a:extLst>
                    <a:ext uri="{9D8B030D-6E8A-4147-A177-3AD203B41FA5}">
                      <a16:colId xmlns:a16="http://schemas.microsoft.com/office/drawing/2014/main" val="3935504199"/>
                    </a:ext>
                  </a:extLst>
                </a:gridCol>
                <a:gridCol w="1126844">
                  <a:extLst>
                    <a:ext uri="{9D8B030D-6E8A-4147-A177-3AD203B41FA5}">
                      <a16:colId xmlns:a16="http://schemas.microsoft.com/office/drawing/2014/main" val="2790123765"/>
                    </a:ext>
                  </a:extLst>
                </a:gridCol>
              </a:tblGrid>
              <a:tr h="179874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5503451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Jacket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Lester 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35518"/>
                  </a:ext>
                </a:extLst>
              </a:tr>
              <a:tr h="179874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5503452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Dash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William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Carson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85549"/>
                  </a:ext>
                </a:extLst>
              </a:tr>
              <a:tr h="179874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5503453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Box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9668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CD384D2-4AF7-48D5-A9A4-B510DB42417A}"/>
              </a:ext>
            </a:extLst>
          </p:cNvPr>
          <p:cNvSpPr txBox="1"/>
          <p:nvPr/>
        </p:nvSpPr>
        <p:spPr>
          <a:xfrm>
            <a:off x="7016416" y="4441820"/>
            <a:ext cx="495747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jockey’s last name and first 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FC049-AADE-4602-9981-07C4331F94E8}"/>
              </a:ext>
            </a:extLst>
          </p:cNvPr>
          <p:cNvSpPr txBox="1"/>
          <p:nvPr/>
        </p:nvSpPr>
        <p:spPr>
          <a:xfrm>
            <a:off x="7016417" y="3815762"/>
            <a:ext cx="497299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horse's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31FDA7-ABC6-4617-85FE-000D54029188}"/>
              </a:ext>
            </a:extLst>
          </p:cNvPr>
          <p:cNvSpPr txBox="1"/>
          <p:nvPr/>
        </p:nvSpPr>
        <p:spPr>
          <a:xfrm>
            <a:off x="7031934" y="5067878"/>
            <a:ext cx="495747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Radio button group for the user to enter the status of race 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201C66-31B7-4C00-A9C9-AEFA58044699}"/>
              </a:ext>
            </a:extLst>
          </p:cNvPr>
          <p:cNvSpPr txBox="1"/>
          <p:nvPr/>
        </p:nvSpPr>
        <p:spPr>
          <a:xfrm>
            <a:off x="7031934" y="5730343"/>
            <a:ext cx="49574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Number </a:t>
            </a:r>
            <a:r>
              <a:rPr lang="en-US" altLang="zh-CN" sz="1600" dirty="0">
                <a:latin typeface="+mj-lt"/>
              </a:rPr>
              <a:t>picker </a:t>
            </a:r>
            <a:r>
              <a:rPr lang="en-NZ" sz="1600" dirty="0">
                <a:latin typeface="+mj-lt"/>
              </a:rPr>
              <a:t>for user to modify the race entry time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E960B75-24BB-4CA8-A9EF-8F23FDA2B122}"/>
              </a:ext>
            </a:extLst>
          </p:cNvPr>
          <p:cNvSpPr/>
          <p:nvPr/>
        </p:nvSpPr>
        <p:spPr>
          <a:xfrm>
            <a:off x="3224809" y="4350782"/>
            <a:ext cx="142043" cy="1098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99B709-C407-42B7-9915-7663CEFF511C}"/>
              </a:ext>
            </a:extLst>
          </p:cNvPr>
          <p:cNvSpPr txBox="1"/>
          <p:nvPr/>
        </p:nvSpPr>
        <p:spPr>
          <a:xfrm>
            <a:off x="8705453" y="6319136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3B358E-590B-46C9-87B9-49928FC9A9C2}"/>
              </a:ext>
            </a:extLst>
          </p:cNvPr>
          <p:cNvSpPr txBox="1"/>
          <p:nvPr/>
        </p:nvSpPr>
        <p:spPr>
          <a:xfrm>
            <a:off x="4321973" y="5837393"/>
            <a:ext cx="24724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8E96A2-7B00-42A9-AA03-1C064AC1F46A}"/>
              </a:ext>
            </a:extLst>
          </p:cNvPr>
          <p:cNvSpPr txBox="1"/>
          <p:nvPr/>
        </p:nvSpPr>
        <p:spPr>
          <a:xfrm>
            <a:off x="349270" y="5826693"/>
            <a:ext cx="378886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updates the jockey record and display the ”Jockey updated successfully” message.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6C55B6-9E35-4417-9A77-AE39C8FAC280}"/>
              </a:ext>
            </a:extLst>
          </p:cNvPr>
          <p:cNvCxnSpPr>
            <a:stCxn id="41" idx="1"/>
            <a:endCxn id="15" idx="3"/>
          </p:cNvCxnSpPr>
          <p:nvPr/>
        </p:nvCxnSpPr>
        <p:spPr>
          <a:xfrm flipH="1">
            <a:off x="3411535" y="538092"/>
            <a:ext cx="3620400" cy="93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5B76F8-336B-4DB0-B812-5E1CB0F20295}"/>
              </a:ext>
            </a:extLst>
          </p:cNvPr>
          <p:cNvCxnSpPr>
            <a:endCxn id="42" idx="1"/>
          </p:cNvCxnSpPr>
          <p:nvPr/>
        </p:nvCxnSpPr>
        <p:spPr>
          <a:xfrm>
            <a:off x="9116291" y="830479"/>
            <a:ext cx="461818" cy="4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1B400-3E6B-4738-B880-4FB4E3E744A4}"/>
              </a:ext>
            </a:extLst>
          </p:cNvPr>
          <p:cNvCxnSpPr>
            <a:stCxn id="43" idx="1"/>
            <a:endCxn id="16" idx="3"/>
          </p:cNvCxnSpPr>
          <p:nvPr/>
        </p:nvCxnSpPr>
        <p:spPr>
          <a:xfrm flipH="1" flipV="1">
            <a:off x="4760044" y="1812328"/>
            <a:ext cx="2256375" cy="1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79E4F9-C688-4CE7-8448-DDCB1205BF63}"/>
              </a:ext>
            </a:extLst>
          </p:cNvPr>
          <p:cNvCxnSpPr>
            <a:stCxn id="43" idx="1"/>
            <a:endCxn id="17" idx="3"/>
          </p:cNvCxnSpPr>
          <p:nvPr/>
        </p:nvCxnSpPr>
        <p:spPr>
          <a:xfrm flipH="1">
            <a:off x="3540844" y="1989222"/>
            <a:ext cx="3475575" cy="1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B801A8-6F1D-442E-A72C-F58D9C95DDD6}"/>
              </a:ext>
            </a:extLst>
          </p:cNvPr>
          <p:cNvCxnSpPr>
            <a:stCxn id="44" idx="1"/>
            <a:endCxn id="18" idx="3"/>
          </p:cNvCxnSpPr>
          <p:nvPr/>
        </p:nvCxnSpPr>
        <p:spPr>
          <a:xfrm flipH="1">
            <a:off x="3665287" y="2518338"/>
            <a:ext cx="3351131" cy="18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91F87D-2132-4F16-90BA-B787A961D99E}"/>
              </a:ext>
            </a:extLst>
          </p:cNvPr>
          <p:cNvCxnSpPr/>
          <p:nvPr/>
        </p:nvCxnSpPr>
        <p:spPr>
          <a:xfrm>
            <a:off x="7269018" y="2795581"/>
            <a:ext cx="213021" cy="2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7A2EE3-608C-4F27-9EE6-0B6C7853731F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 flipV="1">
            <a:off x="5628262" y="3054104"/>
            <a:ext cx="1388155" cy="105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D71F46-C216-4EF3-9E53-D179ECDB5500}"/>
              </a:ext>
            </a:extLst>
          </p:cNvPr>
          <p:cNvCxnSpPr>
            <a:stCxn id="47" idx="1"/>
            <a:endCxn id="20" idx="3"/>
          </p:cNvCxnSpPr>
          <p:nvPr/>
        </p:nvCxnSpPr>
        <p:spPr>
          <a:xfrm flipH="1" flipV="1">
            <a:off x="5628262" y="3406322"/>
            <a:ext cx="1388154" cy="132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2D1BFC-FD1A-4075-B030-E5FD0EBAE6C8}"/>
              </a:ext>
            </a:extLst>
          </p:cNvPr>
          <p:cNvCxnSpPr>
            <a:stCxn id="47" idx="1"/>
            <a:endCxn id="21" idx="3"/>
          </p:cNvCxnSpPr>
          <p:nvPr/>
        </p:nvCxnSpPr>
        <p:spPr>
          <a:xfrm flipH="1" flipV="1">
            <a:off x="5628262" y="3765809"/>
            <a:ext cx="1388154" cy="96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1FFD25-CB8E-4BED-A3E1-EE0428FB6270}"/>
              </a:ext>
            </a:extLst>
          </p:cNvPr>
          <p:cNvCxnSpPr>
            <a:stCxn id="49" idx="1"/>
            <a:endCxn id="32" idx="2"/>
          </p:cNvCxnSpPr>
          <p:nvPr/>
        </p:nvCxnSpPr>
        <p:spPr>
          <a:xfrm flipH="1" flipV="1">
            <a:off x="5950175" y="4271529"/>
            <a:ext cx="1081759" cy="108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A4F7B9-C9E6-4E74-A665-D365F32BBE11}"/>
              </a:ext>
            </a:extLst>
          </p:cNvPr>
          <p:cNvCxnSpPr>
            <a:cxnSpLocks/>
            <a:stCxn id="50" idx="1"/>
            <a:endCxn id="23" idx="3"/>
          </p:cNvCxnSpPr>
          <p:nvPr/>
        </p:nvCxnSpPr>
        <p:spPr>
          <a:xfrm flipH="1" flipV="1">
            <a:off x="3411535" y="4469473"/>
            <a:ext cx="3620399" cy="14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FE7AF7-C873-4DC6-8FCB-A873B0FDAE62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62375" y="5342912"/>
            <a:ext cx="95803" cy="49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00CD78A-1466-4809-B64C-EE8988B73369}"/>
              </a:ext>
            </a:extLst>
          </p:cNvPr>
          <p:cNvCxnSpPr>
            <a:stCxn id="55" idx="0"/>
            <a:endCxn id="39" idx="2"/>
          </p:cNvCxnSpPr>
          <p:nvPr/>
        </p:nvCxnSpPr>
        <p:spPr>
          <a:xfrm flipH="1" flipV="1">
            <a:off x="1850828" y="5342911"/>
            <a:ext cx="392876" cy="48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0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C2893-0E3D-44AE-BAEF-3883104C5594}"/>
              </a:ext>
            </a:extLst>
          </p:cNvPr>
          <p:cNvSpPr/>
          <p:nvPr/>
        </p:nvSpPr>
        <p:spPr>
          <a:xfrm>
            <a:off x="306279" y="409390"/>
            <a:ext cx="6409678" cy="4602042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89744-1FD7-451F-A51F-387C8E5FB5C6}"/>
              </a:ext>
            </a:extLst>
          </p:cNvPr>
          <p:cNvSpPr txBox="1"/>
          <p:nvPr/>
        </p:nvSpPr>
        <p:spPr>
          <a:xfrm>
            <a:off x="2253804" y="568206"/>
            <a:ext cx="245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Delete Jockey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2F845-F488-4653-8E31-E47656B82BC8}"/>
              </a:ext>
            </a:extLst>
          </p:cNvPr>
          <p:cNvSpPr txBox="1"/>
          <p:nvPr/>
        </p:nvSpPr>
        <p:spPr>
          <a:xfrm>
            <a:off x="1439951" y="1416138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Jockey ID: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D1D9C-B56A-42D2-BFA3-6C67A89FA629}"/>
              </a:ext>
            </a:extLst>
          </p:cNvPr>
          <p:cNvSpPr txBox="1"/>
          <p:nvPr/>
        </p:nvSpPr>
        <p:spPr>
          <a:xfrm>
            <a:off x="1442620" y="190643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Last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D823-2AB7-4D63-B49E-CF184E2AA22C}"/>
              </a:ext>
            </a:extLst>
          </p:cNvPr>
          <p:cNvSpPr txBox="1"/>
          <p:nvPr/>
        </p:nvSpPr>
        <p:spPr>
          <a:xfrm>
            <a:off x="1442620" y="2347022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A23E6-7F87-4300-817D-E0CA0F265E3B}"/>
              </a:ext>
            </a:extLst>
          </p:cNvPr>
          <p:cNvSpPr txBox="1"/>
          <p:nvPr/>
        </p:nvSpPr>
        <p:spPr>
          <a:xfrm>
            <a:off x="1442620" y="2803279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Weight: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783D8-E300-41BC-9C52-F1742EF42992}"/>
              </a:ext>
            </a:extLst>
          </p:cNvPr>
          <p:cNvSpPr/>
          <p:nvPr/>
        </p:nvSpPr>
        <p:spPr>
          <a:xfrm>
            <a:off x="3221114" y="1429119"/>
            <a:ext cx="48752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FCF20-7773-4C71-9D5B-F75DFAF5247D}"/>
              </a:ext>
            </a:extLst>
          </p:cNvPr>
          <p:cNvSpPr/>
          <p:nvPr/>
        </p:nvSpPr>
        <p:spPr>
          <a:xfrm>
            <a:off x="3221112" y="1922664"/>
            <a:ext cx="224348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Carson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4BB4D-C276-4772-9024-670D4879D84D}"/>
              </a:ext>
            </a:extLst>
          </p:cNvPr>
          <p:cNvSpPr/>
          <p:nvPr/>
        </p:nvSpPr>
        <p:spPr>
          <a:xfrm>
            <a:off x="3228425" y="2831742"/>
            <a:ext cx="65084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49KG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132B45-E029-45AE-AB6F-7DB3A75E953D}"/>
              </a:ext>
            </a:extLst>
          </p:cNvPr>
          <p:cNvSpPr/>
          <p:nvPr/>
        </p:nvSpPr>
        <p:spPr>
          <a:xfrm>
            <a:off x="943185" y="4139128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Delete Jockey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A75FA1-44DC-4256-B4E3-BFF4854699A5}"/>
              </a:ext>
            </a:extLst>
          </p:cNvPr>
          <p:cNvSpPr/>
          <p:nvPr/>
        </p:nvSpPr>
        <p:spPr>
          <a:xfrm>
            <a:off x="4068569" y="4110687"/>
            <a:ext cx="1745945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BFA0A-A7A8-4877-962B-89D4F4FF040C}"/>
              </a:ext>
            </a:extLst>
          </p:cNvPr>
          <p:cNvSpPr txBox="1"/>
          <p:nvPr/>
        </p:nvSpPr>
        <p:spPr>
          <a:xfrm>
            <a:off x="2980676" y="1907154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0770E-5DF1-4F6E-A9EE-C3298DA35380}"/>
              </a:ext>
            </a:extLst>
          </p:cNvPr>
          <p:cNvSpPr txBox="1"/>
          <p:nvPr/>
        </p:nvSpPr>
        <p:spPr>
          <a:xfrm>
            <a:off x="2989554" y="2338537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09FEB-A595-4A68-BBB6-59D69A214E71}"/>
              </a:ext>
            </a:extLst>
          </p:cNvPr>
          <p:cNvSpPr txBox="1"/>
          <p:nvPr/>
        </p:nvSpPr>
        <p:spPr>
          <a:xfrm>
            <a:off x="2989554" y="2810369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65647-E00C-405D-9B90-A58A31C73F5F}"/>
              </a:ext>
            </a:extLst>
          </p:cNvPr>
          <p:cNvSpPr txBox="1"/>
          <p:nvPr/>
        </p:nvSpPr>
        <p:spPr>
          <a:xfrm>
            <a:off x="7193870" y="632650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jockeys, will expand to: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7C5CB-7D35-41BC-8BC4-EE34EC8636A1}"/>
              </a:ext>
            </a:extLst>
          </p:cNvPr>
          <p:cNvSpPr txBox="1"/>
          <p:nvPr/>
        </p:nvSpPr>
        <p:spPr>
          <a:xfrm>
            <a:off x="7193870" y="2554744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Read-only text box showing the jockey’s last name, first name , weight and date of birth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0C0E6E-0A80-4661-AD39-2086F60A1DF9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>
            <a:off x="3708642" y="801927"/>
            <a:ext cx="3485228" cy="7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94A351-CF03-45C5-8B56-4F83D77ABE0E}"/>
              </a:ext>
            </a:extLst>
          </p:cNvPr>
          <p:cNvSpPr txBox="1"/>
          <p:nvPr/>
        </p:nvSpPr>
        <p:spPr>
          <a:xfrm>
            <a:off x="7193870" y="4842154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AA96A-023A-4A4B-8D83-F0A738A8FB6E}"/>
              </a:ext>
            </a:extLst>
          </p:cNvPr>
          <p:cNvSpPr txBox="1"/>
          <p:nvPr/>
        </p:nvSpPr>
        <p:spPr>
          <a:xfrm>
            <a:off x="414379" y="5725792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delete the jockey details and display the ”Jockey deleted successfully” message.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62D02-9C39-4123-BE1A-CBA14891F0D2}"/>
              </a:ext>
            </a:extLst>
          </p:cNvPr>
          <p:cNvSpPr txBox="1"/>
          <p:nvPr/>
        </p:nvSpPr>
        <p:spPr>
          <a:xfrm>
            <a:off x="8529962" y="6105778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857CD-A197-4BD3-862A-6CC5571E991E}"/>
              </a:ext>
            </a:extLst>
          </p:cNvPr>
          <p:cNvCxnSpPr>
            <a:stCxn id="41" idx="1"/>
            <a:endCxn id="19" idx="3"/>
          </p:cNvCxnSpPr>
          <p:nvPr/>
        </p:nvCxnSpPr>
        <p:spPr>
          <a:xfrm flipH="1" flipV="1">
            <a:off x="5814514" y="4374732"/>
            <a:ext cx="1379356" cy="6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8CA2-912E-440A-94B3-79FEC8BA17FC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867199" y="4667218"/>
            <a:ext cx="321820" cy="108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249C38-CAE7-4DB7-BF4D-5CF67B342782}"/>
              </a:ext>
            </a:extLst>
          </p:cNvPr>
          <p:cNvSpPr txBox="1"/>
          <p:nvPr/>
        </p:nvSpPr>
        <p:spPr>
          <a:xfrm>
            <a:off x="1458623" y="3275111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Date of Birth: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AACCA-58F6-48A5-84D6-C928A7A4E071}"/>
              </a:ext>
            </a:extLst>
          </p:cNvPr>
          <p:cNvSpPr/>
          <p:nvPr/>
        </p:nvSpPr>
        <p:spPr>
          <a:xfrm>
            <a:off x="3216402" y="3260979"/>
            <a:ext cx="94919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6/6/1996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3FD935-DC34-47BD-85C4-4C6B2B38D4D6}"/>
              </a:ext>
            </a:extLst>
          </p:cNvPr>
          <p:cNvSpPr txBox="1"/>
          <p:nvPr/>
        </p:nvSpPr>
        <p:spPr>
          <a:xfrm>
            <a:off x="2986948" y="3193661"/>
            <a:ext cx="2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A45673A-7E4B-4577-9AA9-BE1D8BEEE064}"/>
              </a:ext>
            </a:extLst>
          </p:cNvPr>
          <p:cNvSpPr/>
          <p:nvPr/>
        </p:nvSpPr>
        <p:spPr>
          <a:xfrm rot="10800000">
            <a:off x="3544384" y="1533539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B0CD7F-8F93-4B3E-949D-2C5C489DF02B}"/>
              </a:ext>
            </a:extLst>
          </p:cNvPr>
          <p:cNvSpPr/>
          <p:nvPr/>
        </p:nvSpPr>
        <p:spPr>
          <a:xfrm>
            <a:off x="3233676" y="2371025"/>
            <a:ext cx="224348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William</a:t>
            </a:r>
          </a:p>
        </p:txBody>
      </p:sp>
      <p:graphicFrame>
        <p:nvGraphicFramePr>
          <p:cNvPr id="52" name="Table 20">
            <a:extLst>
              <a:ext uri="{FF2B5EF4-FFF2-40B4-BE49-F238E27FC236}">
                <a16:creationId xmlns:a16="http://schemas.microsoft.com/office/drawing/2014/main" id="{B9E4681E-337D-43D9-9A41-E225396E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6463"/>
              </p:ext>
            </p:extLst>
          </p:nvPr>
        </p:nvGraphicFramePr>
        <p:xfrm>
          <a:off x="8626763" y="1411255"/>
          <a:ext cx="3057237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3419">
                  <a:extLst>
                    <a:ext uri="{9D8B030D-6E8A-4147-A177-3AD203B41FA5}">
                      <a16:colId xmlns:a16="http://schemas.microsoft.com/office/drawing/2014/main" val="455513303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1144590611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201596484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r>
                        <a:rPr lang="en-NZ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Lester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588708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NZ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William</a:t>
                      </a:r>
                      <a:endParaRPr lang="en-NZ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Carson</a:t>
                      </a:r>
                      <a:endParaRPr lang="en-NZ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107937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NZ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Heather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Mills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36697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C1E5A3-CE0A-4F51-807F-2382E90CA3CA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flipH="1" flipV="1">
            <a:off x="5464600" y="2076553"/>
            <a:ext cx="1729270" cy="77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32E772-0AA0-4B7B-B22B-55F47BB52D64}"/>
              </a:ext>
            </a:extLst>
          </p:cNvPr>
          <p:cNvCxnSpPr>
            <a:stCxn id="28" idx="1"/>
            <a:endCxn id="51" idx="3"/>
          </p:cNvCxnSpPr>
          <p:nvPr/>
        </p:nvCxnSpPr>
        <p:spPr>
          <a:xfrm flipH="1" flipV="1">
            <a:off x="5477164" y="2524914"/>
            <a:ext cx="1716706" cy="3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2727B7-BC69-4E81-965B-71A1DDCE2C32}"/>
              </a:ext>
            </a:extLst>
          </p:cNvPr>
          <p:cNvCxnSpPr>
            <a:stCxn id="28" idx="1"/>
            <a:endCxn id="15" idx="3"/>
          </p:cNvCxnSpPr>
          <p:nvPr/>
        </p:nvCxnSpPr>
        <p:spPr>
          <a:xfrm flipH="1">
            <a:off x="3879272" y="2847132"/>
            <a:ext cx="331459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77D10D-5720-41B4-9CCC-9BB9E43EF71F}"/>
              </a:ext>
            </a:extLst>
          </p:cNvPr>
          <p:cNvCxnSpPr>
            <a:stCxn id="28" idx="1"/>
            <a:endCxn id="39" idx="3"/>
          </p:cNvCxnSpPr>
          <p:nvPr/>
        </p:nvCxnSpPr>
        <p:spPr>
          <a:xfrm flipH="1">
            <a:off x="4165600" y="2847132"/>
            <a:ext cx="3028270" cy="56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8809DC-DDEF-49A2-9DDB-E4B41F29ECA8}"/>
              </a:ext>
            </a:extLst>
          </p:cNvPr>
          <p:cNvCxnSpPr/>
          <p:nvPr/>
        </p:nvCxnSpPr>
        <p:spPr>
          <a:xfrm>
            <a:off x="9947564" y="971204"/>
            <a:ext cx="0" cy="44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9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C2893-0E3D-44AE-BAEF-3883104C5594}"/>
              </a:ext>
            </a:extLst>
          </p:cNvPr>
          <p:cNvSpPr/>
          <p:nvPr/>
        </p:nvSpPr>
        <p:spPr>
          <a:xfrm>
            <a:off x="306279" y="409390"/>
            <a:ext cx="6409678" cy="4602042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89744-1FD7-451F-A51F-387C8E5FB5C6}"/>
              </a:ext>
            </a:extLst>
          </p:cNvPr>
          <p:cNvSpPr txBox="1"/>
          <p:nvPr/>
        </p:nvSpPr>
        <p:spPr>
          <a:xfrm>
            <a:off x="2253804" y="568206"/>
            <a:ext cx="245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Delete 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2F845-F488-4653-8E31-E47656B82BC8}"/>
              </a:ext>
            </a:extLst>
          </p:cNvPr>
          <p:cNvSpPr txBox="1"/>
          <p:nvPr/>
        </p:nvSpPr>
        <p:spPr>
          <a:xfrm>
            <a:off x="1477019" y="1697815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ID: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D1D9C-B56A-42D2-BFA3-6C67A89FA629}"/>
              </a:ext>
            </a:extLst>
          </p:cNvPr>
          <p:cNvSpPr txBox="1"/>
          <p:nvPr/>
        </p:nvSpPr>
        <p:spPr>
          <a:xfrm>
            <a:off x="1477019" y="2286568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D823-2AB7-4D63-B49E-CF184E2AA22C}"/>
              </a:ext>
            </a:extLst>
          </p:cNvPr>
          <p:cNvSpPr txBox="1"/>
          <p:nvPr/>
        </p:nvSpPr>
        <p:spPr>
          <a:xfrm>
            <a:off x="1501865" y="2875322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Meeting Name: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783D8-E300-41BC-9C52-F1742EF42992}"/>
              </a:ext>
            </a:extLst>
          </p:cNvPr>
          <p:cNvSpPr/>
          <p:nvPr/>
        </p:nvSpPr>
        <p:spPr>
          <a:xfrm>
            <a:off x="3267353" y="1684459"/>
            <a:ext cx="83816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FCF20-7773-4C71-9D5B-F75DFAF5247D}"/>
              </a:ext>
            </a:extLst>
          </p:cNvPr>
          <p:cNvSpPr/>
          <p:nvPr/>
        </p:nvSpPr>
        <p:spPr>
          <a:xfrm>
            <a:off x="3251446" y="2247576"/>
            <a:ext cx="224348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</a:rPr>
              <a:t>3,000 meters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132B45-E029-45AE-AB6F-7DB3A75E953D}"/>
              </a:ext>
            </a:extLst>
          </p:cNvPr>
          <p:cNvSpPr/>
          <p:nvPr/>
        </p:nvSpPr>
        <p:spPr>
          <a:xfrm>
            <a:off x="952421" y="3975789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Delete R</a:t>
            </a:r>
            <a:r>
              <a:rPr lang="en-US" altLang="zh-CN" dirty="0"/>
              <a:t>ace</a:t>
            </a:r>
            <a:endParaRPr lang="en-NZ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A75FA1-44DC-4256-B4E3-BFF4854699A5}"/>
              </a:ext>
            </a:extLst>
          </p:cNvPr>
          <p:cNvSpPr/>
          <p:nvPr/>
        </p:nvSpPr>
        <p:spPr>
          <a:xfrm>
            <a:off x="4105515" y="3926063"/>
            <a:ext cx="1745945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65647-E00C-405D-9B90-A58A31C73F5F}"/>
              </a:ext>
            </a:extLst>
          </p:cNvPr>
          <p:cNvSpPr txBox="1"/>
          <p:nvPr/>
        </p:nvSpPr>
        <p:spPr>
          <a:xfrm>
            <a:off x="7193870" y="632650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finished race, will expand to: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7C5CB-7D35-41BC-8BC4-EE34EC8636A1}"/>
              </a:ext>
            </a:extLst>
          </p:cNvPr>
          <p:cNvSpPr txBox="1"/>
          <p:nvPr/>
        </p:nvSpPr>
        <p:spPr>
          <a:xfrm>
            <a:off x="7291032" y="2820540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Read-only text box showing the race name and meeting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0C0E6E-0A80-4661-AD39-2086F60A1DF9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>
            <a:off x="4105514" y="925038"/>
            <a:ext cx="3088356" cy="91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94A351-CF03-45C5-8B56-4F83D77ABE0E}"/>
              </a:ext>
            </a:extLst>
          </p:cNvPr>
          <p:cNvSpPr txBox="1"/>
          <p:nvPr/>
        </p:nvSpPr>
        <p:spPr>
          <a:xfrm>
            <a:off x="7225241" y="4247715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AA96A-023A-4A4B-8D83-F0A738A8FB6E}"/>
              </a:ext>
            </a:extLst>
          </p:cNvPr>
          <p:cNvSpPr txBox="1"/>
          <p:nvPr/>
        </p:nvSpPr>
        <p:spPr>
          <a:xfrm>
            <a:off x="395906" y="5597735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delete the </a:t>
            </a:r>
            <a:r>
              <a:rPr lang="en-US" altLang="zh-CN" sz="1600" dirty="0">
                <a:latin typeface="+mj-lt"/>
              </a:rPr>
              <a:t>race</a:t>
            </a:r>
            <a:r>
              <a:rPr lang="en-NZ" sz="1600" dirty="0">
                <a:latin typeface="+mj-lt"/>
              </a:rPr>
              <a:t> details and display the ”R</a:t>
            </a:r>
            <a:r>
              <a:rPr lang="en-US" altLang="zh-CN" sz="1600" dirty="0">
                <a:latin typeface="+mj-lt"/>
              </a:rPr>
              <a:t>ace</a:t>
            </a:r>
            <a:r>
              <a:rPr lang="en-NZ" sz="1600" dirty="0">
                <a:latin typeface="+mj-lt"/>
              </a:rPr>
              <a:t> deleted successfully” message.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62D02-9C39-4123-BE1A-CBA14891F0D2}"/>
              </a:ext>
            </a:extLst>
          </p:cNvPr>
          <p:cNvSpPr txBox="1"/>
          <p:nvPr/>
        </p:nvSpPr>
        <p:spPr>
          <a:xfrm>
            <a:off x="8529962" y="6105778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857CD-A197-4BD3-862A-6CC5571E991E}"/>
              </a:ext>
            </a:extLst>
          </p:cNvPr>
          <p:cNvCxnSpPr>
            <a:stCxn id="41" idx="1"/>
            <a:endCxn id="19" idx="3"/>
          </p:cNvCxnSpPr>
          <p:nvPr/>
        </p:nvCxnSpPr>
        <p:spPr>
          <a:xfrm flipH="1" flipV="1">
            <a:off x="5851460" y="4190108"/>
            <a:ext cx="1373781" cy="2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8CA2-912E-440A-94B3-79FEC8BA17FC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876435" y="4503879"/>
            <a:ext cx="321820" cy="108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A45673A-7E4B-4577-9AA9-BE1D8BEEE064}"/>
              </a:ext>
            </a:extLst>
          </p:cNvPr>
          <p:cNvSpPr/>
          <p:nvPr/>
        </p:nvSpPr>
        <p:spPr>
          <a:xfrm rot="10800000">
            <a:off x="3848837" y="1800050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B0CD7F-8F93-4B3E-949D-2C5C489DF02B}"/>
              </a:ext>
            </a:extLst>
          </p:cNvPr>
          <p:cNvSpPr/>
          <p:nvPr/>
        </p:nvSpPr>
        <p:spPr>
          <a:xfrm>
            <a:off x="3251446" y="2859910"/>
            <a:ext cx="224348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Avondale</a:t>
            </a:r>
            <a:endParaRPr lang="en-NZ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C1E5A3-CE0A-4F51-807F-2382E90CA3CA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flipH="1" flipV="1">
            <a:off x="5494934" y="2401465"/>
            <a:ext cx="1796098" cy="71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32E772-0AA0-4B7B-B22B-55F47BB52D64}"/>
              </a:ext>
            </a:extLst>
          </p:cNvPr>
          <p:cNvCxnSpPr>
            <a:stCxn id="28" idx="1"/>
            <a:endCxn id="51" idx="3"/>
          </p:cNvCxnSpPr>
          <p:nvPr/>
        </p:nvCxnSpPr>
        <p:spPr>
          <a:xfrm flipH="1" flipV="1">
            <a:off x="5494934" y="3013799"/>
            <a:ext cx="1796098" cy="9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F3311F-4076-430A-9289-84FF7EB2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15916"/>
              </p:ext>
            </p:extLst>
          </p:nvPr>
        </p:nvGraphicFramePr>
        <p:xfrm>
          <a:off x="8529962" y="1515577"/>
          <a:ext cx="2780146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073">
                  <a:extLst>
                    <a:ext uri="{9D8B030D-6E8A-4147-A177-3AD203B41FA5}">
                      <a16:colId xmlns:a16="http://schemas.microsoft.com/office/drawing/2014/main" val="3450052579"/>
                    </a:ext>
                  </a:extLst>
                </a:gridCol>
                <a:gridCol w="1390073">
                  <a:extLst>
                    <a:ext uri="{9D8B030D-6E8A-4147-A177-3AD203B41FA5}">
                      <a16:colId xmlns:a16="http://schemas.microsoft.com/office/drawing/2014/main" val="3953894530"/>
                    </a:ext>
                  </a:extLst>
                </a:gridCol>
              </a:tblGrid>
              <a:tr h="175863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12432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98202"/>
                  </a:ext>
                </a:extLst>
              </a:tr>
              <a:tr h="175863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12434</a:t>
                      </a:r>
                      <a:endParaRPr lang="en-NZ" sz="12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3,000 metres</a:t>
                      </a:r>
                      <a:endParaRPr lang="en-NZ" sz="12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93246"/>
                  </a:ext>
                </a:extLst>
              </a:tr>
              <a:tr h="175863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12448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165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23C057-FF30-4F8C-8B75-81B8C284D10E}"/>
              </a:ext>
            </a:extLst>
          </p:cNvPr>
          <p:cNvCxnSpPr>
            <a:endCxn id="2" idx="0"/>
          </p:cNvCxnSpPr>
          <p:nvPr/>
        </p:nvCxnSpPr>
        <p:spPr>
          <a:xfrm>
            <a:off x="9725891" y="1217425"/>
            <a:ext cx="194144" cy="2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1797D-DBBA-4911-86CD-3332B9F6213D}"/>
              </a:ext>
            </a:extLst>
          </p:cNvPr>
          <p:cNvSpPr/>
          <p:nvPr/>
        </p:nvSpPr>
        <p:spPr>
          <a:xfrm>
            <a:off x="456913" y="268002"/>
            <a:ext cx="6488917" cy="4840310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266A7-4EB3-4FB1-9A3F-AA675104D846}"/>
              </a:ext>
            </a:extLst>
          </p:cNvPr>
          <p:cNvSpPr txBox="1"/>
          <p:nvPr/>
        </p:nvSpPr>
        <p:spPr>
          <a:xfrm>
            <a:off x="1025394" y="1448136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Race ID</a:t>
            </a:r>
            <a:r>
              <a:rPr lang="en-NZ" sz="1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C196-B8AC-437D-8D92-EF5C595FCD1B}"/>
              </a:ext>
            </a:extLst>
          </p:cNvPr>
          <p:cNvSpPr txBox="1"/>
          <p:nvPr/>
        </p:nvSpPr>
        <p:spPr>
          <a:xfrm>
            <a:off x="2644168" y="609119"/>
            <a:ext cx="2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Update R</a:t>
            </a:r>
            <a:r>
              <a:rPr lang="en-US" altLang="zh-CN" sz="2800" dirty="0"/>
              <a:t>ace</a:t>
            </a:r>
            <a:endParaRPr lang="en-NZ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703A5-F94D-4175-9647-D90344BD4EB0}"/>
              </a:ext>
            </a:extLst>
          </p:cNvPr>
          <p:cNvSpPr txBox="1"/>
          <p:nvPr/>
        </p:nvSpPr>
        <p:spPr>
          <a:xfrm>
            <a:off x="1028876" y="1875900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41879-5B48-42A1-974E-3EEE691820F0}"/>
              </a:ext>
            </a:extLst>
          </p:cNvPr>
          <p:cNvSpPr txBox="1"/>
          <p:nvPr/>
        </p:nvSpPr>
        <p:spPr>
          <a:xfrm>
            <a:off x="1059949" y="2364146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Time: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C18C-E92C-4379-B3A7-3E5F238D9FF4}"/>
              </a:ext>
            </a:extLst>
          </p:cNvPr>
          <p:cNvSpPr txBox="1"/>
          <p:nvPr/>
        </p:nvSpPr>
        <p:spPr>
          <a:xfrm>
            <a:off x="1059949" y="2804738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Status: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B74A6-6C20-4E8E-A515-3FCAEDA57C96}"/>
              </a:ext>
            </a:extLst>
          </p:cNvPr>
          <p:cNvSpPr txBox="1"/>
          <p:nvPr/>
        </p:nvSpPr>
        <p:spPr>
          <a:xfrm>
            <a:off x="1059949" y="3278224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/>
              <a:t>Race 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F1C87-CEAD-4CE9-BC57-EAAAAC3FC6E4}"/>
              </a:ext>
            </a:extLst>
          </p:cNvPr>
          <p:cNvSpPr txBox="1"/>
          <p:nvPr/>
        </p:nvSpPr>
        <p:spPr>
          <a:xfrm>
            <a:off x="1078445" y="3757125"/>
            <a:ext cx="167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Meeting Name</a:t>
            </a:r>
            <a:r>
              <a:rPr lang="en-NZ" sz="14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CDCA-649A-4B96-8B87-6764132E49B8}"/>
              </a:ext>
            </a:extLst>
          </p:cNvPr>
          <p:cNvSpPr/>
          <p:nvPr/>
        </p:nvSpPr>
        <p:spPr>
          <a:xfrm>
            <a:off x="2838442" y="1886835"/>
            <a:ext cx="2018191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DC946-0DC1-4A86-BCD7-0318C39F761B}"/>
              </a:ext>
            </a:extLst>
          </p:cNvPr>
          <p:cNvSpPr/>
          <p:nvPr/>
        </p:nvSpPr>
        <p:spPr>
          <a:xfrm>
            <a:off x="2838441" y="2380380"/>
            <a:ext cx="6529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5BC30-4FB6-4473-976D-679B166F2B54}"/>
              </a:ext>
            </a:extLst>
          </p:cNvPr>
          <p:cNvSpPr/>
          <p:nvPr/>
        </p:nvSpPr>
        <p:spPr>
          <a:xfrm>
            <a:off x="2838443" y="3774007"/>
            <a:ext cx="73980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8FA9-D25B-4913-9E80-87230EECD75F}"/>
              </a:ext>
            </a:extLst>
          </p:cNvPr>
          <p:cNvSpPr/>
          <p:nvPr/>
        </p:nvSpPr>
        <p:spPr>
          <a:xfrm>
            <a:off x="2838441" y="1413846"/>
            <a:ext cx="75172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D500544-E469-447B-A595-086473BD3FC1}"/>
              </a:ext>
            </a:extLst>
          </p:cNvPr>
          <p:cNvSpPr/>
          <p:nvPr/>
        </p:nvSpPr>
        <p:spPr>
          <a:xfrm rot="10800000">
            <a:off x="3390732" y="1521862"/>
            <a:ext cx="142043" cy="1509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57E61-04AE-4E45-A0FB-AF82C8299A7F}"/>
              </a:ext>
            </a:extLst>
          </p:cNvPr>
          <p:cNvSpPr txBox="1"/>
          <p:nvPr/>
        </p:nvSpPr>
        <p:spPr>
          <a:xfrm>
            <a:off x="7358534" y="300274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Combo box showing a list of </a:t>
            </a:r>
            <a:r>
              <a:rPr lang="en-US" sz="1600" dirty="0">
                <a:latin typeface="+mj-lt"/>
              </a:rPr>
              <a:t>all the scheduled race</a:t>
            </a:r>
            <a:r>
              <a:rPr lang="en-NZ" sz="1600" dirty="0">
                <a:latin typeface="+mj-lt"/>
              </a:rPr>
              <a:t> for user to choose form. Will expand to: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AA7B8-AA43-406F-B32B-88C0C6506C7A}"/>
              </a:ext>
            </a:extLst>
          </p:cNvPr>
          <p:cNvSpPr txBox="1"/>
          <p:nvPr/>
        </p:nvSpPr>
        <p:spPr>
          <a:xfrm>
            <a:off x="7358534" y="2029788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box with a maximum length of 30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race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69A49-760E-46CC-9357-1C489B991BCB}"/>
              </a:ext>
            </a:extLst>
          </p:cNvPr>
          <p:cNvSpPr txBox="1"/>
          <p:nvPr/>
        </p:nvSpPr>
        <p:spPr>
          <a:xfrm>
            <a:off x="7358534" y="2811920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Timer picker for user to </a:t>
            </a:r>
            <a:r>
              <a:rPr lang="en-US" altLang="zh-CN" sz="1600" dirty="0">
                <a:latin typeface="+mj-lt"/>
              </a:rPr>
              <a:t>modify</a:t>
            </a:r>
            <a:r>
              <a:rPr lang="en-NZ" sz="1600" dirty="0">
                <a:latin typeface="+mj-lt"/>
              </a:rPr>
              <a:t> the race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519C9-D695-4A14-B8A3-5D3DA87C5658}"/>
              </a:ext>
            </a:extLst>
          </p:cNvPr>
          <p:cNvSpPr txBox="1"/>
          <p:nvPr/>
        </p:nvSpPr>
        <p:spPr>
          <a:xfrm>
            <a:off x="7358534" y="4209192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Date </a:t>
            </a:r>
            <a:r>
              <a:rPr lang="en-US" altLang="zh-CN" sz="1600" dirty="0">
                <a:latin typeface="+mj-lt"/>
              </a:rPr>
              <a:t>picker </a:t>
            </a:r>
            <a:r>
              <a:rPr lang="en-NZ" sz="1600" dirty="0">
                <a:latin typeface="+mj-lt"/>
              </a:rPr>
              <a:t>for user to modify the type of race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25CA5-8C43-46CF-9452-D210A5A67153}"/>
              </a:ext>
            </a:extLst>
          </p:cNvPr>
          <p:cNvSpPr txBox="1"/>
          <p:nvPr/>
        </p:nvSpPr>
        <p:spPr>
          <a:xfrm>
            <a:off x="7358534" y="3398175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Radio button group for the user to modify the status of race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5D19C1-999C-4E8A-A148-30780FE8B3E4}"/>
              </a:ext>
            </a:extLst>
          </p:cNvPr>
          <p:cNvSpPr/>
          <p:nvPr/>
        </p:nvSpPr>
        <p:spPr>
          <a:xfrm>
            <a:off x="1149913" y="4378469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Update Race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7BF223-52DB-408B-BAC1-A3A7595ABC7D}"/>
              </a:ext>
            </a:extLst>
          </p:cNvPr>
          <p:cNvSpPr/>
          <p:nvPr/>
        </p:nvSpPr>
        <p:spPr>
          <a:xfrm>
            <a:off x="3805681" y="4355013"/>
            <a:ext cx="1848028" cy="52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78D14-01F2-461E-B51B-B8B71070C15C}"/>
              </a:ext>
            </a:extLst>
          </p:cNvPr>
          <p:cNvSpPr txBox="1"/>
          <p:nvPr/>
        </p:nvSpPr>
        <p:spPr>
          <a:xfrm>
            <a:off x="336727" y="5678577"/>
            <a:ext cx="439296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updates the race record and displays the ”Race updated successfully” message.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6B2CED-2B80-4E5E-AFC9-C4D6CFA7DCC2}"/>
              </a:ext>
            </a:extLst>
          </p:cNvPr>
          <p:cNvSpPr txBox="1"/>
          <p:nvPr/>
        </p:nvSpPr>
        <p:spPr>
          <a:xfrm>
            <a:off x="7358534" y="5373469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5977D-0F6C-4B94-BED3-A136E70E5936}"/>
              </a:ext>
            </a:extLst>
          </p:cNvPr>
          <p:cNvSpPr txBox="1"/>
          <p:nvPr/>
        </p:nvSpPr>
        <p:spPr>
          <a:xfrm>
            <a:off x="8529962" y="6105778"/>
            <a:ext cx="315403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labels or caption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0D768E-0224-4588-9C47-078F4A872890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3590164" y="592662"/>
            <a:ext cx="3768370" cy="97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D66122-8FE4-456D-AC1A-B9C5FD29442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555018" y="885049"/>
            <a:ext cx="143164" cy="18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AEDF15-614F-4D82-A5C8-A5D64311B25A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 flipV="1">
            <a:off x="4856633" y="2040724"/>
            <a:ext cx="2501901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091993-9101-42CB-961C-5D7F5C57C9BD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3491345" y="2534269"/>
            <a:ext cx="3867189" cy="44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56346-72E7-4539-B788-E8FDF847D30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856632" y="3011697"/>
            <a:ext cx="2501902" cy="67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E959D1-154F-410D-B881-5174FCDA6A56}"/>
              </a:ext>
            </a:extLst>
          </p:cNvPr>
          <p:cNvCxnSpPr>
            <a:cxnSpLocks/>
            <a:stCxn id="74" idx="1"/>
            <a:endCxn id="16" idx="3"/>
          </p:cNvCxnSpPr>
          <p:nvPr/>
        </p:nvCxnSpPr>
        <p:spPr>
          <a:xfrm flipH="1" flipV="1">
            <a:off x="3578249" y="3927896"/>
            <a:ext cx="3780285" cy="9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BB22D4-8ACA-422A-82F2-DA3AF384CC56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53709" y="4619058"/>
            <a:ext cx="1686934" cy="9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16EE71-490E-4941-A6C4-00C900CD2F32}"/>
              </a:ext>
            </a:extLst>
          </p:cNvPr>
          <p:cNvSpPr txBox="1"/>
          <p:nvPr/>
        </p:nvSpPr>
        <p:spPr>
          <a:xfrm>
            <a:off x="2954168" y="2802565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Scheduled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1D1A6E-5041-4E4E-82D0-B05771A0DA9D}"/>
              </a:ext>
            </a:extLst>
          </p:cNvPr>
          <p:cNvSpPr txBox="1"/>
          <p:nvPr/>
        </p:nvSpPr>
        <p:spPr>
          <a:xfrm>
            <a:off x="4063744" y="2811920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Finish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FEC4007-46D4-41F2-932D-DFD719573E4A}"/>
              </a:ext>
            </a:extLst>
          </p:cNvPr>
          <p:cNvSpPr/>
          <p:nvPr/>
        </p:nvSpPr>
        <p:spPr>
          <a:xfrm>
            <a:off x="2868632" y="2909713"/>
            <a:ext cx="129309" cy="1387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8A7A9A-12B4-4578-807D-C9D7AE0DF4BD}"/>
              </a:ext>
            </a:extLst>
          </p:cNvPr>
          <p:cNvSpPr/>
          <p:nvPr/>
        </p:nvSpPr>
        <p:spPr>
          <a:xfrm>
            <a:off x="3948705" y="2904795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9C95DC-1CBF-4D11-B5D0-549B3112CC7C}"/>
              </a:ext>
            </a:extLst>
          </p:cNvPr>
          <p:cNvSpPr/>
          <p:nvPr/>
        </p:nvSpPr>
        <p:spPr>
          <a:xfrm>
            <a:off x="2835184" y="2822651"/>
            <a:ext cx="2061386" cy="343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E94DF4-C7E8-4273-94BC-7502CB71C2FF}"/>
              </a:ext>
            </a:extLst>
          </p:cNvPr>
          <p:cNvSpPr txBox="1"/>
          <p:nvPr/>
        </p:nvSpPr>
        <p:spPr>
          <a:xfrm>
            <a:off x="2962996" y="3310625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Hurdles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AA7624-8898-4A5B-93DB-D924CCCDA7B4}"/>
              </a:ext>
            </a:extLst>
          </p:cNvPr>
          <p:cNvSpPr txBox="1"/>
          <p:nvPr/>
        </p:nvSpPr>
        <p:spPr>
          <a:xfrm>
            <a:off x="4031797" y="3306647"/>
            <a:ext cx="77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Chase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E31FB8-5FD6-405D-B55A-70DC2F7A2933}"/>
              </a:ext>
            </a:extLst>
          </p:cNvPr>
          <p:cNvSpPr txBox="1"/>
          <p:nvPr/>
        </p:nvSpPr>
        <p:spPr>
          <a:xfrm>
            <a:off x="4892687" y="3306647"/>
            <a:ext cx="9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Handicap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983BDE-866D-457F-8603-E32BB81F518E}"/>
              </a:ext>
            </a:extLst>
          </p:cNvPr>
          <p:cNvSpPr txBox="1"/>
          <p:nvPr/>
        </p:nvSpPr>
        <p:spPr>
          <a:xfrm>
            <a:off x="5976825" y="3306676"/>
            <a:ext cx="64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+mj-lt"/>
              </a:rPr>
              <a:t>Flat</a:t>
            </a: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770032B9-5C01-4580-85FA-2818955F3341}"/>
              </a:ext>
            </a:extLst>
          </p:cNvPr>
          <p:cNvSpPr/>
          <p:nvPr/>
        </p:nvSpPr>
        <p:spPr>
          <a:xfrm>
            <a:off x="2868632" y="3401673"/>
            <a:ext cx="129309" cy="1387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FCAD13F-8219-47CE-9CC4-2A8D1499F986}"/>
              </a:ext>
            </a:extLst>
          </p:cNvPr>
          <p:cNvSpPr/>
          <p:nvPr/>
        </p:nvSpPr>
        <p:spPr>
          <a:xfrm>
            <a:off x="3944310" y="3403923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D3064E-0D2E-425C-AF0B-AACDA26BE485}"/>
              </a:ext>
            </a:extLst>
          </p:cNvPr>
          <p:cNvSpPr/>
          <p:nvPr/>
        </p:nvSpPr>
        <p:spPr>
          <a:xfrm>
            <a:off x="4790688" y="3396769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781739B-F2EC-47BC-A9EF-E3CF8F90B573}"/>
              </a:ext>
            </a:extLst>
          </p:cNvPr>
          <p:cNvSpPr/>
          <p:nvPr/>
        </p:nvSpPr>
        <p:spPr>
          <a:xfrm>
            <a:off x="5833197" y="3411651"/>
            <a:ext cx="135926" cy="127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7A4A41-135E-4C28-BC39-C375F0113593}"/>
              </a:ext>
            </a:extLst>
          </p:cNvPr>
          <p:cNvSpPr/>
          <p:nvPr/>
        </p:nvSpPr>
        <p:spPr>
          <a:xfrm>
            <a:off x="2847530" y="3278304"/>
            <a:ext cx="3660431" cy="343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67" name="Table 42">
            <a:extLst>
              <a:ext uri="{FF2B5EF4-FFF2-40B4-BE49-F238E27FC236}">
                <a16:creationId xmlns:a16="http://schemas.microsoft.com/office/drawing/2014/main" id="{A48F0F4C-E344-458E-8F2D-678912980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92451"/>
              </p:ext>
            </p:extLst>
          </p:nvPr>
        </p:nvGraphicFramePr>
        <p:xfrm>
          <a:off x="8966290" y="1083607"/>
          <a:ext cx="2281382" cy="822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127">
                  <a:extLst>
                    <a:ext uri="{9D8B030D-6E8A-4147-A177-3AD203B41FA5}">
                      <a16:colId xmlns:a16="http://schemas.microsoft.com/office/drawing/2014/main" val="4083544978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381878923"/>
                    </a:ext>
                  </a:extLst>
                </a:gridCol>
              </a:tblGrid>
              <a:tr h="159883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12444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0349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12445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6364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12449	</a:t>
                      </a:r>
                      <a:endParaRPr lang="en-NZ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3,000 metres</a:t>
                      </a:r>
                      <a:endParaRPr lang="en-NZ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68307"/>
                  </a:ext>
                </a:extLst>
              </a:tr>
            </a:tbl>
          </a:graphicData>
        </a:graphic>
      </p:graphicFrame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CD456504-2D1F-4915-9F39-9B9673170CDA}"/>
              </a:ext>
            </a:extLst>
          </p:cNvPr>
          <p:cNvSpPr/>
          <p:nvPr/>
        </p:nvSpPr>
        <p:spPr>
          <a:xfrm rot="10800000">
            <a:off x="3265895" y="2468651"/>
            <a:ext cx="175491" cy="1362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D5C58-7991-495B-8F3F-458CFF01BAC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6298553" y="3609236"/>
            <a:ext cx="1059981" cy="7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F56ACE-73A2-49E5-BC4A-10955E3DC762}"/>
              </a:ext>
            </a:extLst>
          </p:cNvPr>
          <p:cNvSpPr txBox="1"/>
          <p:nvPr/>
        </p:nvSpPr>
        <p:spPr>
          <a:xfrm>
            <a:off x="7358534" y="4737282"/>
            <a:ext cx="4392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Read-only text box shows the meeting name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8C83BD-D25C-4352-B042-6790659DE009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2161309" y="4906559"/>
            <a:ext cx="371902" cy="77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5922E-37DC-470D-A7D8-D7632DFEBEB0}"/>
              </a:ext>
            </a:extLst>
          </p:cNvPr>
          <p:cNvSpPr/>
          <p:nvPr/>
        </p:nvSpPr>
        <p:spPr>
          <a:xfrm>
            <a:off x="2562802" y="110837"/>
            <a:ext cx="6488917" cy="6668654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477CF-024C-44AF-9E66-0D57A67A7D05}"/>
              </a:ext>
            </a:extLst>
          </p:cNvPr>
          <p:cNvSpPr txBox="1"/>
          <p:nvPr/>
        </p:nvSpPr>
        <p:spPr>
          <a:xfrm>
            <a:off x="4565545" y="189345"/>
            <a:ext cx="2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R</a:t>
            </a:r>
            <a:r>
              <a:rPr lang="en-US" altLang="zh-CN" sz="2800" dirty="0"/>
              <a:t>ace Report</a:t>
            </a:r>
            <a:endParaRPr lang="en-NZ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49A54-E87E-4926-B67C-4EAE07BFB93F}"/>
              </a:ext>
            </a:extLst>
          </p:cNvPr>
          <p:cNvSpPr txBox="1"/>
          <p:nvPr/>
        </p:nvSpPr>
        <p:spPr>
          <a:xfrm>
            <a:off x="2637941" y="2199637"/>
            <a:ext cx="114771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Race Name:</a:t>
            </a:r>
          </a:p>
          <a:p>
            <a:r>
              <a:rPr lang="en-NZ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2,000 metres</a:t>
            </a:r>
            <a:endParaRPr lang="en-NZ" sz="12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2D9D1B-5B86-489D-A583-9F0B9F6A7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46971"/>
              </p:ext>
            </p:extLst>
          </p:nvPr>
        </p:nvGraphicFramePr>
        <p:xfrm>
          <a:off x="3854721" y="2205369"/>
          <a:ext cx="4950691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05752">
                  <a:extLst>
                    <a:ext uri="{9D8B030D-6E8A-4147-A177-3AD203B41FA5}">
                      <a16:colId xmlns:a16="http://schemas.microsoft.com/office/drawing/2014/main" val="2624299110"/>
                    </a:ext>
                  </a:extLst>
                </a:gridCol>
                <a:gridCol w="1069593">
                  <a:extLst>
                    <a:ext uri="{9D8B030D-6E8A-4147-A177-3AD203B41FA5}">
                      <a16:colId xmlns:a16="http://schemas.microsoft.com/office/drawing/2014/main" val="765154448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4094997127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1667670826"/>
                    </a:ext>
                  </a:extLst>
                </a:gridCol>
              </a:tblGrid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ID: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12432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Time: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51612"/>
                  </a:ext>
                </a:extLst>
              </a:tr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Type: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07693"/>
                  </a:ext>
                </a:extLst>
              </a:tr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Meeting Name: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Avondale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4005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7F0172-3E1C-4688-B30B-6542484E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12684"/>
              </p:ext>
            </p:extLst>
          </p:nvPr>
        </p:nvGraphicFramePr>
        <p:xfrm>
          <a:off x="3866872" y="3026947"/>
          <a:ext cx="4938540" cy="1463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34635">
                  <a:extLst>
                    <a:ext uri="{9D8B030D-6E8A-4147-A177-3AD203B41FA5}">
                      <a16:colId xmlns:a16="http://schemas.microsoft.com/office/drawing/2014/main" val="720094456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4198235764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2800167458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863611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Horse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Frist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1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Jacket	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Lester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Dash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87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Box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 Lightning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Time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0931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9D7F765-F218-4287-8FDE-852EA18F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68332"/>
              </p:ext>
            </p:extLst>
          </p:nvPr>
        </p:nvGraphicFramePr>
        <p:xfrm>
          <a:off x="3854721" y="4539853"/>
          <a:ext cx="4950691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05752">
                  <a:extLst>
                    <a:ext uri="{9D8B030D-6E8A-4147-A177-3AD203B41FA5}">
                      <a16:colId xmlns:a16="http://schemas.microsoft.com/office/drawing/2014/main" val="2624299110"/>
                    </a:ext>
                  </a:extLst>
                </a:gridCol>
                <a:gridCol w="1069593">
                  <a:extLst>
                    <a:ext uri="{9D8B030D-6E8A-4147-A177-3AD203B41FA5}">
                      <a16:colId xmlns:a16="http://schemas.microsoft.com/office/drawing/2014/main" val="765154448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4094997127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1667670826"/>
                    </a:ext>
                  </a:extLst>
                </a:gridCol>
              </a:tblGrid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ID: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12444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Time: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51612"/>
                  </a:ext>
                </a:extLst>
              </a:tr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Type: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Hurdles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07693"/>
                  </a:ext>
                </a:extLst>
              </a:tr>
              <a:tr h="254155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Meeting Name: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GB" sz="12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Kempton Racers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40054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705A9B0-C049-437E-ADED-D0426A58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77535"/>
              </p:ext>
            </p:extLst>
          </p:nvPr>
        </p:nvGraphicFramePr>
        <p:xfrm>
          <a:off x="3854721" y="5362813"/>
          <a:ext cx="4938540" cy="731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34635">
                  <a:extLst>
                    <a:ext uri="{9D8B030D-6E8A-4147-A177-3AD203B41FA5}">
                      <a16:colId xmlns:a16="http://schemas.microsoft.com/office/drawing/2014/main" val="720094456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4198235764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2800167458"/>
                    </a:ext>
                  </a:extLst>
                </a:gridCol>
                <a:gridCol w="1234635">
                  <a:extLst>
                    <a:ext uri="{9D8B030D-6E8A-4147-A177-3AD203B41FA5}">
                      <a16:colId xmlns:a16="http://schemas.microsoft.com/office/drawing/2014/main" val="863611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Horse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Frist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14871"/>
                  </a:ext>
                </a:extLst>
              </a:tr>
              <a:tr h="179712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Box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 Lightning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Lester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</a:t>
                      </a:r>
                      <a:endParaRPr lang="en-NZ" sz="1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8761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918729-E80A-4D0B-88DF-53BD67245E27}"/>
              </a:ext>
            </a:extLst>
          </p:cNvPr>
          <p:cNvSpPr txBox="1"/>
          <p:nvPr/>
        </p:nvSpPr>
        <p:spPr>
          <a:xfrm>
            <a:off x="2637941" y="779994"/>
            <a:ext cx="114771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Race Name:</a:t>
            </a:r>
          </a:p>
          <a:p>
            <a:r>
              <a:rPr lang="en-NZ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NZ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,000 metres</a:t>
            </a:r>
            <a:endParaRPr lang="en-NZ" sz="1200" dirty="0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B2F8F368-92E5-4E29-B28F-8F0442410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52848"/>
              </p:ext>
            </p:extLst>
          </p:nvPr>
        </p:nvGraphicFramePr>
        <p:xfrm>
          <a:off x="3860797" y="779994"/>
          <a:ext cx="4950691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05752">
                  <a:extLst>
                    <a:ext uri="{9D8B030D-6E8A-4147-A177-3AD203B41FA5}">
                      <a16:colId xmlns:a16="http://schemas.microsoft.com/office/drawing/2014/main" val="2624299110"/>
                    </a:ext>
                  </a:extLst>
                </a:gridCol>
                <a:gridCol w="1069593">
                  <a:extLst>
                    <a:ext uri="{9D8B030D-6E8A-4147-A177-3AD203B41FA5}">
                      <a16:colId xmlns:a16="http://schemas.microsoft.com/office/drawing/2014/main" val="765154448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4094997127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1667670826"/>
                    </a:ext>
                  </a:extLst>
                </a:gridCol>
              </a:tblGrid>
              <a:tr h="118693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ID:</a:t>
                      </a:r>
                    </a:p>
                  </a:txBody>
                  <a:tcPr>
                    <a:lnB w="254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12445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B w="254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Time:</a:t>
                      </a:r>
                    </a:p>
                  </a:txBody>
                  <a:tcPr>
                    <a:lnB w="254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16:30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B w="254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51612"/>
                  </a:ext>
                </a:extLst>
              </a:tr>
              <a:tr h="118693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Type: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Hurdles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07693"/>
                  </a:ext>
                </a:extLst>
              </a:tr>
              <a:tr h="118693"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solidFill>
                            <a:schemeClr val="tx1"/>
                          </a:solidFill>
                        </a:rPr>
                        <a:t>Meeting Name: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GB" sz="12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Kempton Racers</a:t>
                      </a:r>
                      <a:endParaRPr lang="en-NZ" sz="1200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Z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40054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468BF2BB-BDFA-4421-9347-FB6A2B57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17304"/>
              </p:ext>
            </p:extLst>
          </p:nvPr>
        </p:nvGraphicFramePr>
        <p:xfrm>
          <a:off x="3860797" y="1602954"/>
          <a:ext cx="4950691" cy="487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50747">
                  <a:extLst>
                    <a:ext uri="{9D8B030D-6E8A-4147-A177-3AD203B41FA5}">
                      <a16:colId xmlns:a16="http://schemas.microsoft.com/office/drawing/2014/main" val="720094456"/>
                    </a:ext>
                  </a:extLst>
                </a:gridCol>
                <a:gridCol w="1250747">
                  <a:extLst>
                    <a:ext uri="{9D8B030D-6E8A-4147-A177-3AD203B41FA5}">
                      <a16:colId xmlns:a16="http://schemas.microsoft.com/office/drawing/2014/main" val="4198235764"/>
                    </a:ext>
                  </a:extLst>
                </a:gridCol>
                <a:gridCol w="1250747">
                  <a:extLst>
                    <a:ext uri="{9D8B030D-6E8A-4147-A177-3AD203B41FA5}">
                      <a16:colId xmlns:a16="http://schemas.microsoft.com/office/drawing/2014/main" val="2800167458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863611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Horse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Frist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Jockey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1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Time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000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0278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E9EF9A-AE94-453B-9A50-A4ED4422AF09}"/>
              </a:ext>
            </a:extLst>
          </p:cNvPr>
          <p:cNvSpPr/>
          <p:nvPr/>
        </p:nvSpPr>
        <p:spPr>
          <a:xfrm>
            <a:off x="3925374" y="6294776"/>
            <a:ext cx="1560946" cy="286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800" b="0" dirty="0">
                <a:solidFill>
                  <a:schemeClr val="bg1">
                    <a:lumMod val="95000"/>
                  </a:schemeClr>
                </a:solidFill>
              </a:rPr>
              <a:t>Display Report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06DD42-70E9-45AB-B4FB-119730C1E81F}"/>
              </a:ext>
            </a:extLst>
          </p:cNvPr>
          <p:cNvSpPr/>
          <p:nvPr/>
        </p:nvSpPr>
        <p:spPr>
          <a:xfrm>
            <a:off x="6613238" y="6294776"/>
            <a:ext cx="1311563" cy="286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Return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7C8224-B059-4D58-9145-B4D389FF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13" y="779994"/>
            <a:ext cx="175426" cy="52980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7F2876-A21A-4C43-BE36-E42DFA12F98B}"/>
              </a:ext>
            </a:extLst>
          </p:cNvPr>
          <p:cNvSpPr txBox="1"/>
          <p:nvPr/>
        </p:nvSpPr>
        <p:spPr>
          <a:xfrm>
            <a:off x="9398566" y="637373"/>
            <a:ext cx="237690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Read-only text box set up in multi-line mode with vertical scroll bar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C8B3-A65C-4882-9789-52318BB6F24A}"/>
              </a:ext>
            </a:extLst>
          </p:cNvPr>
          <p:cNvSpPr txBox="1"/>
          <p:nvPr/>
        </p:nvSpPr>
        <p:spPr>
          <a:xfrm>
            <a:off x="308132" y="749973"/>
            <a:ext cx="190782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collects the required data and display the race report (with the race sorted by race name) in the read-only text box here: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B4EF0-4F44-41AD-A436-763D0EB4F69A}"/>
              </a:ext>
            </a:extLst>
          </p:cNvPr>
          <p:cNvSpPr txBox="1"/>
          <p:nvPr/>
        </p:nvSpPr>
        <p:spPr>
          <a:xfrm>
            <a:off x="180622" y="3580431"/>
            <a:ext cx="19755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Text in black will be in labels or captions. Text in blue represents sample data and will appear in black.</a:t>
            </a:r>
          </a:p>
          <a:p>
            <a:r>
              <a:rPr lang="en-NZ" sz="1600" dirty="0">
                <a:latin typeface="+mj-lt"/>
              </a:rPr>
              <a:t>Text in black will be in labels and will appear in black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4E83F9-8DB5-4971-967E-85F2BBC5ABAF}"/>
              </a:ext>
            </a:extLst>
          </p:cNvPr>
          <p:cNvCxnSpPr>
            <a:stCxn id="22" idx="1"/>
          </p:cNvCxnSpPr>
          <p:nvPr/>
        </p:nvCxnSpPr>
        <p:spPr>
          <a:xfrm flipH="1">
            <a:off x="8825346" y="1052872"/>
            <a:ext cx="57322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668C8C-79CF-4BF0-BD56-F779369080B0}"/>
              </a:ext>
            </a:extLst>
          </p:cNvPr>
          <p:cNvCxnSpPr/>
          <p:nvPr/>
        </p:nvCxnSpPr>
        <p:spPr>
          <a:xfrm flipV="1">
            <a:off x="2235201" y="1241659"/>
            <a:ext cx="581890" cy="21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CFF45-7AEE-4338-A164-E0D8E1DBA7A4}"/>
              </a:ext>
            </a:extLst>
          </p:cNvPr>
          <p:cNvCxnSpPr>
            <a:endCxn id="18" idx="1"/>
          </p:cNvCxnSpPr>
          <p:nvPr/>
        </p:nvCxnSpPr>
        <p:spPr>
          <a:xfrm>
            <a:off x="2235201" y="2410691"/>
            <a:ext cx="1690173" cy="398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A443CB-5416-484C-AFFA-03317B9B2A18}"/>
              </a:ext>
            </a:extLst>
          </p:cNvPr>
          <p:cNvSpPr txBox="1"/>
          <p:nvPr/>
        </p:nvSpPr>
        <p:spPr>
          <a:xfrm>
            <a:off x="9714086" y="5710001"/>
            <a:ext cx="22972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+mj-lt"/>
              </a:rPr>
              <a:t>Button that returns the user to the main menu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3984E2-CDCA-4940-A0F7-251EFBA47873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>
            <a:off x="7924801" y="6002389"/>
            <a:ext cx="1789285" cy="43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0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1171</Words>
  <Application>Microsoft Office PowerPoint</Application>
  <PresentationFormat>Widescreen</PresentationFormat>
  <Paragraphs>290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Zhang</dc:creator>
  <cp:lastModifiedBy>Dan Zhang</cp:lastModifiedBy>
  <cp:revision>16</cp:revision>
  <dcterms:created xsi:type="dcterms:W3CDTF">2021-10-26T00:17:23Z</dcterms:created>
  <dcterms:modified xsi:type="dcterms:W3CDTF">2021-10-27T04:51:43Z</dcterms:modified>
</cp:coreProperties>
</file>