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Garamond"/>
      <p:regular r:id="rId14"/>
      <p:bold r:id="rId15"/>
      <p:italic r:id="rId16"/>
      <p:boldItalic r:id="rId17"/>
    </p:embeddedFont>
    <p:embeddedFont>
      <p:font typeface="Constantia"/>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Constantia-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bold.fntdata"/><Relationship Id="rId14" Type="http://schemas.openxmlformats.org/officeDocument/2006/relationships/font" Target="fonts/Garamond-regular.fntdata"/><Relationship Id="rId17" Type="http://schemas.openxmlformats.org/officeDocument/2006/relationships/font" Target="fonts/Garamond-boldItalic.fntdata"/><Relationship Id="rId16" Type="http://schemas.openxmlformats.org/officeDocument/2006/relationships/font" Target="fonts/Garamond-italic.fntdata"/><Relationship Id="rId5" Type="http://schemas.openxmlformats.org/officeDocument/2006/relationships/notesMaster" Target="notesMasters/notesMaster1.xml"/><Relationship Id="rId19" Type="http://schemas.openxmlformats.org/officeDocument/2006/relationships/font" Target="fonts/Constantia-bold.fntdata"/><Relationship Id="rId6" Type="http://schemas.openxmlformats.org/officeDocument/2006/relationships/slide" Target="slides/slide1.xml"/><Relationship Id="rId18" Type="http://schemas.openxmlformats.org/officeDocument/2006/relationships/font" Target="fonts/Constanti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995366e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b995366e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995366e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b995366e7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995366e7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b995366e7a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995366e7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b995366e7a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995366e7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b995366e7a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995366e7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b995366e7a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995366e7a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b995366e7a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95366e7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b995366e7a_0_5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1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2"/>
              </a:buClr>
              <a:buSzPts val="2400"/>
              <a:buFont typeface="Arial"/>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150000"/>
              </a:lnSpc>
              <a:spcBef>
                <a:spcPts val="800"/>
              </a:spcBef>
              <a:spcAft>
                <a:spcPts val="0"/>
              </a:spcAft>
              <a:buClr>
                <a:srgbClr val="A2B5A2"/>
              </a:buClr>
              <a:buSzPts val="2400"/>
              <a:buFont typeface="Arial"/>
              <a:buNone/>
              <a:defRPr b="0" i="0" sz="2400" u="none" cap="none" strike="noStrike">
                <a:solidFill>
                  <a:schemeClr val="dk2"/>
                </a:solidFill>
                <a:latin typeface="Avenir"/>
                <a:ea typeface="Avenir"/>
                <a:cs typeface="Avenir"/>
                <a:sym typeface="Avenir"/>
              </a:defRPr>
            </a:lvl1pPr>
            <a:lvl2pPr lvl="1" marR="0" rtl="0" algn="l">
              <a:lnSpc>
                <a:spcPct val="150000"/>
              </a:lnSpc>
              <a:spcBef>
                <a:spcPts val="400"/>
              </a:spcBef>
              <a:spcAft>
                <a:spcPts val="0"/>
              </a:spcAft>
              <a:buClr>
                <a:srgbClr val="A2B5A2"/>
              </a:buClr>
              <a:buSzPts val="2100"/>
              <a:buFont typeface="Avenir"/>
              <a:buNone/>
              <a:defRPr b="0" i="0" sz="2100" u="none" cap="none" strike="noStrike">
                <a:solidFill>
                  <a:schemeClr val="dk2"/>
                </a:solidFill>
                <a:latin typeface="Avenir"/>
                <a:ea typeface="Avenir"/>
                <a:cs typeface="Avenir"/>
                <a:sym typeface="Avenir"/>
              </a:defRPr>
            </a:lvl2pPr>
            <a:lvl3pPr lvl="2" marR="0" rtl="0" algn="l">
              <a:lnSpc>
                <a:spcPct val="150000"/>
              </a:lnSpc>
              <a:spcBef>
                <a:spcPts val="400"/>
              </a:spcBef>
              <a:spcAft>
                <a:spcPts val="0"/>
              </a:spcAft>
              <a:buClr>
                <a:srgbClr val="A2B5A2"/>
              </a:buClr>
              <a:buSzPts val="1800"/>
              <a:buFont typeface="Arial"/>
              <a:buNone/>
              <a:defRPr b="1" i="0" sz="1800" u="none" cap="none" strike="noStrike">
                <a:solidFill>
                  <a:schemeClr val="dk2"/>
                </a:solidFill>
                <a:latin typeface="Avenir"/>
                <a:ea typeface="Avenir"/>
                <a:cs typeface="Avenir"/>
                <a:sym typeface="Avenir"/>
              </a:defRPr>
            </a:lvl3pPr>
            <a:lvl4pPr lvl="3" marR="0" rtl="0" algn="l">
              <a:lnSpc>
                <a:spcPct val="150000"/>
              </a:lnSpc>
              <a:spcBef>
                <a:spcPts val="400"/>
              </a:spcBef>
              <a:spcAft>
                <a:spcPts val="0"/>
              </a:spcAft>
              <a:buClr>
                <a:srgbClr val="A2B5A2"/>
              </a:buClr>
              <a:buSzPts val="1500"/>
              <a:buFont typeface="Avenir"/>
              <a:buNone/>
              <a:defRPr b="0" i="0" sz="1500" u="none" cap="none" strike="noStrike">
                <a:solidFill>
                  <a:schemeClr val="dk2"/>
                </a:solidFill>
                <a:latin typeface="Avenir"/>
                <a:ea typeface="Avenir"/>
                <a:cs typeface="Avenir"/>
                <a:sym typeface="Avenir"/>
              </a:defRPr>
            </a:lvl4pPr>
            <a:lvl5pPr lvl="4" marR="0" rtl="0" algn="l">
              <a:lnSpc>
                <a:spcPct val="150000"/>
              </a:lnSpc>
              <a:spcBef>
                <a:spcPts val="400"/>
              </a:spcBef>
              <a:spcAft>
                <a:spcPts val="0"/>
              </a:spcAft>
              <a:buClr>
                <a:srgbClr val="A2B5A2"/>
              </a:buClr>
              <a:buSzPts val="1500"/>
              <a:buFont typeface="Arial"/>
              <a:buNone/>
              <a:defRPr b="0" i="0" sz="1500" u="none" cap="none" strike="noStrike">
                <a:solidFill>
                  <a:schemeClr val="dk2"/>
                </a:solidFill>
                <a:latin typeface="Avenir"/>
                <a:ea typeface="Avenir"/>
                <a:cs typeface="Avenir"/>
                <a:sym typeface="Avenir"/>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venir"/>
                <a:ea typeface="Avenir"/>
                <a:cs typeface="Avenir"/>
                <a:sym typeface="Avenir"/>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venir"/>
                <a:ea typeface="Avenir"/>
                <a:cs typeface="Avenir"/>
                <a:sym typeface="Avenir"/>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venir"/>
                <a:ea typeface="Avenir"/>
                <a:cs typeface="Avenir"/>
                <a:sym typeface="Avenir"/>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venir"/>
                <a:ea typeface="Avenir"/>
                <a:cs typeface="Avenir"/>
                <a:sym typeface="Avenir"/>
              </a:defRPr>
            </a:lvl9pPr>
          </a:lstStyle>
          <a:p/>
        </p:txBody>
      </p:sp>
      <p:sp>
        <p:nvSpPr>
          <p:cNvPr id="53" name="Google Shape;53;p1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SzPts val="1200"/>
              <a:buNone/>
              <a:defRPr sz="1200"/>
            </a:lvl1pPr>
            <a:lvl2pPr indent="-228600" lvl="1" marL="914400" rtl="0" algn="l">
              <a:lnSpc>
                <a:spcPct val="150000"/>
              </a:lnSpc>
              <a:spcBef>
                <a:spcPts val="1200"/>
              </a:spcBef>
              <a:spcAft>
                <a:spcPts val="0"/>
              </a:spcAft>
              <a:buSzPts val="1100"/>
              <a:buFont typeface="Avenir"/>
              <a:buNone/>
              <a:defRPr sz="1100"/>
            </a:lvl2pPr>
            <a:lvl3pPr indent="-228600" lvl="2" marL="1371600" rtl="0" algn="l">
              <a:lnSpc>
                <a:spcPct val="150000"/>
              </a:lnSpc>
              <a:spcBef>
                <a:spcPts val="1200"/>
              </a:spcBef>
              <a:spcAft>
                <a:spcPts val="0"/>
              </a:spcAft>
              <a:buSzPts val="900"/>
              <a:buNone/>
              <a:defRPr sz="900"/>
            </a:lvl3pPr>
            <a:lvl4pPr indent="-228600" lvl="3" marL="1828800" rtl="0" algn="l">
              <a:lnSpc>
                <a:spcPct val="150000"/>
              </a:lnSpc>
              <a:spcBef>
                <a:spcPts val="1200"/>
              </a:spcBef>
              <a:spcAft>
                <a:spcPts val="0"/>
              </a:spcAft>
              <a:buSzPts val="800"/>
              <a:buFont typeface="Avenir"/>
              <a:buNone/>
              <a:defRPr sz="800"/>
            </a:lvl4pPr>
            <a:lvl5pPr indent="-228600" lvl="4" marL="2286000" rtl="0" algn="l">
              <a:lnSpc>
                <a:spcPct val="150000"/>
              </a:lnSpc>
              <a:spcBef>
                <a:spcPts val="1200"/>
              </a:spcBef>
              <a:spcAft>
                <a:spcPts val="0"/>
              </a:spcAft>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54" name="Google Shape;54;p13"/>
          <p:cNvSpPr txBox="1"/>
          <p:nvPr>
            <p:ph idx="10" type="dt"/>
          </p:nvPr>
        </p:nvSpPr>
        <p:spPr>
          <a:xfrm>
            <a:off x="130302" y="4786884"/>
            <a:ext cx="2134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rot="5400000">
            <a:off x="-1316020" y="1569828"/>
            <a:ext cx="3117900" cy="31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8593439" y="4786884"/>
            <a:ext cx="3759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ry-forest-22741.herokuapp.com/" TargetMode="External"/><Relationship Id="rId4" Type="http://schemas.openxmlformats.org/officeDocument/2006/relationships/hyperlink" Target="https://github.com/DanZosh/POD_9_Proj_2" TargetMode="External"/></Relationships>
</file>

<file path=ppt/slides/_rels/slide8.xml.rels><?xml version="1.0" encoding="UTF-8" standalone="yes"?><Relationships xmlns="http://schemas.openxmlformats.org/package/2006/relationships"><Relationship Id="rId20" Type="http://schemas.openxmlformats.org/officeDocument/2006/relationships/hyperlink" Target="https://unsplash.com/@fabrizioverrecchia?utm_source=unsplash&amp;utm_medium=referral&amp;utm_content=creditCopyText" TargetMode="External"/><Relationship Id="rId11" Type="http://schemas.openxmlformats.org/officeDocument/2006/relationships/hyperlink" Target="https://unsplash.com/@writecodenow?utm_source=unsplash&amp;utm_medium=referral&amp;utm_content=creditCopyText" TargetMode="External"/><Relationship Id="rId22" Type="http://schemas.openxmlformats.org/officeDocument/2006/relationships/hyperlink" Target="https://unsplash.com/s/photos/clock?utm_source=unsplash&amp;utm_medium=referral&amp;utm_content=creditCopyText" TargetMode="External"/><Relationship Id="rId10" Type="http://schemas.openxmlformats.org/officeDocument/2006/relationships/hyperlink" Target="https://unsplash.com/s/photos/work-call?utm_source=unsplash&amp;utm_medium=referral&amp;utm_content=creditCopyText" TargetMode="External"/><Relationship Id="rId21" Type="http://schemas.openxmlformats.org/officeDocument/2006/relationships/hyperlink" Target="https://unsplash.com/s/photos/clock?utm_source=unsplash&amp;utm_medium=referral&amp;utm_content=creditCopyText" TargetMode="External"/><Relationship Id="rId13" Type="http://schemas.openxmlformats.org/officeDocument/2006/relationships/hyperlink" Target="https://unsplash.com/s/photos/database?utm_source=unsplash&amp;utm_medium=referral&amp;utm_content=creditCopyText" TargetMode="External"/><Relationship Id="rId12" Type="http://schemas.openxmlformats.org/officeDocument/2006/relationships/hyperlink" Target="https://unsplash.com/@writecodenow?utm_source=unsplash&amp;utm_medium=referral&amp;utm_content=creditCopyText" TargetMode="External"/><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pixabay.com/users/maxiphoto-1860100/?utm_source=link-attribution&amp;amp;utm_medium=referral&amp;amp;utm_campaign=image&amp;amp;utm_content=5025781" TargetMode="External"/><Relationship Id="rId4" Type="http://schemas.openxmlformats.org/officeDocument/2006/relationships/hyperlink" Target="https://pixabay.com/?utm_source=link-attribution&amp;amp;utm_medium=referral&amp;amp;utm_campaign=image&amp;amp;utm_content=5025781" TargetMode="External"/><Relationship Id="rId9" Type="http://schemas.openxmlformats.org/officeDocument/2006/relationships/hyperlink" Target="https://unsplash.com/s/photos/work-call?utm_source=unsplash&amp;utm_medium=referral&amp;utm_content=creditCopyText" TargetMode="External"/><Relationship Id="rId15" Type="http://schemas.openxmlformats.org/officeDocument/2006/relationships/hyperlink" Target="https://unsplash.com/@marvelous?utm_source=unsplash&amp;utm_medium=referral&amp;utm_content=creditCopyText" TargetMode="External"/><Relationship Id="rId14" Type="http://schemas.openxmlformats.org/officeDocument/2006/relationships/hyperlink" Target="https://unsplash.com/s/photos/database?utm_source=unsplash&amp;utm_medium=referral&amp;utm_content=creditCopyText" TargetMode="External"/><Relationship Id="rId17" Type="http://schemas.openxmlformats.org/officeDocument/2006/relationships/hyperlink" Target="https://unsplash.com/s/photos/teamwork?utm_source=unsplash&amp;utm_medium=referral&amp;utm_content=creditCopyText" TargetMode="External"/><Relationship Id="rId16" Type="http://schemas.openxmlformats.org/officeDocument/2006/relationships/hyperlink" Target="https://unsplash.com/@marvelous?utm_source=unsplash&amp;utm_medium=referral&amp;utm_content=creditCopyText" TargetMode="External"/><Relationship Id="rId5" Type="http://schemas.openxmlformats.org/officeDocument/2006/relationships/hyperlink" Target="https://pixabay.com/users/fancycrave1-1115284/?utm_source=link-attribution&amp;amp;utm_medium=referral&amp;amp;utm_campaign=image&amp;amp;utm_content=820389" TargetMode="External"/><Relationship Id="rId19" Type="http://schemas.openxmlformats.org/officeDocument/2006/relationships/hyperlink" Target="https://unsplash.com/@fabrizioverrecchia?utm_source=unsplash&amp;utm_medium=referral&amp;utm_content=creditCopyText" TargetMode="External"/><Relationship Id="rId6" Type="http://schemas.openxmlformats.org/officeDocument/2006/relationships/hyperlink" Target="https://pixabay.com/?utm_source=link-attribution&amp;amp;utm_medium=referral&amp;amp;utm_campaign=image&amp;amp;utm_content=820389" TargetMode="External"/><Relationship Id="rId18" Type="http://schemas.openxmlformats.org/officeDocument/2006/relationships/hyperlink" Target="https://unsplash.com/s/photos/teamwork?utm_source=unsplash&amp;utm_medium=referral&amp;utm_content=creditCopyText" TargetMode="External"/><Relationship Id="rId7" Type="http://schemas.openxmlformats.org/officeDocument/2006/relationships/hyperlink" Target="https://unsplash.com/@cwmonty?utm_source=unsplash&amp;utm_medium=referral&amp;utm_content=creditCopyText" TargetMode="External"/><Relationship Id="rId8" Type="http://schemas.openxmlformats.org/officeDocument/2006/relationships/hyperlink" Target="https://unsplash.com/@cwmonty?utm_source=unsplash&amp;utm_medium=referral&amp;utm_content=creditCopyTex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pic>
        <p:nvPicPr>
          <p:cNvPr id="62" name="Google Shape;62;p14"/>
          <p:cNvPicPr preferRelativeResize="0"/>
          <p:nvPr/>
        </p:nvPicPr>
        <p:blipFill rotWithShape="1">
          <a:blip r:embed="rId4">
            <a:alphaModFix/>
          </a:blip>
          <a:srcRect b="9454" l="0" r="0" t="9462"/>
          <a:stretch/>
        </p:blipFill>
        <p:spPr>
          <a:xfrm>
            <a:off x="25" y="0"/>
            <a:ext cx="9144003" cy="5143529"/>
          </a:xfrm>
          <a:prstGeom prst="rect">
            <a:avLst/>
          </a:prstGeom>
          <a:noFill/>
          <a:ln>
            <a:noFill/>
          </a:ln>
        </p:spPr>
      </p:pic>
      <p:sp>
        <p:nvSpPr>
          <p:cNvPr id="63" name="Google Shape;63;p14"/>
          <p:cNvSpPr/>
          <p:nvPr/>
        </p:nvSpPr>
        <p:spPr>
          <a:xfrm>
            <a:off x="0" y="0"/>
            <a:ext cx="9144000" cy="3160200"/>
          </a:xfrm>
          <a:prstGeom prst="rect">
            <a:avLst/>
          </a:prstGeom>
          <a:gradFill>
            <a:gsLst>
              <a:gs pos="0">
                <a:schemeClr val="dk1"/>
              </a:gs>
              <a:gs pos="100000">
                <a:srgbClr val="000000">
                  <a:alpha val="0"/>
                </a:srgbClr>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64" name="Google Shape;64;p14"/>
          <p:cNvSpPr txBox="1"/>
          <p:nvPr>
            <p:ph type="ctrTitle"/>
          </p:nvPr>
        </p:nvSpPr>
        <p:spPr>
          <a:xfrm>
            <a:off x="6256623" y="347398"/>
            <a:ext cx="3257100" cy="1072500"/>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rgbClr val="FFFFFF"/>
              </a:buClr>
              <a:buSzPts val="4500"/>
              <a:buFont typeface="Garamond"/>
              <a:buNone/>
            </a:pPr>
            <a:r>
              <a:rPr lang="en">
                <a:solidFill>
                  <a:srgbClr val="FFFFFF"/>
                </a:solidFill>
                <a:latin typeface="Oswald"/>
                <a:ea typeface="Oswald"/>
                <a:cs typeface="Oswald"/>
                <a:sym typeface="Oswald"/>
              </a:rPr>
              <a:t>SunDial</a:t>
            </a:r>
            <a:endParaRPr>
              <a:solidFill>
                <a:srgbClr val="FFFFFF"/>
              </a:solidFill>
              <a:latin typeface="Oswald"/>
              <a:ea typeface="Oswald"/>
              <a:cs typeface="Oswald"/>
              <a:sym typeface="Oswald"/>
            </a:endParaRPr>
          </a:p>
        </p:txBody>
      </p:sp>
      <p:sp>
        <p:nvSpPr>
          <p:cNvPr id="65" name="Google Shape;65;p14"/>
          <p:cNvSpPr txBox="1"/>
          <p:nvPr>
            <p:ph idx="1" type="subTitle"/>
          </p:nvPr>
        </p:nvSpPr>
        <p:spPr>
          <a:xfrm>
            <a:off x="4747250" y="1419900"/>
            <a:ext cx="4217400" cy="320400"/>
          </a:xfrm>
          <a:prstGeom prst="rect">
            <a:avLst/>
          </a:prstGeom>
          <a:noFill/>
          <a:ln>
            <a:noFill/>
          </a:ln>
        </p:spPr>
        <p:txBody>
          <a:bodyPr anchorCtr="0" anchor="t" bIns="34275" lIns="68575" spcFirstLastPara="1" rIns="68575" wrap="square" tIns="34275">
            <a:noAutofit/>
          </a:bodyPr>
          <a:lstStyle/>
          <a:p>
            <a:pPr indent="0" lvl="0" marL="0" rtl="0" algn="ctr">
              <a:lnSpc>
                <a:spcPct val="110000"/>
              </a:lnSpc>
              <a:spcBef>
                <a:spcPts val="800"/>
              </a:spcBef>
              <a:spcAft>
                <a:spcPts val="0"/>
              </a:spcAft>
              <a:buSzPts val="1500"/>
              <a:buNone/>
            </a:pPr>
            <a:r>
              <a:rPr lang="en" sz="1700">
                <a:solidFill>
                  <a:srgbClr val="FFFFFF"/>
                </a:solidFill>
                <a:latin typeface="Garamond"/>
                <a:ea typeface="Garamond"/>
                <a:cs typeface="Garamond"/>
                <a:sym typeface="Garamond"/>
              </a:rPr>
              <a:t>Billing solutions for a work-from-home world.</a:t>
            </a:r>
            <a:endParaRPr sz="1700">
              <a:solidFill>
                <a:srgbClr val="FFFFFF"/>
              </a:solidFill>
              <a:latin typeface="Garamond"/>
              <a:ea typeface="Garamond"/>
              <a:cs typeface="Garamond"/>
              <a:sym typeface="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1000"/>
                                        <p:tgtEl>
                                          <p:spTgt spid="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grpSp>
        <p:nvGrpSpPr>
          <p:cNvPr id="70" name="Google Shape;70;p15"/>
          <p:cNvGrpSpPr/>
          <p:nvPr/>
        </p:nvGrpSpPr>
        <p:grpSpPr>
          <a:xfrm>
            <a:off x="8322337" y="10046"/>
            <a:ext cx="370664" cy="5111118"/>
            <a:chOff x="11096450" y="13395"/>
            <a:chExt cx="494219" cy="6814823"/>
          </a:xfrm>
        </p:grpSpPr>
        <p:sp>
          <p:nvSpPr>
            <p:cNvPr id="71" name="Google Shape;71;p15"/>
            <p:cNvSpPr/>
            <p:nvPr/>
          </p:nvSpPr>
          <p:spPr>
            <a:xfrm rot="5400000">
              <a:off x="11108009" y="6718576"/>
              <a:ext cx="131153" cy="88130"/>
            </a:xfrm>
            <a:custGeom>
              <a:rect b="b" l="l" r="r" t="t"/>
              <a:pathLst>
                <a:path extrusionOk="0" h="29" w="40">
                  <a:moveTo>
                    <a:pt x="26" y="0"/>
                  </a:moveTo>
                  <a:cubicBezTo>
                    <a:pt x="34" y="0"/>
                    <a:pt x="40" y="10"/>
                    <a:pt x="39" y="20"/>
                  </a:cubicBezTo>
                  <a:cubicBezTo>
                    <a:pt x="17" y="29"/>
                    <a:pt x="0" y="10"/>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2" name="Google Shape;72;p15"/>
            <p:cNvSpPr/>
            <p:nvPr/>
          </p:nvSpPr>
          <p:spPr>
            <a:xfrm rot="5400000">
              <a:off x="11475034" y="77813"/>
              <a:ext cx="138242" cy="88130"/>
            </a:xfrm>
            <a:custGeom>
              <a:rect b="b" l="l" r="r" t="t"/>
              <a:pathLst>
                <a:path extrusionOk="0" h="29" w="42">
                  <a:moveTo>
                    <a:pt x="22" y="0"/>
                  </a:moveTo>
                  <a:cubicBezTo>
                    <a:pt x="42" y="7"/>
                    <a:pt x="28" y="29"/>
                    <a:pt x="14" y="25"/>
                  </a:cubicBezTo>
                  <a:cubicBezTo>
                    <a:pt x="0" y="18"/>
                    <a:pt x="8" y="1"/>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3" name="Google Shape;73;p15"/>
            <p:cNvSpPr/>
            <p:nvPr/>
          </p:nvSpPr>
          <p:spPr>
            <a:xfrm rot="5400000">
              <a:off x="11478964" y="592010"/>
              <a:ext cx="121406" cy="72626"/>
            </a:xfrm>
            <a:custGeom>
              <a:rect b="b" l="l" r="r" t="t"/>
              <a:pathLst>
                <a:path extrusionOk="0" h="24" w="37">
                  <a:moveTo>
                    <a:pt x="16" y="0"/>
                  </a:moveTo>
                  <a:cubicBezTo>
                    <a:pt x="37" y="6"/>
                    <a:pt x="30" y="20"/>
                    <a:pt x="11" y="24"/>
                  </a:cubicBezTo>
                  <a:cubicBezTo>
                    <a:pt x="0" y="17"/>
                    <a:pt x="5" y="3"/>
                    <a:pt x="1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4" name="Google Shape;74;p15"/>
            <p:cNvSpPr/>
            <p:nvPr/>
          </p:nvSpPr>
          <p:spPr>
            <a:xfrm rot="5400000">
              <a:off x="11482378" y="335267"/>
              <a:ext cx="138242" cy="78339"/>
            </a:xfrm>
            <a:custGeom>
              <a:rect b="b" l="l" r="r" t="t"/>
              <a:pathLst>
                <a:path extrusionOk="0" h="26" w="42">
                  <a:moveTo>
                    <a:pt x="6" y="6"/>
                  </a:moveTo>
                  <a:cubicBezTo>
                    <a:pt x="25" y="0"/>
                    <a:pt x="42" y="17"/>
                    <a:pt x="21" y="26"/>
                  </a:cubicBezTo>
                  <a:cubicBezTo>
                    <a:pt x="9" y="26"/>
                    <a:pt x="0" y="16"/>
                    <a:pt x="6" y="6"/>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5" name="Google Shape;75;p15"/>
            <p:cNvSpPr/>
            <p:nvPr/>
          </p:nvSpPr>
          <p:spPr>
            <a:xfrm rot="5400000">
              <a:off x="11407714" y="2021691"/>
              <a:ext cx="124951" cy="69362"/>
            </a:xfrm>
            <a:custGeom>
              <a:rect b="b" l="l" r="r" t="t"/>
              <a:pathLst>
                <a:path extrusionOk="0" h="23" w="38">
                  <a:moveTo>
                    <a:pt x="16" y="0"/>
                  </a:moveTo>
                  <a:cubicBezTo>
                    <a:pt x="38" y="8"/>
                    <a:pt x="31" y="18"/>
                    <a:pt x="10" y="23"/>
                  </a:cubicBezTo>
                  <a:cubicBezTo>
                    <a:pt x="0" y="16"/>
                    <a:pt x="4" y="3"/>
                    <a:pt x="1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6" name="Google Shape;76;p15"/>
            <p:cNvSpPr/>
            <p:nvPr/>
          </p:nvSpPr>
          <p:spPr>
            <a:xfrm rot="5400000">
              <a:off x="11414629" y="2272420"/>
              <a:ext cx="128495" cy="78339"/>
            </a:xfrm>
            <a:custGeom>
              <a:rect b="b" l="l" r="r" t="t"/>
              <a:pathLst>
                <a:path extrusionOk="0" h="26" w="39">
                  <a:moveTo>
                    <a:pt x="24" y="0"/>
                  </a:moveTo>
                  <a:cubicBezTo>
                    <a:pt x="39" y="3"/>
                    <a:pt x="36" y="26"/>
                    <a:pt x="20" y="26"/>
                  </a:cubicBezTo>
                  <a:cubicBezTo>
                    <a:pt x="0" y="18"/>
                    <a:pt x="3"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7" name="Google Shape;77;p15"/>
            <p:cNvSpPr/>
            <p:nvPr/>
          </p:nvSpPr>
          <p:spPr>
            <a:xfrm rot="5400000">
              <a:off x="11426398" y="1049544"/>
              <a:ext cx="150648" cy="99554"/>
            </a:xfrm>
            <a:custGeom>
              <a:rect b="b" l="l" r="r" t="t"/>
              <a:pathLst>
                <a:path extrusionOk="0" h="33" w="46">
                  <a:moveTo>
                    <a:pt x="26" y="0"/>
                  </a:moveTo>
                  <a:cubicBezTo>
                    <a:pt x="29" y="0"/>
                    <a:pt x="46" y="16"/>
                    <a:pt x="38" y="22"/>
                  </a:cubicBezTo>
                  <a:cubicBezTo>
                    <a:pt x="16" y="33"/>
                    <a:pt x="0" y="5"/>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8" name="Google Shape;78;p15"/>
            <p:cNvSpPr/>
            <p:nvPr/>
          </p:nvSpPr>
          <p:spPr>
            <a:xfrm rot="5400000">
              <a:off x="11440085" y="836978"/>
              <a:ext cx="134697" cy="81603"/>
            </a:xfrm>
            <a:custGeom>
              <a:rect b="b" l="l" r="r" t="t"/>
              <a:pathLst>
                <a:path extrusionOk="0" h="27" w="41">
                  <a:moveTo>
                    <a:pt x="19" y="0"/>
                  </a:moveTo>
                  <a:cubicBezTo>
                    <a:pt x="41" y="10"/>
                    <a:pt x="28" y="27"/>
                    <a:pt x="8" y="20"/>
                  </a:cubicBezTo>
                  <a:cubicBezTo>
                    <a:pt x="0" y="8"/>
                    <a:pt x="7" y="2"/>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79" name="Google Shape;79;p15"/>
            <p:cNvSpPr/>
            <p:nvPr/>
          </p:nvSpPr>
          <p:spPr>
            <a:xfrm rot="5400000">
              <a:off x="11427309" y="1320685"/>
              <a:ext cx="127608" cy="78339"/>
            </a:xfrm>
            <a:custGeom>
              <a:rect b="b" l="l" r="r" t="t"/>
              <a:pathLst>
                <a:path extrusionOk="0" h="26" w="39">
                  <a:moveTo>
                    <a:pt x="24" y="0"/>
                  </a:moveTo>
                  <a:cubicBezTo>
                    <a:pt x="39" y="2"/>
                    <a:pt x="36" y="26"/>
                    <a:pt x="20" y="25"/>
                  </a:cubicBezTo>
                  <a:cubicBezTo>
                    <a:pt x="0" y="18"/>
                    <a:pt x="3"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0" name="Google Shape;80;p15"/>
            <p:cNvSpPr/>
            <p:nvPr/>
          </p:nvSpPr>
          <p:spPr>
            <a:xfrm rot="5400000">
              <a:off x="11407470" y="1778440"/>
              <a:ext cx="131153" cy="93843"/>
            </a:xfrm>
            <a:custGeom>
              <a:rect b="b" l="l" r="r" t="t"/>
              <a:pathLst>
                <a:path extrusionOk="0" h="31" w="40">
                  <a:moveTo>
                    <a:pt x="22" y="0"/>
                  </a:moveTo>
                  <a:cubicBezTo>
                    <a:pt x="39" y="3"/>
                    <a:pt x="40" y="31"/>
                    <a:pt x="16" y="25"/>
                  </a:cubicBezTo>
                  <a:cubicBezTo>
                    <a:pt x="0" y="7"/>
                    <a:pt x="13" y="4"/>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1" name="Google Shape;81;p15"/>
            <p:cNvSpPr/>
            <p:nvPr/>
          </p:nvSpPr>
          <p:spPr>
            <a:xfrm rot="5400000">
              <a:off x="11404869" y="1535195"/>
              <a:ext cx="127608" cy="69362"/>
            </a:xfrm>
            <a:custGeom>
              <a:rect b="b" l="l" r="r" t="t"/>
              <a:pathLst>
                <a:path extrusionOk="0" h="23" w="39">
                  <a:moveTo>
                    <a:pt x="16" y="0"/>
                  </a:moveTo>
                  <a:cubicBezTo>
                    <a:pt x="39" y="7"/>
                    <a:pt x="31" y="17"/>
                    <a:pt x="11" y="23"/>
                  </a:cubicBezTo>
                  <a:cubicBezTo>
                    <a:pt x="0" y="16"/>
                    <a:pt x="4" y="2"/>
                    <a:pt x="1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2" name="Google Shape;82;p15"/>
            <p:cNvSpPr/>
            <p:nvPr/>
          </p:nvSpPr>
          <p:spPr>
            <a:xfrm rot="5400000">
              <a:off x="11480119" y="1078297"/>
              <a:ext cx="9748" cy="5712"/>
            </a:xfrm>
            <a:custGeom>
              <a:rect b="b" l="l" r="r" t="t"/>
              <a:pathLst>
                <a:path extrusionOk="0" h="2" w="3">
                  <a:moveTo>
                    <a:pt x="1" y="0"/>
                  </a:moveTo>
                  <a:cubicBezTo>
                    <a:pt x="2" y="1"/>
                    <a:pt x="3" y="2"/>
                    <a:pt x="2" y="2"/>
                  </a:cubicBezTo>
                  <a:cubicBezTo>
                    <a:pt x="1" y="2"/>
                    <a:pt x="0" y="1"/>
                    <a:pt x="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3" name="Google Shape;83;p15"/>
            <p:cNvSpPr/>
            <p:nvPr/>
          </p:nvSpPr>
          <p:spPr>
            <a:xfrm rot="5400000">
              <a:off x="11194111" y="860614"/>
              <a:ext cx="143559" cy="75075"/>
            </a:xfrm>
            <a:custGeom>
              <a:rect b="b" l="l" r="r" t="t"/>
              <a:pathLst>
                <a:path extrusionOk="0" h="25" w="44">
                  <a:moveTo>
                    <a:pt x="28" y="0"/>
                  </a:moveTo>
                  <a:cubicBezTo>
                    <a:pt x="44" y="2"/>
                    <a:pt x="38" y="22"/>
                    <a:pt x="25" y="25"/>
                  </a:cubicBezTo>
                  <a:cubicBezTo>
                    <a:pt x="0" y="25"/>
                    <a:pt x="9" y="5"/>
                    <a:pt x="28"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4" name="Google Shape;84;p15"/>
            <p:cNvSpPr/>
            <p:nvPr/>
          </p:nvSpPr>
          <p:spPr>
            <a:xfrm rot="5400000">
              <a:off x="11167080" y="1015030"/>
              <a:ext cx="115202" cy="90579"/>
            </a:xfrm>
            <a:custGeom>
              <a:rect b="b" l="l" r="r" t="t"/>
              <a:pathLst>
                <a:path extrusionOk="0" h="30" w="35">
                  <a:moveTo>
                    <a:pt x="19" y="0"/>
                  </a:moveTo>
                  <a:cubicBezTo>
                    <a:pt x="26" y="0"/>
                    <a:pt x="35" y="8"/>
                    <a:pt x="33" y="15"/>
                  </a:cubicBezTo>
                  <a:cubicBezTo>
                    <a:pt x="30" y="12"/>
                    <a:pt x="27" y="17"/>
                    <a:pt x="25" y="19"/>
                  </a:cubicBezTo>
                  <a:cubicBezTo>
                    <a:pt x="7" y="30"/>
                    <a:pt x="0" y="5"/>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5" name="Google Shape;85;p15"/>
            <p:cNvSpPr/>
            <p:nvPr/>
          </p:nvSpPr>
          <p:spPr>
            <a:xfrm rot="5400000">
              <a:off x="11164085" y="450599"/>
              <a:ext cx="118747" cy="81603"/>
            </a:xfrm>
            <a:custGeom>
              <a:rect b="b" l="l" r="r" t="t"/>
              <a:pathLst>
                <a:path extrusionOk="0" h="27" w="36">
                  <a:moveTo>
                    <a:pt x="21" y="0"/>
                  </a:moveTo>
                  <a:cubicBezTo>
                    <a:pt x="33" y="3"/>
                    <a:pt x="36" y="23"/>
                    <a:pt x="22" y="27"/>
                  </a:cubicBezTo>
                  <a:cubicBezTo>
                    <a:pt x="3" y="25"/>
                    <a:pt x="0" y="1"/>
                    <a:pt x="2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6" name="Google Shape;86;p15"/>
            <p:cNvSpPr/>
            <p:nvPr/>
          </p:nvSpPr>
          <p:spPr>
            <a:xfrm rot="5400000">
              <a:off x="11155166" y="1253803"/>
              <a:ext cx="127608" cy="79154"/>
            </a:xfrm>
            <a:custGeom>
              <a:rect b="b" l="l" r="r" t="t"/>
              <a:pathLst>
                <a:path extrusionOk="0" h="26" w="39">
                  <a:moveTo>
                    <a:pt x="24" y="0"/>
                  </a:moveTo>
                  <a:cubicBezTo>
                    <a:pt x="39" y="3"/>
                    <a:pt x="36" y="26"/>
                    <a:pt x="20" y="26"/>
                  </a:cubicBezTo>
                  <a:cubicBezTo>
                    <a:pt x="0" y="18"/>
                    <a:pt x="3"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7" name="Google Shape;87;p15"/>
            <p:cNvSpPr/>
            <p:nvPr/>
          </p:nvSpPr>
          <p:spPr>
            <a:xfrm rot="5400000">
              <a:off x="11141013" y="614227"/>
              <a:ext cx="134697" cy="105266"/>
            </a:xfrm>
            <a:custGeom>
              <a:rect b="b" l="l" r="r" t="t"/>
              <a:pathLst>
                <a:path extrusionOk="0" h="35" w="41">
                  <a:moveTo>
                    <a:pt x="28" y="2"/>
                  </a:moveTo>
                  <a:cubicBezTo>
                    <a:pt x="37" y="0"/>
                    <a:pt x="41" y="13"/>
                    <a:pt x="40" y="21"/>
                  </a:cubicBezTo>
                  <a:cubicBezTo>
                    <a:pt x="22" y="35"/>
                    <a:pt x="0" y="10"/>
                    <a:pt x="28" y="2"/>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8" name="Google Shape;88;p15"/>
            <p:cNvSpPr/>
            <p:nvPr/>
          </p:nvSpPr>
          <p:spPr>
            <a:xfrm rot="5400000">
              <a:off x="11155026" y="1463404"/>
              <a:ext cx="131153" cy="69362"/>
            </a:xfrm>
            <a:custGeom>
              <a:rect b="b" l="l" r="r" t="t"/>
              <a:pathLst>
                <a:path extrusionOk="0" h="23" w="40">
                  <a:moveTo>
                    <a:pt x="24" y="0"/>
                  </a:moveTo>
                  <a:cubicBezTo>
                    <a:pt x="40" y="0"/>
                    <a:pt x="38" y="20"/>
                    <a:pt x="25" y="23"/>
                  </a:cubicBezTo>
                  <a:cubicBezTo>
                    <a:pt x="0" y="22"/>
                    <a:pt x="6"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89" name="Google Shape;89;p15"/>
            <p:cNvSpPr/>
            <p:nvPr/>
          </p:nvSpPr>
          <p:spPr>
            <a:xfrm rot="5400000">
              <a:off x="11101585" y="2335317"/>
              <a:ext cx="128495" cy="72626"/>
            </a:xfrm>
            <a:custGeom>
              <a:rect b="b" l="l" r="r" t="t"/>
              <a:pathLst>
                <a:path extrusionOk="0" h="24" w="39">
                  <a:moveTo>
                    <a:pt x="21" y="0"/>
                  </a:moveTo>
                  <a:cubicBezTo>
                    <a:pt x="37" y="0"/>
                    <a:pt x="39" y="23"/>
                    <a:pt x="22" y="24"/>
                  </a:cubicBezTo>
                  <a:cubicBezTo>
                    <a:pt x="7" y="22"/>
                    <a:pt x="0" y="5"/>
                    <a:pt x="2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0" name="Google Shape;90;p15"/>
            <p:cNvSpPr/>
            <p:nvPr/>
          </p:nvSpPr>
          <p:spPr>
            <a:xfrm rot="5400000">
              <a:off x="11141175" y="1673149"/>
              <a:ext cx="140901" cy="93843"/>
            </a:xfrm>
            <a:custGeom>
              <a:rect b="b" l="l" r="r" t="t"/>
              <a:pathLst>
                <a:path extrusionOk="0" h="31" w="43">
                  <a:moveTo>
                    <a:pt x="27" y="3"/>
                  </a:moveTo>
                  <a:cubicBezTo>
                    <a:pt x="35" y="0"/>
                    <a:pt x="43" y="17"/>
                    <a:pt x="40" y="23"/>
                  </a:cubicBezTo>
                  <a:cubicBezTo>
                    <a:pt x="21" y="31"/>
                    <a:pt x="0" y="15"/>
                    <a:pt x="27" y="3"/>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1" name="Google Shape;91;p15"/>
            <p:cNvSpPr/>
            <p:nvPr/>
          </p:nvSpPr>
          <p:spPr>
            <a:xfrm rot="5400000">
              <a:off x="11120625" y="255502"/>
              <a:ext cx="124063" cy="78339"/>
            </a:xfrm>
            <a:custGeom>
              <a:rect b="b" l="l" r="r" t="t"/>
              <a:pathLst>
                <a:path extrusionOk="0" h="26" w="38">
                  <a:moveTo>
                    <a:pt x="22" y="0"/>
                  </a:moveTo>
                  <a:cubicBezTo>
                    <a:pt x="38" y="3"/>
                    <a:pt x="33" y="25"/>
                    <a:pt x="18" y="26"/>
                  </a:cubicBezTo>
                  <a:cubicBezTo>
                    <a:pt x="0" y="20"/>
                    <a:pt x="6" y="3"/>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2" name="Google Shape;92;p15"/>
            <p:cNvSpPr/>
            <p:nvPr/>
          </p:nvSpPr>
          <p:spPr>
            <a:xfrm rot="5400000">
              <a:off x="11115856" y="1902943"/>
              <a:ext cx="131153" cy="69362"/>
            </a:xfrm>
            <a:custGeom>
              <a:rect b="b" l="l" r="r" t="t"/>
              <a:pathLst>
                <a:path extrusionOk="0" h="23" w="40">
                  <a:moveTo>
                    <a:pt x="24" y="0"/>
                  </a:moveTo>
                  <a:cubicBezTo>
                    <a:pt x="40" y="0"/>
                    <a:pt x="38" y="20"/>
                    <a:pt x="25" y="23"/>
                  </a:cubicBezTo>
                  <a:cubicBezTo>
                    <a:pt x="0" y="22"/>
                    <a:pt x="6" y="4"/>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3" name="Google Shape;93;p15"/>
            <p:cNvSpPr/>
            <p:nvPr/>
          </p:nvSpPr>
          <p:spPr>
            <a:xfrm rot="5400000">
              <a:off x="11082153" y="2137303"/>
              <a:ext cx="137356" cy="99554"/>
            </a:xfrm>
            <a:custGeom>
              <a:rect b="b" l="l" r="r" t="t"/>
              <a:pathLst>
                <a:path extrusionOk="0" h="33" w="42">
                  <a:moveTo>
                    <a:pt x="25" y="1"/>
                  </a:moveTo>
                  <a:cubicBezTo>
                    <a:pt x="42" y="14"/>
                    <a:pt x="15" y="33"/>
                    <a:pt x="4" y="19"/>
                  </a:cubicBezTo>
                  <a:cubicBezTo>
                    <a:pt x="0" y="5"/>
                    <a:pt x="16" y="0"/>
                    <a:pt x="25"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4" name="Google Shape;94;p15"/>
            <p:cNvSpPr/>
            <p:nvPr/>
          </p:nvSpPr>
          <p:spPr>
            <a:xfrm rot="5400000">
              <a:off x="11410824" y="2818299"/>
              <a:ext cx="121406" cy="81603"/>
            </a:xfrm>
            <a:custGeom>
              <a:rect b="b" l="l" r="r" t="t"/>
              <a:pathLst>
                <a:path extrusionOk="0" h="27" w="37">
                  <a:moveTo>
                    <a:pt x="20" y="1"/>
                  </a:moveTo>
                  <a:cubicBezTo>
                    <a:pt x="31" y="1"/>
                    <a:pt x="37" y="24"/>
                    <a:pt x="22" y="27"/>
                  </a:cubicBezTo>
                  <a:cubicBezTo>
                    <a:pt x="2" y="27"/>
                    <a:pt x="0" y="0"/>
                    <a:pt x="20"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5" name="Google Shape;95;p15"/>
            <p:cNvSpPr/>
            <p:nvPr/>
          </p:nvSpPr>
          <p:spPr>
            <a:xfrm rot="5400000">
              <a:off x="11391700" y="5088176"/>
              <a:ext cx="124063" cy="87315"/>
            </a:xfrm>
            <a:custGeom>
              <a:rect b="b" l="l" r="r" t="t"/>
              <a:pathLst>
                <a:path extrusionOk="0" h="29" w="38">
                  <a:moveTo>
                    <a:pt x="12" y="3"/>
                  </a:moveTo>
                  <a:cubicBezTo>
                    <a:pt x="34" y="0"/>
                    <a:pt x="38" y="26"/>
                    <a:pt x="15" y="29"/>
                  </a:cubicBezTo>
                  <a:cubicBezTo>
                    <a:pt x="4" y="23"/>
                    <a:pt x="0" y="9"/>
                    <a:pt x="12" y="3"/>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6" name="Google Shape;96;p15"/>
            <p:cNvSpPr/>
            <p:nvPr/>
          </p:nvSpPr>
          <p:spPr>
            <a:xfrm rot="5400000">
              <a:off x="11371127" y="2531128"/>
              <a:ext cx="138242" cy="100371"/>
            </a:xfrm>
            <a:custGeom>
              <a:rect b="b" l="l" r="r" t="t"/>
              <a:pathLst>
                <a:path extrusionOk="0" h="33" w="42">
                  <a:moveTo>
                    <a:pt x="25" y="1"/>
                  </a:moveTo>
                  <a:cubicBezTo>
                    <a:pt x="42" y="14"/>
                    <a:pt x="15" y="33"/>
                    <a:pt x="4" y="19"/>
                  </a:cubicBezTo>
                  <a:cubicBezTo>
                    <a:pt x="0" y="6"/>
                    <a:pt x="15" y="0"/>
                    <a:pt x="25"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7" name="Google Shape;97;p15"/>
            <p:cNvSpPr/>
            <p:nvPr/>
          </p:nvSpPr>
          <p:spPr>
            <a:xfrm rot="5400000">
              <a:off x="11401349" y="4735882"/>
              <a:ext cx="131153" cy="88130"/>
            </a:xfrm>
            <a:custGeom>
              <a:rect b="b" l="l" r="r" t="t"/>
              <a:pathLst>
                <a:path extrusionOk="0" h="29" w="40">
                  <a:moveTo>
                    <a:pt x="26" y="0"/>
                  </a:moveTo>
                  <a:cubicBezTo>
                    <a:pt x="34" y="0"/>
                    <a:pt x="40" y="10"/>
                    <a:pt x="39" y="20"/>
                  </a:cubicBezTo>
                  <a:cubicBezTo>
                    <a:pt x="17" y="29"/>
                    <a:pt x="0" y="10"/>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8" name="Google Shape;98;p15"/>
            <p:cNvSpPr/>
            <p:nvPr/>
          </p:nvSpPr>
          <p:spPr>
            <a:xfrm rot="5400000">
              <a:off x="11409487" y="4455410"/>
              <a:ext cx="121406" cy="88130"/>
            </a:xfrm>
            <a:custGeom>
              <a:rect b="b" l="l" r="r" t="t"/>
              <a:pathLst>
                <a:path extrusionOk="0" h="29" w="37">
                  <a:moveTo>
                    <a:pt x="18" y="4"/>
                  </a:moveTo>
                  <a:cubicBezTo>
                    <a:pt x="35" y="0"/>
                    <a:pt x="37" y="28"/>
                    <a:pt x="22" y="29"/>
                  </a:cubicBezTo>
                  <a:cubicBezTo>
                    <a:pt x="7" y="28"/>
                    <a:pt x="0" y="14"/>
                    <a:pt x="18" y="4"/>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99" name="Google Shape;99;p15"/>
            <p:cNvSpPr/>
            <p:nvPr/>
          </p:nvSpPr>
          <p:spPr>
            <a:xfrm rot="5400000">
              <a:off x="11369848" y="4194178"/>
              <a:ext cx="143559" cy="102819"/>
            </a:xfrm>
            <a:custGeom>
              <a:rect b="b" l="l" r="r" t="t"/>
              <a:pathLst>
                <a:path extrusionOk="0" h="34" w="44">
                  <a:moveTo>
                    <a:pt x="31" y="1"/>
                  </a:moveTo>
                  <a:cubicBezTo>
                    <a:pt x="39" y="0"/>
                    <a:pt x="44" y="12"/>
                    <a:pt x="42" y="19"/>
                  </a:cubicBezTo>
                  <a:cubicBezTo>
                    <a:pt x="25" y="34"/>
                    <a:pt x="0" y="8"/>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0" name="Google Shape;100;p15"/>
            <p:cNvSpPr/>
            <p:nvPr/>
          </p:nvSpPr>
          <p:spPr>
            <a:xfrm rot="5400000">
              <a:off x="11381624" y="3691697"/>
              <a:ext cx="134697" cy="81603"/>
            </a:xfrm>
            <a:custGeom>
              <a:rect b="b" l="l" r="r" t="t"/>
              <a:pathLst>
                <a:path extrusionOk="0" h="27" w="41">
                  <a:moveTo>
                    <a:pt x="22" y="0"/>
                  </a:moveTo>
                  <a:cubicBezTo>
                    <a:pt x="41" y="12"/>
                    <a:pt x="24" y="27"/>
                    <a:pt x="8" y="20"/>
                  </a:cubicBezTo>
                  <a:cubicBezTo>
                    <a:pt x="0" y="7"/>
                    <a:pt x="8" y="0"/>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1" name="Google Shape;101;p15"/>
            <p:cNvSpPr/>
            <p:nvPr/>
          </p:nvSpPr>
          <p:spPr>
            <a:xfrm rot="5400000">
              <a:off x="11417787" y="3075050"/>
              <a:ext cx="124951" cy="69362"/>
            </a:xfrm>
            <a:custGeom>
              <a:rect b="b" l="l" r="r" t="t"/>
              <a:pathLst>
                <a:path extrusionOk="0" h="23" w="38">
                  <a:moveTo>
                    <a:pt x="26" y="0"/>
                  </a:moveTo>
                  <a:cubicBezTo>
                    <a:pt x="38" y="0"/>
                    <a:pt x="37" y="20"/>
                    <a:pt x="25" y="23"/>
                  </a:cubicBezTo>
                  <a:cubicBezTo>
                    <a:pt x="0" y="23"/>
                    <a:pt x="5" y="1"/>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2" name="Google Shape;102;p15"/>
            <p:cNvSpPr/>
            <p:nvPr/>
          </p:nvSpPr>
          <p:spPr>
            <a:xfrm rot="5400000">
              <a:off x="11376729" y="3335597"/>
              <a:ext cx="134697" cy="84866"/>
            </a:xfrm>
            <a:custGeom>
              <a:rect b="b" l="l" r="r" t="t"/>
              <a:pathLst>
                <a:path extrusionOk="0" h="28" w="41">
                  <a:moveTo>
                    <a:pt x="26" y="1"/>
                  </a:moveTo>
                  <a:cubicBezTo>
                    <a:pt x="34" y="0"/>
                    <a:pt x="41" y="12"/>
                    <a:pt x="39" y="20"/>
                  </a:cubicBezTo>
                  <a:cubicBezTo>
                    <a:pt x="17" y="28"/>
                    <a:pt x="0" y="12"/>
                    <a:pt x="26"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3" name="Google Shape;103;p15"/>
            <p:cNvSpPr/>
            <p:nvPr/>
          </p:nvSpPr>
          <p:spPr>
            <a:xfrm rot="5400000">
              <a:off x="11360464" y="3934729"/>
              <a:ext cx="143559" cy="97107"/>
            </a:xfrm>
            <a:custGeom>
              <a:rect b="b" l="l" r="r" t="t"/>
              <a:pathLst>
                <a:path extrusionOk="0" h="32" w="44">
                  <a:moveTo>
                    <a:pt x="31" y="1"/>
                  </a:moveTo>
                  <a:cubicBezTo>
                    <a:pt x="40" y="0"/>
                    <a:pt x="44" y="8"/>
                    <a:pt x="43" y="15"/>
                  </a:cubicBezTo>
                  <a:cubicBezTo>
                    <a:pt x="29" y="32"/>
                    <a:pt x="0" y="6"/>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4" name="Google Shape;104;p15"/>
            <p:cNvSpPr/>
            <p:nvPr/>
          </p:nvSpPr>
          <p:spPr>
            <a:xfrm rot="5400000">
              <a:off x="11395443" y="5347417"/>
              <a:ext cx="94821" cy="69362"/>
            </a:xfrm>
            <a:custGeom>
              <a:rect b="b" l="l" r="r" t="t"/>
              <a:pathLst>
                <a:path extrusionOk="0" h="23" w="29">
                  <a:moveTo>
                    <a:pt x="13" y="0"/>
                  </a:moveTo>
                  <a:cubicBezTo>
                    <a:pt x="27" y="0"/>
                    <a:pt x="29" y="22"/>
                    <a:pt x="13" y="23"/>
                  </a:cubicBezTo>
                  <a:cubicBezTo>
                    <a:pt x="2" y="22"/>
                    <a:pt x="0" y="2"/>
                    <a:pt x="13"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5" name="Google Shape;105;p15"/>
            <p:cNvSpPr/>
            <p:nvPr/>
          </p:nvSpPr>
          <p:spPr>
            <a:xfrm rot="5400000">
              <a:off x="11343434" y="5658571"/>
              <a:ext cx="140901" cy="102819"/>
            </a:xfrm>
            <a:custGeom>
              <a:rect b="b" l="l" r="r" t="t"/>
              <a:pathLst>
                <a:path extrusionOk="0" h="34" w="43">
                  <a:moveTo>
                    <a:pt x="24" y="0"/>
                  </a:moveTo>
                  <a:cubicBezTo>
                    <a:pt x="43" y="3"/>
                    <a:pt x="28" y="34"/>
                    <a:pt x="14" y="23"/>
                  </a:cubicBezTo>
                  <a:cubicBezTo>
                    <a:pt x="0" y="28"/>
                    <a:pt x="4" y="5"/>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6" name="Google Shape;106;p15"/>
            <p:cNvSpPr/>
            <p:nvPr/>
          </p:nvSpPr>
          <p:spPr>
            <a:xfrm rot="5400000">
              <a:off x="11324095" y="6423833"/>
              <a:ext cx="134697" cy="93843"/>
            </a:xfrm>
            <a:custGeom>
              <a:rect b="b" l="l" r="r" t="t"/>
              <a:pathLst>
                <a:path extrusionOk="0" h="31" w="41">
                  <a:moveTo>
                    <a:pt x="23" y="0"/>
                  </a:moveTo>
                  <a:cubicBezTo>
                    <a:pt x="40" y="1"/>
                    <a:pt x="41" y="31"/>
                    <a:pt x="17" y="25"/>
                  </a:cubicBezTo>
                  <a:cubicBezTo>
                    <a:pt x="0" y="7"/>
                    <a:pt x="17" y="4"/>
                    <a:pt x="23"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7" name="Google Shape;107;p15"/>
            <p:cNvSpPr/>
            <p:nvPr/>
          </p:nvSpPr>
          <p:spPr>
            <a:xfrm rot="5400000">
              <a:off x="11324317" y="5897278"/>
              <a:ext cx="118747" cy="120771"/>
            </a:xfrm>
            <a:custGeom>
              <a:rect b="b" l="l" r="r" t="t"/>
              <a:pathLst>
                <a:path extrusionOk="0" h="40" w="36">
                  <a:moveTo>
                    <a:pt x="16" y="4"/>
                  </a:moveTo>
                  <a:cubicBezTo>
                    <a:pt x="36" y="5"/>
                    <a:pt x="33" y="0"/>
                    <a:pt x="34" y="15"/>
                  </a:cubicBezTo>
                  <a:cubicBezTo>
                    <a:pt x="34" y="40"/>
                    <a:pt x="0" y="22"/>
                    <a:pt x="16" y="4"/>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8" name="Google Shape;108;p15"/>
            <p:cNvSpPr/>
            <p:nvPr/>
          </p:nvSpPr>
          <p:spPr>
            <a:xfrm rot="5400000">
              <a:off x="11356013" y="6183127"/>
              <a:ext cx="131153" cy="72626"/>
            </a:xfrm>
            <a:custGeom>
              <a:rect b="b" l="l" r="r" t="t"/>
              <a:pathLst>
                <a:path extrusionOk="0" h="24" w="40">
                  <a:moveTo>
                    <a:pt x="24" y="0"/>
                  </a:moveTo>
                  <a:cubicBezTo>
                    <a:pt x="40" y="0"/>
                    <a:pt x="38" y="20"/>
                    <a:pt x="25" y="24"/>
                  </a:cubicBezTo>
                  <a:cubicBezTo>
                    <a:pt x="0" y="22"/>
                    <a:pt x="6" y="4"/>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09" name="Google Shape;109;p15"/>
            <p:cNvSpPr/>
            <p:nvPr/>
          </p:nvSpPr>
          <p:spPr>
            <a:xfrm rot="5400000">
              <a:off x="11104198" y="3296179"/>
              <a:ext cx="144445" cy="106083"/>
            </a:xfrm>
            <a:custGeom>
              <a:rect b="b" l="l" r="r" t="t"/>
              <a:pathLst>
                <a:path extrusionOk="0" h="35" w="44">
                  <a:moveTo>
                    <a:pt x="28" y="0"/>
                  </a:moveTo>
                  <a:cubicBezTo>
                    <a:pt x="36" y="1"/>
                    <a:pt x="44" y="12"/>
                    <a:pt x="42" y="21"/>
                  </a:cubicBezTo>
                  <a:cubicBezTo>
                    <a:pt x="23" y="35"/>
                    <a:pt x="0" y="7"/>
                    <a:pt x="28"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0" name="Google Shape;110;p15"/>
            <p:cNvSpPr/>
            <p:nvPr/>
          </p:nvSpPr>
          <p:spPr>
            <a:xfrm rot="5400000">
              <a:off x="11134111" y="4387490"/>
              <a:ext cx="151535" cy="75075"/>
            </a:xfrm>
            <a:custGeom>
              <a:rect b="b" l="l" r="r" t="t"/>
              <a:pathLst>
                <a:path extrusionOk="0" h="25" w="46">
                  <a:moveTo>
                    <a:pt x="23" y="0"/>
                  </a:moveTo>
                  <a:cubicBezTo>
                    <a:pt x="32" y="1"/>
                    <a:pt x="46" y="21"/>
                    <a:pt x="29" y="25"/>
                  </a:cubicBezTo>
                  <a:cubicBezTo>
                    <a:pt x="10" y="23"/>
                    <a:pt x="0" y="9"/>
                    <a:pt x="23"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1" name="Google Shape;111;p15"/>
            <p:cNvSpPr/>
            <p:nvPr/>
          </p:nvSpPr>
          <p:spPr>
            <a:xfrm rot="5400000">
              <a:off x="11138041" y="5384813"/>
              <a:ext cx="134697" cy="84051"/>
            </a:xfrm>
            <a:custGeom>
              <a:rect b="b" l="l" r="r" t="t"/>
              <a:pathLst>
                <a:path extrusionOk="0" h="28" w="41">
                  <a:moveTo>
                    <a:pt x="22" y="0"/>
                  </a:moveTo>
                  <a:cubicBezTo>
                    <a:pt x="41" y="13"/>
                    <a:pt x="24" y="28"/>
                    <a:pt x="8" y="21"/>
                  </a:cubicBezTo>
                  <a:cubicBezTo>
                    <a:pt x="0" y="8"/>
                    <a:pt x="8" y="0"/>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2" name="Google Shape;112;p15"/>
            <p:cNvSpPr/>
            <p:nvPr/>
          </p:nvSpPr>
          <p:spPr>
            <a:xfrm rot="5400000">
              <a:off x="11133693" y="4595717"/>
              <a:ext cx="131153" cy="84866"/>
            </a:xfrm>
            <a:custGeom>
              <a:rect b="b" l="l" r="r" t="t"/>
              <a:pathLst>
                <a:path extrusionOk="0" h="28" w="40">
                  <a:moveTo>
                    <a:pt x="27" y="1"/>
                  </a:moveTo>
                  <a:cubicBezTo>
                    <a:pt x="35" y="0"/>
                    <a:pt x="40" y="10"/>
                    <a:pt x="38" y="17"/>
                  </a:cubicBezTo>
                  <a:cubicBezTo>
                    <a:pt x="17" y="28"/>
                    <a:pt x="0" y="7"/>
                    <a:pt x="27"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3" name="Google Shape;113;p15"/>
            <p:cNvSpPr/>
            <p:nvPr/>
          </p:nvSpPr>
          <p:spPr>
            <a:xfrm rot="5400000">
              <a:off x="11105830" y="6046702"/>
              <a:ext cx="144445" cy="102819"/>
            </a:xfrm>
            <a:custGeom>
              <a:rect b="b" l="l" r="r" t="t"/>
              <a:pathLst>
                <a:path extrusionOk="0" h="34" w="44">
                  <a:moveTo>
                    <a:pt x="31" y="1"/>
                  </a:moveTo>
                  <a:cubicBezTo>
                    <a:pt x="44" y="3"/>
                    <a:pt x="38" y="34"/>
                    <a:pt x="25" y="22"/>
                  </a:cubicBezTo>
                  <a:cubicBezTo>
                    <a:pt x="0" y="28"/>
                    <a:pt x="14" y="0"/>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4" name="Google Shape;114;p15"/>
            <p:cNvSpPr/>
            <p:nvPr/>
          </p:nvSpPr>
          <p:spPr>
            <a:xfrm rot="5400000">
              <a:off x="11117596" y="3060239"/>
              <a:ext cx="115202" cy="121588"/>
            </a:xfrm>
            <a:custGeom>
              <a:rect b="b" l="l" r="r" t="t"/>
              <a:pathLst>
                <a:path extrusionOk="0" h="40" w="35">
                  <a:moveTo>
                    <a:pt x="16" y="4"/>
                  </a:moveTo>
                  <a:cubicBezTo>
                    <a:pt x="35" y="4"/>
                    <a:pt x="32" y="0"/>
                    <a:pt x="33" y="15"/>
                  </a:cubicBezTo>
                  <a:cubicBezTo>
                    <a:pt x="34" y="40"/>
                    <a:pt x="0" y="22"/>
                    <a:pt x="16" y="4"/>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5" name="Google Shape;115;p15"/>
            <p:cNvSpPr/>
            <p:nvPr/>
          </p:nvSpPr>
          <p:spPr>
            <a:xfrm rot="5400000">
              <a:off x="11125265" y="4900335"/>
              <a:ext cx="127608" cy="69362"/>
            </a:xfrm>
            <a:custGeom>
              <a:rect b="b" l="l" r="r" t="t"/>
              <a:pathLst>
                <a:path extrusionOk="0" h="23" w="39">
                  <a:moveTo>
                    <a:pt x="26" y="0"/>
                  </a:moveTo>
                  <a:cubicBezTo>
                    <a:pt x="39" y="1"/>
                    <a:pt x="38" y="21"/>
                    <a:pt x="26" y="23"/>
                  </a:cubicBezTo>
                  <a:cubicBezTo>
                    <a:pt x="0" y="23"/>
                    <a:pt x="5" y="2"/>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6" name="Google Shape;116;p15"/>
            <p:cNvSpPr/>
            <p:nvPr/>
          </p:nvSpPr>
          <p:spPr>
            <a:xfrm rot="5400000">
              <a:off x="11117373" y="5141456"/>
              <a:ext cx="131153" cy="81603"/>
            </a:xfrm>
            <a:custGeom>
              <a:rect b="b" l="l" r="r" t="t"/>
              <a:pathLst>
                <a:path extrusionOk="0" h="27" w="40">
                  <a:moveTo>
                    <a:pt x="25" y="0"/>
                  </a:moveTo>
                  <a:cubicBezTo>
                    <a:pt x="34" y="0"/>
                    <a:pt x="40" y="11"/>
                    <a:pt x="38" y="20"/>
                  </a:cubicBezTo>
                  <a:cubicBezTo>
                    <a:pt x="17" y="27"/>
                    <a:pt x="0" y="12"/>
                    <a:pt x="25"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7" name="Google Shape;117;p15"/>
            <p:cNvSpPr/>
            <p:nvPr/>
          </p:nvSpPr>
          <p:spPr>
            <a:xfrm rot="5400000">
              <a:off x="11112337" y="2598157"/>
              <a:ext cx="134697" cy="81603"/>
            </a:xfrm>
            <a:custGeom>
              <a:rect b="b" l="l" r="r" t="t"/>
              <a:pathLst>
                <a:path extrusionOk="0" h="27" w="41">
                  <a:moveTo>
                    <a:pt x="19" y="0"/>
                  </a:moveTo>
                  <a:cubicBezTo>
                    <a:pt x="41" y="9"/>
                    <a:pt x="28" y="27"/>
                    <a:pt x="7" y="20"/>
                  </a:cubicBezTo>
                  <a:cubicBezTo>
                    <a:pt x="0" y="8"/>
                    <a:pt x="7" y="1"/>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8" name="Google Shape;118;p15"/>
            <p:cNvSpPr/>
            <p:nvPr/>
          </p:nvSpPr>
          <p:spPr>
            <a:xfrm rot="5400000">
              <a:off x="11105830" y="6278710"/>
              <a:ext cx="144445" cy="78339"/>
            </a:xfrm>
            <a:custGeom>
              <a:rect b="b" l="l" r="r" t="t"/>
              <a:pathLst>
                <a:path extrusionOk="0" h="26" w="44">
                  <a:moveTo>
                    <a:pt x="29" y="0"/>
                  </a:moveTo>
                  <a:cubicBezTo>
                    <a:pt x="44" y="3"/>
                    <a:pt x="40" y="22"/>
                    <a:pt x="26" y="26"/>
                  </a:cubicBezTo>
                  <a:cubicBezTo>
                    <a:pt x="0" y="25"/>
                    <a:pt x="11" y="6"/>
                    <a:pt x="2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19" name="Google Shape;119;p15"/>
            <p:cNvSpPr/>
            <p:nvPr/>
          </p:nvSpPr>
          <p:spPr>
            <a:xfrm rot="5400000">
              <a:off x="11093998" y="5596726"/>
              <a:ext cx="144445" cy="97107"/>
            </a:xfrm>
            <a:custGeom>
              <a:rect b="b" l="l" r="r" t="t"/>
              <a:pathLst>
                <a:path extrusionOk="0" h="32" w="44">
                  <a:moveTo>
                    <a:pt x="31" y="1"/>
                  </a:moveTo>
                  <a:cubicBezTo>
                    <a:pt x="40" y="0"/>
                    <a:pt x="44" y="8"/>
                    <a:pt x="43" y="16"/>
                  </a:cubicBezTo>
                  <a:cubicBezTo>
                    <a:pt x="29" y="32"/>
                    <a:pt x="0" y="7"/>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0" name="Google Shape;120;p15"/>
            <p:cNvSpPr/>
            <p:nvPr/>
          </p:nvSpPr>
          <p:spPr>
            <a:xfrm rot="5400000">
              <a:off x="11097788" y="4080854"/>
              <a:ext cx="131153" cy="84866"/>
            </a:xfrm>
            <a:custGeom>
              <a:rect b="b" l="l" r="r" t="t"/>
              <a:pathLst>
                <a:path extrusionOk="0" h="28" w="40">
                  <a:moveTo>
                    <a:pt x="27" y="1"/>
                  </a:moveTo>
                  <a:cubicBezTo>
                    <a:pt x="35" y="0"/>
                    <a:pt x="40" y="10"/>
                    <a:pt x="38" y="17"/>
                  </a:cubicBezTo>
                  <a:cubicBezTo>
                    <a:pt x="17" y="28"/>
                    <a:pt x="0" y="7"/>
                    <a:pt x="27"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1" name="Google Shape;121;p15"/>
            <p:cNvSpPr/>
            <p:nvPr/>
          </p:nvSpPr>
          <p:spPr>
            <a:xfrm rot="5400000">
              <a:off x="11075637" y="5836680"/>
              <a:ext cx="144445" cy="102819"/>
            </a:xfrm>
            <a:custGeom>
              <a:rect b="b" l="l" r="r" t="t"/>
              <a:pathLst>
                <a:path extrusionOk="0" h="34" w="44">
                  <a:moveTo>
                    <a:pt x="31" y="0"/>
                  </a:moveTo>
                  <a:cubicBezTo>
                    <a:pt x="39" y="0"/>
                    <a:pt x="44" y="12"/>
                    <a:pt x="42" y="19"/>
                  </a:cubicBezTo>
                  <a:cubicBezTo>
                    <a:pt x="25" y="34"/>
                    <a:pt x="0" y="8"/>
                    <a:pt x="3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2" name="Google Shape;122;p15"/>
            <p:cNvSpPr/>
            <p:nvPr/>
          </p:nvSpPr>
          <p:spPr>
            <a:xfrm rot="5400000">
              <a:off x="11124696" y="2830776"/>
              <a:ext cx="121406" cy="81603"/>
            </a:xfrm>
            <a:custGeom>
              <a:rect b="b" l="l" r="r" t="t"/>
              <a:pathLst>
                <a:path extrusionOk="0" h="27" w="37">
                  <a:moveTo>
                    <a:pt x="19" y="1"/>
                  </a:moveTo>
                  <a:cubicBezTo>
                    <a:pt x="31" y="2"/>
                    <a:pt x="37" y="24"/>
                    <a:pt x="21" y="27"/>
                  </a:cubicBezTo>
                  <a:cubicBezTo>
                    <a:pt x="1" y="27"/>
                    <a:pt x="0" y="0"/>
                    <a:pt x="19"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3" name="Google Shape;123;p15"/>
            <p:cNvSpPr/>
            <p:nvPr/>
          </p:nvSpPr>
          <p:spPr>
            <a:xfrm rot="5400000">
              <a:off x="11082841" y="3849727"/>
              <a:ext cx="147990" cy="78339"/>
            </a:xfrm>
            <a:custGeom>
              <a:rect b="b" l="l" r="r" t="t"/>
              <a:pathLst>
                <a:path extrusionOk="0" h="26" w="45">
                  <a:moveTo>
                    <a:pt x="22" y="0"/>
                  </a:moveTo>
                  <a:cubicBezTo>
                    <a:pt x="32" y="2"/>
                    <a:pt x="45" y="22"/>
                    <a:pt x="28" y="26"/>
                  </a:cubicBezTo>
                  <a:cubicBezTo>
                    <a:pt x="10" y="24"/>
                    <a:pt x="0" y="9"/>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4" name="Google Shape;124;p15"/>
            <p:cNvSpPr/>
            <p:nvPr/>
          </p:nvSpPr>
          <p:spPr>
            <a:xfrm rot="5400000">
              <a:off x="11078098" y="3616257"/>
              <a:ext cx="133812" cy="79154"/>
            </a:xfrm>
            <a:custGeom>
              <a:rect b="b" l="l" r="r" t="t"/>
              <a:pathLst>
                <a:path extrusionOk="0" h="26" w="41">
                  <a:moveTo>
                    <a:pt x="19" y="0"/>
                  </a:moveTo>
                  <a:cubicBezTo>
                    <a:pt x="41" y="9"/>
                    <a:pt x="28" y="26"/>
                    <a:pt x="7" y="19"/>
                  </a:cubicBezTo>
                  <a:cubicBezTo>
                    <a:pt x="0" y="8"/>
                    <a:pt x="7" y="1"/>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5" name="Google Shape;125;p15"/>
            <p:cNvSpPr/>
            <p:nvPr/>
          </p:nvSpPr>
          <p:spPr>
            <a:xfrm rot="5400000">
              <a:off x="11076712" y="6507925"/>
              <a:ext cx="127608" cy="81603"/>
            </a:xfrm>
            <a:custGeom>
              <a:rect b="b" l="l" r="r" t="t"/>
              <a:pathLst>
                <a:path extrusionOk="0" h="27" w="39">
                  <a:moveTo>
                    <a:pt x="21" y="2"/>
                  </a:moveTo>
                  <a:cubicBezTo>
                    <a:pt x="36" y="0"/>
                    <a:pt x="39" y="17"/>
                    <a:pt x="26" y="24"/>
                  </a:cubicBezTo>
                  <a:cubicBezTo>
                    <a:pt x="8" y="27"/>
                    <a:pt x="0" y="9"/>
                    <a:pt x="21" y="2"/>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6" name="Google Shape;126;p15"/>
            <p:cNvSpPr/>
            <p:nvPr/>
          </p:nvSpPr>
          <p:spPr>
            <a:xfrm rot="5400000">
              <a:off x="11141853" y="34906"/>
              <a:ext cx="131153" cy="88130"/>
            </a:xfrm>
            <a:custGeom>
              <a:rect b="b" l="l" r="r" t="t"/>
              <a:pathLst>
                <a:path extrusionOk="0" h="29" w="40">
                  <a:moveTo>
                    <a:pt x="26" y="0"/>
                  </a:moveTo>
                  <a:cubicBezTo>
                    <a:pt x="34" y="0"/>
                    <a:pt x="40" y="10"/>
                    <a:pt x="39" y="20"/>
                  </a:cubicBezTo>
                  <a:cubicBezTo>
                    <a:pt x="17" y="29"/>
                    <a:pt x="0" y="10"/>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27" name="Google Shape;127;p15"/>
            <p:cNvSpPr/>
            <p:nvPr/>
          </p:nvSpPr>
          <p:spPr>
            <a:xfrm rot="5400000">
              <a:off x="11301184" y="6639670"/>
              <a:ext cx="134697" cy="97107"/>
            </a:xfrm>
            <a:custGeom>
              <a:rect b="b" l="l" r="r" t="t"/>
              <a:pathLst>
                <a:path extrusionOk="0" h="32" w="41">
                  <a:moveTo>
                    <a:pt x="25" y="0"/>
                  </a:moveTo>
                  <a:cubicBezTo>
                    <a:pt x="41" y="13"/>
                    <a:pt x="15" y="32"/>
                    <a:pt x="4" y="18"/>
                  </a:cubicBezTo>
                  <a:cubicBezTo>
                    <a:pt x="0" y="5"/>
                    <a:pt x="15" y="0"/>
                    <a:pt x="25"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grpSp>
      <p:sp>
        <p:nvSpPr>
          <p:cNvPr id="128" name="Google Shape;128;p1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129" name="Google Shape;129;p15"/>
          <p:cNvSpPr txBox="1"/>
          <p:nvPr>
            <p:ph type="title"/>
          </p:nvPr>
        </p:nvSpPr>
        <p:spPr>
          <a:xfrm>
            <a:off x="658825" y="185123"/>
            <a:ext cx="6506700" cy="9915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dk2"/>
              </a:buClr>
              <a:buSzPct val="100000"/>
              <a:buFont typeface="Garamond"/>
              <a:buNone/>
            </a:pPr>
            <a:r>
              <a:rPr lang="en" sz="4100">
                <a:latin typeface="Oswald"/>
                <a:ea typeface="Oswald"/>
                <a:cs typeface="Oswald"/>
                <a:sym typeface="Oswald"/>
              </a:rPr>
              <a:t>Our world is working like never before.</a:t>
            </a:r>
            <a:endParaRPr>
              <a:latin typeface="Oswald"/>
              <a:ea typeface="Oswald"/>
              <a:cs typeface="Oswald"/>
              <a:sym typeface="Oswald"/>
            </a:endParaRPr>
          </a:p>
        </p:txBody>
      </p:sp>
      <p:sp>
        <p:nvSpPr>
          <p:cNvPr id="130" name="Google Shape;130;p15"/>
          <p:cNvSpPr/>
          <p:nvPr/>
        </p:nvSpPr>
        <p:spPr>
          <a:xfrm>
            <a:off x="5693" y="1406122"/>
            <a:ext cx="9131700" cy="30861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pic>
        <p:nvPicPr>
          <p:cNvPr id="131" name="Google Shape;131;p15"/>
          <p:cNvPicPr preferRelativeResize="0"/>
          <p:nvPr>
            <p:ph idx="2" type="pic"/>
          </p:nvPr>
        </p:nvPicPr>
        <p:blipFill rotWithShape="1">
          <a:blip r:embed="rId3">
            <a:alphaModFix/>
          </a:blip>
          <a:srcRect b="0" l="9335" r="9343" t="0"/>
          <a:stretch/>
        </p:blipFill>
        <p:spPr>
          <a:xfrm>
            <a:off x="4668458" y="1094675"/>
            <a:ext cx="4466400" cy="3661500"/>
          </a:xfrm>
          <a:prstGeom prst="rect">
            <a:avLst/>
          </a:prstGeom>
          <a:noFill/>
          <a:ln>
            <a:noFill/>
          </a:ln>
        </p:spPr>
      </p:pic>
      <p:sp>
        <p:nvSpPr>
          <p:cNvPr id="132" name="Google Shape;132;p15"/>
          <p:cNvSpPr/>
          <p:nvPr/>
        </p:nvSpPr>
        <p:spPr>
          <a:xfrm rot="-5400000">
            <a:off x="7822209" y="1508161"/>
            <a:ext cx="7311" cy="6733"/>
          </a:xfrm>
          <a:custGeom>
            <a:rect b="b" l="l" r="r" t="t"/>
            <a:pathLst>
              <a:path extrusionOk="0" h="3" w="3">
                <a:moveTo>
                  <a:pt x="1" y="0"/>
                </a:moveTo>
                <a:cubicBezTo>
                  <a:pt x="1" y="0"/>
                  <a:pt x="2" y="1"/>
                  <a:pt x="3" y="1"/>
                </a:cubicBezTo>
                <a:cubicBezTo>
                  <a:pt x="2" y="3"/>
                  <a:pt x="0" y="1"/>
                  <a:pt x="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venir"/>
              <a:ea typeface="Avenir"/>
              <a:cs typeface="Avenir"/>
              <a:sym typeface="Avenir"/>
            </a:endParaRPr>
          </a:p>
        </p:txBody>
      </p:sp>
      <p:sp>
        <p:nvSpPr>
          <p:cNvPr id="133" name="Google Shape;133;p15"/>
          <p:cNvSpPr txBox="1"/>
          <p:nvPr>
            <p:ph idx="1" type="body"/>
          </p:nvPr>
        </p:nvSpPr>
        <p:spPr>
          <a:xfrm>
            <a:off x="184652" y="1676485"/>
            <a:ext cx="4306800" cy="2544600"/>
          </a:xfrm>
          <a:prstGeom prst="rect">
            <a:avLst/>
          </a:prstGeom>
          <a:noFill/>
          <a:ln>
            <a:noFill/>
          </a:ln>
        </p:spPr>
        <p:txBody>
          <a:bodyPr anchorCtr="0" anchor="t" bIns="34275" lIns="68575" spcFirstLastPara="1" rIns="68575" wrap="square" tIns="34275">
            <a:normAutofit/>
          </a:bodyPr>
          <a:lstStyle/>
          <a:p>
            <a:pPr indent="0" lvl="0" marL="0" rtl="0" algn="l">
              <a:lnSpc>
                <a:spcPct val="140000"/>
              </a:lnSpc>
              <a:spcBef>
                <a:spcPts val="0"/>
              </a:spcBef>
              <a:spcAft>
                <a:spcPts val="0"/>
              </a:spcAft>
              <a:buSzPts val="1200"/>
              <a:buNone/>
            </a:pPr>
            <a:r>
              <a:rPr lang="en">
                <a:latin typeface="Constantia"/>
                <a:ea typeface="Constantia"/>
                <a:cs typeface="Constantia"/>
                <a:sym typeface="Constantia"/>
              </a:rPr>
              <a:t>More of the labor force is working from home than ever before in history. The opportunities are boundless, but they come with new challenges. </a:t>
            </a:r>
            <a:endParaRPr>
              <a:latin typeface="Constantia"/>
              <a:ea typeface="Constantia"/>
              <a:cs typeface="Constantia"/>
              <a:sym typeface="Constantia"/>
            </a:endParaRPr>
          </a:p>
          <a:p>
            <a:pPr indent="0" lvl="0" marL="0" rtl="0" algn="l">
              <a:lnSpc>
                <a:spcPct val="140000"/>
              </a:lnSpc>
              <a:spcBef>
                <a:spcPts val="0"/>
              </a:spcBef>
              <a:spcAft>
                <a:spcPts val="0"/>
              </a:spcAft>
              <a:buSzPts val="1200"/>
              <a:buNone/>
            </a:pPr>
            <a:r>
              <a:t/>
            </a:r>
            <a:endParaRPr>
              <a:latin typeface="Constantia"/>
              <a:ea typeface="Constantia"/>
              <a:cs typeface="Constantia"/>
              <a:sym typeface="Constantia"/>
            </a:endParaRPr>
          </a:p>
          <a:p>
            <a:pPr indent="0" lvl="0" marL="0" rtl="0" algn="l">
              <a:lnSpc>
                <a:spcPct val="140000"/>
              </a:lnSpc>
              <a:spcBef>
                <a:spcPts val="0"/>
              </a:spcBef>
              <a:spcAft>
                <a:spcPts val="0"/>
              </a:spcAft>
              <a:buSzPts val="1200"/>
              <a:buNone/>
            </a:pPr>
            <a:r>
              <a:rPr lang="en">
                <a:latin typeface="Constantia"/>
                <a:ea typeface="Constantia"/>
                <a:cs typeface="Constantia"/>
                <a:sym typeface="Constantia"/>
              </a:rPr>
              <a:t>One of these is tracking time spent, both as an employee and an employer. This fundamental factor can be very difficult to record and communicate effectively, leading to time wasted for both parties.</a:t>
            </a:r>
            <a:endParaRPr>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par>
                          <p:cTn fill="hold">
                            <p:stCondLst>
                              <p:cond delay="1000"/>
                            </p:stCondLst>
                            <p:childTnLst>
                              <p:par>
                                <p:cTn fill="hold" nodeType="afterEffect" presetClass="entr" presetID="10" presetSubtype="0">
                                  <p:stCondLst>
                                    <p:cond delay="6000"/>
                                  </p:stCondLst>
                                  <p:childTnLst>
                                    <p:set>
                                      <p:cBhvr>
                                        <p:cTn dur="1" fill="hold">
                                          <p:stCondLst>
                                            <p:cond delay="0"/>
                                          </p:stCondLst>
                                        </p:cTn>
                                        <p:tgtEl>
                                          <p:spTgt spid="131"/>
                                        </p:tgtEl>
                                        <p:attrNameLst>
                                          <p:attrName>style.visibility</p:attrName>
                                        </p:attrNameLst>
                                      </p:cBhvr>
                                      <p:to>
                                        <p:strVal val="visible"/>
                                      </p:to>
                                    </p:set>
                                    <p:animEffect filter="fade" transition="in">
                                      <p:cBhvr>
                                        <p:cTn dur="5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grpSp>
        <p:nvGrpSpPr>
          <p:cNvPr id="138" name="Google Shape;138;p16"/>
          <p:cNvGrpSpPr/>
          <p:nvPr/>
        </p:nvGrpSpPr>
        <p:grpSpPr>
          <a:xfrm>
            <a:off x="8322337" y="10046"/>
            <a:ext cx="370664" cy="5111118"/>
            <a:chOff x="11096450" y="13395"/>
            <a:chExt cx="494219" cy="6814823"/>
          </a:xfrm>
        </p:grpSpPr>
        <p:sp>
          <p:nvSpPr>
            <p:cNvPr id="139" name="Google Shape;139;p16"/>
            <p:cNvSpPr/>
            <p:nvPr/>
          </p:nvSpPr>
          <p:spPr>
            <a:xfrm rot="5400000">
              <a:off x="11108009" y="6718576"/>
              <a:ext cx="131153" cy="88130"/>
            </a:xfrm>
            <a:custGeom>
              <a:rect b="b" l="l" r="r" t="t"/>
              <a:pathLst>
                <a:path extrusionOk="0" h="29" w="40">
                  <a:moveTo>
                    <a:pt x="26" y="0"/>
                  </a:moveTo>
                  <a:cubicBezTo>
                    <a:pt x="34" y="0"/>
                    <a:pt x="40" y="10"/>
                    <a:pt x="39" y="20"/>
                  </a:cubicBezTo>
                  <a:cubicBezTo>
                    <a:pt x="17" y="29"/>
                    <a:pt x="0" y="10"/>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0" name="Google Shape;140;p16"/>
            <p:cNvSpPr/>
            <p:nvPr/>
          </p:nvSpPr>
          <p:spPr>
            <a:xfrm rot="5400000">
              <a:off x="11475034" y="77813"/>
              <a:ext cx="138242" cy="88130"/>
            </a:xfrm>
            <a:custGeom>
              <a:rect b="b" l="l" r="r" t="t"/>
              <a:pathLst>
                <a:path extrusionOk="0" h="29" w="42">
                  <a:moveTo>
                    <a:pt x="22" y="0"/>
                  </a:moveTo>
                  <a:cubicBezTo>
                    <a:pt x="42" y="7"/>
                    <a:pt x="28" y="29"/>
                    <a:pt x="14" y="25"/>
                  </a:cubicBezTo>
                  <a:cubicBezTo>
                    <a:pt x="0" y="18"/>
                    <a:pt x="8" y="1"/>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1" name="Google Shape;141;p16"/>
            <p:cNvSpPr/>
            <p:nvPr/>
          </p:nvSpPr>
          <p:spPr>
            <a:xfrm rot="5400000">
              <a:off x="11478964" y="592010"/>
              <a:ext cx="121406" cy="72626"/>
            </a:xfrm>
            <a:custGeom>
              <a:rect b="b" l="l" r="r" t="t"/>
              <a:pathLst>
                <a:path extrusionOk="0" h="24" w="37">
                  <a:moveTo>
                    <a:pt x="16" y="0"/>
                  </a:moveTo>
                  <a:cubicBezTo>
                    <a:pt x="37" y="6"/>
                    <a:pt x="30" y="20"/>
                    <a:pt x="11" y="24"/>
                  </a:cubicBezTo>
                  <a:cubicBezTo>
                    <a:pt x="0" y="17"/>
                    <a:pt x="5" y="3"/>
                    <a:pt x="1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2" name="Google Shape;142;p16"/>
            <p:cNvSpPr/>
            <p:nvPr/>
          </p:nvSpPr>
          <p:spPr>
            <a:xfrm rot="5400000">
              <a:off x="11482378" y="335267"/>
              <a:ext cx="138242" cy="78339"/>
            </a:xfrm>
            <a:custGeom>
              <a:rect b="b" l="l" r="r" t="t"/>
              <a:pathLst>
                <a:path extrusionOk="0" h="26" w="42">
                  <a:moveTo>
                    <a:pt x="6" y="6"/>
                  </a:moveTo>
                  <a:cubicBezTo>
                    <a:pt x="25" y="0"/>
                    <a:pt x="42" y="17"/>
                    <a:pt x="21" y="26"/>
                  </a:cubicBezTo>
                  <a:cubicBezTo>
                    <a:pt x="9" y="26"/>
                    <a:pt x="0" y="16"/>
                    <a:pt x="6" y="6"/>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3" name="Google Shape;143;p16"/>
            <p:cNvSpPr/>
            <p:nvPr/>
          </p:nvSpPr>
          <p:spPr>
            <a:xfrm rot="5400000">
              <a:off x="11407714" y="2021691"/>
              <a:ext cx="124951" cy="69362"/>
            </a:xfrm>
            <a:custGeom>
              <a:rect b="b" l="l" r="r" t="t"/>
              <a:pathLst>
                <a:path extrusionOk="0" h="23" w="38">
                  <a:moveTo>
                    <a:pt x="16" y="0"/>
                  </a:moveTo>
                  <a:cubicBezTo>
                    <a:pt x="38" y="8"/>
                    <a:pt x="31" y="18"/>
                    <a:pt x="10" y="23"/>
                  </a:cubicBezTo>
                  <a:cubicBezTo>
                    <a:pt x="0" y="16"/>
                    <a:pt x="4" y="3"/>
                    <a:pt x="1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4" name="Google Shape;144;p16"/>
            <p:cNvSpPr/>
            <p:nvPr/>
          </p:nvSpPr>
          <p:spPr>
            <a:xfrm rot="5400000">
              <a:off x="11414629" y="2272420"/>
              <a:ext cx="128495" cy="78339"/>
            </a:xfrm>
            <a:custGeom>
              <a:rect b="b" l="l" r="r" t="t"/>
              <a:pathLst>
                <a:path extrusionOk="0" h="26" w="39">
                  <a:moveTo>
                    <a:pt x="24" y="0"/>
                  </a:moveTo>
                  <a:cubicBezTo>
                    <a:pt x="39" y="3"/>
                    <a:pt x="36" y="26"/>
                    <a:pt x="20" y="26"/>
                  </a:cubicBezTo>
                  <a:cubicBezTo>
                    <a:pt x="0" y="18"/>
                    <a:pt x="3"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5" name="Google Shape;145;p16"/>
            <p:cNvSpPr/>
            <p:nvPr/>
          </p:nvSpPr>
          <p:spPr>
            <a:xfrm rot="5400000">
              <a:off x="11426398" y="1049544"/>
              <a:ext cx="150648" cy="99554"/>
            </a:xfrm>
            <a:custGeom>
              <a:rect b="b" l="l" r="r" t="t"/>
              <a:pathLst>
                <a:path extrusionOk="0" h="33" w="46">
                  <a:moveTo>
                    <a:pt x="26" y="0"/>
                  </a:moveTo>
                  <a:cubicBezTo>
                    <a:pt x="29" y="0"/>
                    <a:pt x="46" y="16"/>
                    <a:pt x="38" y="22"/>
                  </a:cubicBezTo>
                  <a:cubicBezTo>
                    <a:pt x="16" y="33"/>
                    <a:pt x="0" y="5"/>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6" name="Google Shape;146;p16"/>
            <p:cNvSpPr/>
            <p:nvPr/>
          </p:nvSpPr>
          <p:spPr>
            <a:xfrm rot="5400000">
              <a:off x="11440085" y="836978"/>
              <a:ext cx="134697" cy="81603"/>
            </a:xfrm>
            <a:custGeom>
              <a:rect b="b" l="l" r="r" t="t"/>
              <a:pathLst>
                <a:path extrusionOk="0" h="27" w="41">
                  <a:moveTo>
                    <a:pt x="19" y="0"/>
                  </a:moveTo>
                  <a:cubicBezTo>
                    <a:pt x="41" y="10"/>
                    <a:pt x="28" y="27"/>
                    <a:pt x="8" y="20"/>
                  </a:cubicBezTo>
                  <a:cubicBezTo>
                    <a:pt x="0" y="8"/>
                    <a:pt x="7" y="2"/>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7" name="Google Shape;147;p16"/>
            <p:cNvSpPr/>
            <p:nvPr/>
          </p:nvSpPr>
          <p:spPr>
            <a:xfrm rot="5400000">
              <a:off x="11427309" y="1320685"/>
              <a:ext cx="127608" cy="78339"/>
            </a:xfrm>
            <a:custGeom>
              <a:rect b="b" l="l" r="r" t="t"/>
              <a:pathLst>
                <a:path extrusionOk="0" h="26" w="39">
                  <a:moveTo>
                    <a:pt x="24" y="0"/>
                  </a:moveTo>
                  <a:cubicBezTo>
                    <a:pt x="39" y="2"/>
                    <a:pt x="36" y="26"/>
                    <a:pt x="20" y="25"/>
                  </a:cubicBezTo>
                  <a:cubicBezTo>
                    <a:pt x="0" y="18"/>
                    <a:pt x="3"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8" name="Google Shape;148;p16"/>
            <p:cNvSpPr/>
            <p:nvPr/>
          </p:nvSpPr>
          <p:spPr>
            <a:xfrm rot="5400000">
              <a:off x="11407470" y="1778440"/>
              <a:ext cx="131153" cy="93843"/>
            </a:xfrm>
            <a:custGeom>
              <a:rect b="b" l="l" r="r" t="t"/>
              <a:pathLst>
                <a:path extrusionOk="0" h="31" w="40">
                  <a:moveTo>
                    <a:pt x="22" y="0"/>
                  </a:moveTo>
                  <a:cubicBezTo>
                    <a:pt x="39" y="3"/>
                    <a:pt x="40" y="31"/>
                    <a:pt x="16" y="25"/>
                  </a:cubicBezTo>
                  <a:cubicBezTo>
                    <a:pt x="0" y="7"/>
                    <a:pt x="13" y="4"/>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49" name="Google Shape;149;p16"/>
            <p:cNvSpPr/>
            <p:nvPr/>
          </p:nvSpPr>
          <p:spPr>
            <a:xfrm rot="5400000">
              <a:off x="11404869" y="1535195"/>
              <a:ext cx="127608" cy="69362"/>
            </a:xfrm>
            <a:custGeom>
              <a:rect b="b" l="l" r="r" t="t"/>
              <a:pathLst>
                <a:path extrusionOk="0" h="23" w="39">
                  <a:moveTo>
                    <a:pt x="16" y="0"/>
                  </a:moveTo>
                  <a:cubicBezTo>
                    <a:pt x="39" y="7"/>
                    <a:pt x="31" y="17"/>
                    <a:pt x="11" y="23"/>
                  </a:cubicBezTo>
                  <a:cubicBezTo>
                    <a:pt x="0" y="16"/>
                    <a:pt x="4" y="2"/>
                    <a:pt x="1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0" name="Google Shape;150;p16"/>
            <p:cNvSpPr/>
            <p:nvPr/>
          </p:nvSpPr>
          <p:spPr>
            <a:xfrm rot="5400000">
              <a:off x="11480119" y="1078297"/>
              <a:ext cx="9748" cy="5712"/>
            </a:xfrm>
            <a:custGeom>
              <a:rect b="b" l="l" r="r" t="t"/>
              <a:pathLst>
                <a:path extrusionOk="0" h="2" w="3">
                  <a:moveTo>
                    <a:pt x="1" y="0"/>
                  </a:moveTo>
                  <a:cubicBezTo>
                    <a:pt x="2" y="1"/>
                    <a:pt x="3" y="2"/>
                    <a:pt x="2" y="2"/>
                  </a:cubicBezTo>
                  <a:cubicBezTo>
                    <a:pt x="1" y="2"/>
                    <a:pt x="0" y="1"/>
                    <a:pt x="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1" name="Google Shape;151;p16"/>
            <p:cNvSpPr/>
            <p:nvPr/>
          </p:nvSpPr>
          <p:spPr>
            <a:xfrm rot="5400000">
              <a:off x="11194111" y="860614"/>
              <a:ext cx="143559" cy="75075"/>
            </a:xfrm>
            <a:custGeom>
              <a:rect b="b" l="l" r="r" t="t"/>
              <a:pathLst>
                <a:path extrusionOk="0" h="25" w="44">
                  <a:moveTo>
                    <a:pt x="28" y="0"/>
                  </a:moveTo>
                  <a:cubicBezTo>
                    <a:pt x="44" y="2"/>
                    <a:pt x="38" y="22"/>
                    <a:pt x="25" y="25"/>
                  </a:cubicBezTo>
                  <a:cubicBezTo>
                    <a:pt x="0" y="25"/>
                    <a:pt x="9" y="5"/>
                    <a:pt x="28"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2" name="Google Shape;152;p16"/>
            <p:cNvSpPr/>
            <p:nvPr/>
          </p:nvSpPr>
          <p:spPr>
            <a:xfrm rot="5400000">
              <a:off x="11167080" y="1015030"/>
              <a:ext cx="115202" cy="90579"/>
            </a:xfrm>
            <a:custGeom>
              <a:rect b="b" l="l" r="r" t="t"/>
              <a:pathLst>
                <a:path extrusionOk="0" h="30" w="35">
                  <a:moveTo>
                    <a:pt x="19" y="0"/>
                  </a:moveTo>
                  <a:cubicBezTo>
                    <a:pt x="26" y="0"/>
                    <a:pt x="35" y="8"/>
                    <a:pt x="33" y="15"/>
                  </a:cubicBezTo>
                  <a:cubicBezTo>
                    <a:pt x="30" y="12"/>
                    <a:pt x="27" y="17"/>
                    <a:pt x="25" y="19"/>
                  </a:cubicBezTo>
                  <a:cubicBezTo>
                    <a:pt x="7" y="30"/>
                    <a:pt x="0" y="5"/>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3" name="Google Shape;153;p16"/>
            <p:cNvSpPr/>
            <p:nvPr/>
          </p:nvSpPr>
          <p:spPr>
            <a:xfrm rot="5400000">
              <a:off x="11164085" y="450599"/>
              <a:ext cx="118747" cy="81603"/>
            </a:xfrm>
            <a:custGeom>
              <a:rect b="b" l="l" r="r" t="t"/>
              <a:pathLst>
                <a:path extrusionOk="0" h="27" w="36">
                  <a:moveTo>
                    <a:pt x="21" y="0"/>
                  </a:moveTo>
                  <a:cubicBezTo>
                    <a:pt x="33" y="3"/>
                    <a:pt x="36" y="23"/>
                    <a:pt x="22" y="27"/>
                  </a:cubicBezTo>
                  <a:cubicBezTo>
                    <a:pt x="3" y="25"/>
                    <a:pt x="0" y="1"/>
                    <a:pt x="2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4" name="Google Shape;154;p16"/>
            <p:cNvSpPr/>
            <p:nvPr/>
          </p:nvSpPr>
          <p:spPr>
            <a:xfrm rot="5400000">
              <a:off x="11155166" y="1253803"/>
              <a:ext cx="127608" cy="79154"/>
            </a:xfrm>
            <a:custGeom>
              <a:rect b="b" l="l" r="r" t="t"/>
              <a:pathLst>
                <a:path extrusionOk="0" h="26" w="39">
                  <a:moveTo>
                    <a:pt x="24" y="0"/>
                  </a:moveTo>
                  <a:cubicBezTo>
                    <a:pt x="39" y="3"/>
                    <a:pt x="36" y="26"/>
                    <a:pt x="20" y="26"/>
                  </a:cubicBezTo>
                  <a:cubicBezTo>
                    <a:pt x="0" y="18"/>
                    <a:pt x="3"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5" name="Google Shape;155;p16"/>
            <p:cNvSpPr/>
            <p:nvPr/>
          </p:nvSpPr>
          <p:spPr>
            <a:xfrm rot="5400000">
              <a:off x="11141013" y="614227"/>
              <a:ext cx="134697" cy="105266"/>
            </a:xfrm>
            <a:custGeom>
              <a:rect b="b" l="l" r="r" t="t"/>
              <a:pathLst>
                <a:path extrusionOk="0" h="35" w="41">
                  <a:moveTo>
                    <a:pt x="28" y="2"/>
                  </a:moveTo>
                  <a:cubicBezTo>
                    <a:pt x="37" y="0"/>
                    <a:pt x="41" y="13"/>
                    <a:pt x="40" y="21"/>
                  </a:cubicBezTo>
                  <a:cubicBezTo>
                    <a:pt x="22" y="35"/>
                    <a:pt x="0" y="10"/>
                    <a:pt x="28" y="2"/>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6" name="Google Shape;156;p16"/>
            <p:cNvSpPr/>
            <p:nvPr/>
          </p:nvSpPr>
          <p:spPr>
            <a:xfrm rot="5400000">
              <a:off x="11155026" y="1463404"/>
              <a:ext cx="131153" cy="69362"/>
            </a:xfrm>
            <a:custGeom>
              <a:rect b="b" l="l" r="r" t="t"/>
              <a:pathLst>
                <a:path extrusionOk="0" h="23" w="40">
                  <a:moveTo>
                    <a:pt x="24" y="0"/>
                  </a:moveTo>
                  <a:cubicBezTo>
                    <a:pt x="40" y="0"/>
                    <a:pt x="38" y="20"/>
                    <a:pt x="25" y="23"/>
                  </a:cubicBezTo>
                  <a:cubicBezTo>
                    <a:pt x="0" y="22"/>
                    <a:pt x="6" y="3"/>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7" name="Google Shape;157;p16"/>
            <p:cNvSpPr/>
            <p:nvPr/>
          </p:nvSpPr>
          <p:spPr>
            <a:xfrm rot="5400000">
              <a:off x="11101585" y="2335317"/>
              <a:ext cx="128495" cy="72626"/>
            </a:xfrm>
            <a:custGeom>
              <a:rect b="b" l="l" r="r" t="t"/>
              <a:pathLst>
                <a:path extrusionOk="0" h="24" w="39">
                  <a:moveTo>
                    <a:pt x="21" y="0"/>
                  </a:moveTo>
                  <a:cubicBezTo>
                    <a:pt x="37" y="0"/>
                    <a:pt x="39" y="23"/>
                    <a:pt x="22" y="24"/>
                  </a:cubicBezTo>
                  <a:cubicBezTo>
                    <a:pt x="7" y="22"/>
                    <a:pt x="0" y="5"/>
                    <a:pt x="2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8" name="Google Shape;158;p16"/>
            <p:cNvSpPr/>
            <p:nvPr/>
          </p:nvSpPr>
          <p:spPr>
            <a:xfrm rot="5400000">
              <a:off x="11141175" y="1673149"/>
              <a:ext cx="140901" cy="93843"/>
            </a:xfrm>
            <a:custGeom>
              <a:rect b="b" l="l" r="r" t="t"/>
              <a:pathLst>
                <a:path extrusionOk="0" h="31" w="43">
                  <a:moveTo>
                    <a:pt x="27" y="3"/>
                  </a:moveTo>
                  <a:cubicBezTo>
                    <a:pt x="35" y="0"/>
                    <a:pt x="43" y="17"/>
                    <a:pt x="40" y="23"/>
                  </a:cubicBezTo>
                  <a:cubicBezTo>
                    <a:pt x="21" y="31"/>
                    <a:pt x="0" y="15"/>
                    <a:pt x="27" y="3"/>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59" name="Google Shape;159;p16"/>
            <p:cNvSpPr/>
            <p:nvPr/>
          </p:nvSpPr>
          <p:spPr>
            <a:xfrm rot="5400000">
              <a:off x="11120625" y="255502"/>
              <a:ext cx="124063" cy="78339"/>
            </a:xfrm>
            <a:custGeom>
              <a:rect b="b" l="l" r="r" t="t"/>
              <a:pathLst>
                <a:path extrusionOk="0" h="26" w="38">
                  <a:moveTo>
                    <a:pt x="22" y="0"/>
                  </a:moveTo>
                  <a:cubicBezTo>
                    <a:pt x="38" y="3"/>
                    <a:pt x="33" y="25"/>
                    <a:pt x="18" y="26"/>
                  </a:cubicBezTo>
                  <a:cubicBezTo>
                    <a:pt x="0" y="20"/>
                    <a:pt x="6" y="3"/>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0" name="Google Shape;160;p16"/>
            <p:cNvSpPr/>
            <p:nvPr/>
          </p:nvSpPr>
          <p:spPr>
            <a:xfrm rot="5400000">
              <a:off x="11115856" y="1902943"/>
              <a:ext cx="131153" cy="69362"/>
            </a:xfrm>
            <a:custGeom>
              <a:rect b="b" l="l" r="r" t="t"/>
              <a:pathLst>
                <a:path extrusionOk="0" h="23" w="40">
                  <a:moveTo>
                    <a:pt x="24" y="0"/>
                  </a:moveTo>
                  <a:cubicBezTo>
                    <a:pt x="40" y="0"/>
                    <a:pt x="38" y="20"/>
                    <a:pt x="25" y="23"/>
                  </a:cubicBezTo>
                  <a:cubicBezTo>
                    <a:pt x="0" y="22"/>
                    <a:pt x="6" y="4"/>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1" name="Google Shape;161;p16"/>
            <p:cNvSpPr/>
            <p:nvPr/>
          </p:nvSpPr>
          <p:spPr>
            <a:xfrm rot="5400000">
              <a:off x="11082153" y="2137303"/>
              <a:ext cx="137356" cy="99554"/>
            </a:xfrm>
            <a:custGeom>
              <a:rect b="b" l="l" r="r" t="t"/>
              <a:pathLst>
                <a:path extrusionOk="0" h="33" w="42">
                  <a:moveTo>
                    <a:pt x="25" y="1"/>
                  </a:moveTo>
                  <a:cubicBezTo>
                    <a:pt x="42" y="14"/>
                    <a:pt x="15" y="33"/>
                    <a:pt x="4" y="19"/>
                  </a:cubicBezTo>
                  <a:cubicBezTo>
                    <a:pt x="0" y="5"/>
                    <a:pt x="16" y="0"/>
                    <a:pt x="25"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2" name="Google Shape;162;p16"/>
            <p:cNvSpPr/>
            <p:nvPr/>
          </p:nvSpPr>
          <p:spPr>
            <a:xfrm rot="5400000">
              <a:off x="11410824" y="2818299"/>
              <a:ext cx="121406" cy="81603"/>
            </a:xfrm>
            <a:custGeom>
              <a:rect b="b" l="l" r="r" t="t"/>
              <a:pathLst>
                <a:path extrusionOk="0" h="27" w="37">
                  <a:moveTo>
                    <a:pt x="20" y="1"/>
                  </a:moveTo>
                  <a:cubicBezTo>
                    <a:pt x="31" y="1"/>
                    <a:pt x="37" y="24"/>
                    <a:pt x="22" y="27"/>
                  </a:cubicBezTo>
                  <a:cubicBezTo>
                    <a:pt x="2" y="27"/>
                    <a:pt x="0" y="0"/>
                    <a:pt x="20"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3" name="Google Shape;163;p16"/>
            <p:cNvSpPr/>
            <p:nvPr/>
          </p:nvSpPr>
          <p:spPr>
            <a:xfrm rot="5400000">
              <a:off x="11391700" y="5088176"/>
              <a:ext cx="124063" cy="87315"/>
            </a:xfrm>
            <a:custGeom>
              <a:rect b="b" l="l" r="r" t="t"/>
              <a:pathLst>
                <a:path extrusionOk="0" h="29" w="38">
                  <a:moveTo>
                    <a:pt x="12" y="3"/>
                  </a:moveTo>
                  <a:cubicBezTo>
                    <a:pt x="34" y="0"/>
                    <a:pt x="38" y="26"/>
                    <a:pt x="15" y="29"/>
                  </a:cubicBezTo>
                  <a:cubicBezTo>
                    <a:pt x="4" y="23"/>
                    <a:pt x="0" y="9"/>
                    <a:pt x="12" y="3"/>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4" name="Google Shape;164;p16"/>
            <p:cNvSpPr/>
            <p:nvPr/>
          </p:nvSpPr>
          <p:spPr>
            <a:xfrm rot="5400000">
              <a:off x="11371127" y="2531128"/>
              <a:ext cx="138242" cy="100371"/>
            </a:xfrm>
            <a:custGeom>
              <a:rect b="b" l="l" r="r" t="t"/>
              <a:pathLst>
                <a:path extrusionOk="0" h="33" w="42">
                  <a:moveTo>
                    <a:pt x="25" y="1"/>
                  </a:moveTo>
                  <a:cubicBezTo>
                    <a:pt x="42" y="14"/>
                    <a:pt x="15" y="33"/>
                    <a:pt x="4" y="19"/>
                  </a:cubicBezTo>
                  <a:cubicBezTo>
                    <a:pt x="0" y="6"/>
                    <a:pt x="15" y="0"/>
                    <a:pt x="25"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5" name="Google Shape;165;p16"/>
            <p:cNvSpPr/>
            <p:nvPr/>
          </p:nvSpPr>
          <p:spPr>
            <a:xfrm rot="5400000">
              <a:off x="11401349" y="4735882"/>
              <a:ext cx="131153" cy="88130"/>
            </a:xfrm>
            <a:custGeom>
              <a:rect b="b" l="l" r="r" t="t"/>
              <a:pathLst>
                <a:path extrusionOk="0" h="29" w="40">
                  <a:moveTo>
                    <a:pt x="26" y="0"/>
                  </a:moveTo>
                  <a:cubicBezTo>
                    <a:pt x="34" y="0"/>
                    <a:pt x="40" y="10"/>
                    <a:pt x="39" y="20"/>
                  </a:cubicBezTo>
                  <a:cubicBezTo>
                    <a:pt x="17" y="29"/>
                    <a:pt x="0" y="10"/>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6" name="Google Shape;166;p16"/>
            <p:cNvSpPr/>
            <p:nvPr/>
          </p:nvSpPr>
          <p:spPr>
            <a:xfrm rot="5400000">
              <a:off x="11409487" y="4455410"/>
              <a:ext cx="121406" cy="88130"/>
            </a:xfrm>
            <a:custGeom>
              <a:rect b="b" l="l" r="r" t="t"/>
              <a:pathLst>
                <a:path extrusionOk="0" h="29" w="37">
                  <a:moveTo>
                    <a:pt x="18" y="4"/>
                  </a:moveTo>
                  <a:cubicBezTo>
                    <a:pt x="35" y="0"/>
                    <a:pt x="37" y="28"/>
                    <a:pt x="22" y="29"/>
                  </a:cubicBezTo>
                  <a:cubicBezTo>
                    <a:pt x="7" y="28"/>
                    <a:pt x="0" y="14"/>
                    <a:pt x="18" y="4"/>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7" name="Google Shape;167;p16"/>
            <p:cNvSpPr/>
            <p:nvPr/>
          </p:nvSpPr>
          <p:spPr>
            <a:xfrm rot="5400000">
              <a:off x="11369848" y="4194178"/>
              <a:ext cx="143559" cy="102819"/>
            </a:xfrm>
            <a:custGeom>
              <a:rect b="b" l="l" r="r" t="t"/>
              <a:pathLst>
                <a:path extrusionOk="0" h="34" w="44">
                  <a:moveTo>
                    <a:pt x="31" y="1"/>
                  </a:moveTo>
                  <a:cubicBezTo>
                    <a:pt x="39" y="0"/>
                    <a:pt x="44" y="12"/>
                    <a:pt x="42" y="19"/>
                  </a:cubicBezTo>
                  <a:cubicBezTo>
                    <a:pt x="25" y="34"/>
                    <a:pt x="0" y="8"/>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8" name="Google Shape;168;p16"/>
            <p:cNvSpPr/>
            <p:nvPr/>
          </p:nvSpPr>
          <p:spPr>
            <a:xfrm rot="5400000">
              <a:off x="11381624" y="3691697"/>
              <a:ext cx="134697" cy="81603"/>
            </a:xfrm>
            <a:custGeom>
              <a:rect b="b" l="l" r="r" t="t"/>
              <a:pathLst>
                <a:path extrusionOk="0" h="27" w="41">
                  <a:moveTo>
                    <a:pt x="22" y="0"/>
                  </a:moveTo>
                  <a:cubicBezTo>
                    <a:pt x="41" y="12"/>
                    <a:pt x="24" y="27"/>
                    <a:pt x="8" y="20"/>
                  </a:cubicBezTo>
                  <a:cubicBezTo>
                    <a:pt x="0" y="7"/>
                    <a:pt x="8" y="0"/>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69" name="Google Shape;169;p16"/>
            <p:cNvSpPr/>
            <p:nvPr/>
          </p:nvSpPr>
          <p:spPr>
            <a:xfrm rot="5400000">
              <a:off x="11417787" y="3075050"/>
              <a:ext cx="124951" cy="69362"/>
            </a:xfrm>
            <a:custGeom>
              <a:rect b="b" l="l" r="r" t="t"/>
              <a:pathLst>
                <a:path extrusionOk="0" h="23" w="38">
                  <a:moveTo>
                    <a:pt x="26" y="0"/>
                  </a:moveTo>
                  <a:cubicBezTo>
                    <a:pt x="38" y="0"/>
                    <a:pt x="37" y="20"/>
                    <a:pt x="25" y="23"/>
                  </a:cubicBezTo>
                  <a:cubicBezTo>
                    <a:pt x="0" y="23"/>
                    <a:pt x="5" y="1"/>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0" name="Google Shape;170;p16"/>
            <p:cNvSpPr/>
            <p:nvPr/>
          </p:nvSpPr>
          <p:spPr>
            <a:xfrm rot="5400000">
              <a:off x="11376729" y="3335597"/>
              <a:ext cx="134697" cy="84866"/>
            </a:xfrm>
            <a:custGeom>
              <a:rect b="b" l="l" r="r" t="t"/>
              <a:pathLst>
                <a:path extrusionOk="0" h="28" w="41">
                  <a:moveTo>
                    <a:pt x="26" y="1"/>
                  </a:moveTo>
                  <a:cubicBezTo>
                    <a:pt x="34" y="0"/>
                    <a:pt x="41" y="12"/>
                    <a:pt x="39" y="20"/>
                  </a:cubicBezTo>
                  <a:cubicBezTo>
                    <a:pt x="17" y="28"/>
                    <a:pt x="0" y="12"/>
                    <a:pt x="26"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1" name="Google Shape;171;p16"/>
            <p:cNvSpPr/>
            <p:nvPr/>
          </p:nvSpPr>
          <p:spPr>
            <a:xfrm rot="5400000">
              <a:off x="11360464" y="3934729"/>
              <a:ext cx="143559" cy="97107"/>
            </a:xfrm>
            <a:custGeom>
              <a:rect b="b" l="l" r="r" t="t"/>
              <a:pathLst>
                <a:path extrusionOk="0" h="32" w="44">
                  <a:moveTo>
                    <a:pt x="31" y="1"/>
                  </a:moveTo>
                  <a:cubicBezTo>
                    <a:pt x="40" y="0"/>
                    <a:pt x="44" y="8"/>
                    <a:pt x="43" y="15"/>
                  </a:cubicBezTo>
                  <a:cubicBezTo>
                    <a:pt x="29" y="32"/>
                    <a:pt x="0" y="6"/>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2" name="Google Shape;172;p16"/>
            <p:cNvSpPr/>
            <p:nvPr/>
          </p:nvSpPr>
          <p:spPr>
            <a:xfrm rot="5400000">
              <a:off x="11395443" y="5347417"/>
              <a:ext cx="94821" cy="69362"/>
            </a:xfrm>
            <a:custGeom>
              <a:rect b="b" l="l" r="r" t="t"/>
              <a:pathLst>
                <a:path extrusionOk="0" h="23" w="29">
                  <a:moveTo>
                    <a:pt x="13" y="0"/>
                  </a:moveTo>
                  <a:cubicBezTo>
                    <a:pt x="27" y="0"/>
                    <a:pt x="29" y="22"/>
                    <a:pt x="13" y="23"/>
                  </a:cubicBezTo>
                  <a:cubicBezTo>
                    <a:pt x="2" y="22"/>
                    <a:pt x="0" y="2"/>
                    <a:pt x="13"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3" name="Google Shape;173;p16"/>
            <p:cNvSpPr/>
            <p:nvPr/>
          </p:nvSpPr>
          <p:spPr>
            <a:xfrm rot="5400000">
              <a:off x="11343434" y="5658571"/>
              <a:ext cx="140901" cy="102819"/>
            </a:xfrm>
            <a:custGeom>
              <a:rect b="b" l="l" r="r" t="t"/>
              <a:pathLst>
                <a:path extrusionOk="0" h="34" w="43">
                  <a:moveTo>
                    <a:pt x="24" y="0"/>
                  </a:moveTo>
                  <a:cubicBezTo>
                    <a:pt x="43" y="3"/>
                    <a:pt x="28" y="34"/>
                    <a:pt x="14" y="23"/>
                  </a:cubicBezTo>
                  <a:cubicBezTo>
                    <a:pt x="0" y="28"/>
                    <a:pt x="4" y="5"/>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4" name="Google Shape;174;p16"/>
            <p:cNvSpPr/>
            <p:nvPr/>
          </p:nvSpPr>
          <p:spPr>
            <a:xfrm rot="5400000">
              <a:off x="11324095" y="6423833"/>
              <a:ext cx="134697" cy="93843"/>
            </a:xfrm>
            <a:custGeom>
              <a:rect b="b" l="l" r="r" t="t"/>
              <a:pathLst>
                <a:path extrusionOk="0" h="31" w="41">
                  <a:moveTo>
                    <a:pt x="23" y="0"/>
                  </a:moveTo>
                  <a:cubicBezTo>
                    <a:pt x="40" y="1"/>
                    <a:pt x="41" y="31"/>
                    <a:pt x="17" y="25"/>
                  </a:cubicBezTo>
                  <a:cubicBezTo>
                    <a:pt x="0" y="7"/>
                    <a:pt x="17" y="4"/>
                    <a:pt x="23"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5" name="Google Shape;175;p16"/>
            <p:cNvSpPr/>
            <p:nvPr/>
          </p:nvSpPr>
          <p:spPr>
            <a:xfrm rot="5400000">
              <a:off x="11324317" y="5897278"/>
              <a:ext cx="118747" cy="120771"/>
            </a:xfrm>
            <a:custGeom>
              <a:rect b="b" l="l" r="r" t="t"/>
              <a:pathLst>
                <a:path extrusionOk="0" h="40" w="36">
                  <a:moveTo>
                    <a:pt x="16" y="4"/>
                  </a:moveTo>
                  <a:cubicBezTo>
                    <a:pt x="36" y="5"/>
                    <a:pt x="33" y="0"/>
                    <a:pt x="34" y="15"/>
                  </a:cubicBezTo>
                  <a:cubicBezTo>
                    <a:pt x="34" y="40"/>
                    <a:pt x="0" y="22"/>
                    <a:pt x="16" y="4"/>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6" name="Google Shape;176;p16"/>
            <p:cNvSpPr/>
            <p:nvPr/>
          </p:nvSpPr>
          <p:spPr>
            <a:xfrm rot="5400000">
              <a:off x="11356013" y="6183127"/>
              <a:ext cx="131153" cy="72626"/>
            </a:xfrm>
            <a:custGeom>
              <a:rect b="b" l="l" r="r" t="t"/>
              <a:pathLst>
                <a:path extrusionOk="0" h="24" w="40">
                  <a:moveTo>
                    <a:pt x="24" y="0"/>
                  </a:moveTo>
                  <a:cubicBezTo>
                    <a:pt x="40" y="0"/>
                    <a:pt x="38" y="20"/>
                    <a:pt x="25" y="24"/>
                  </a:cubicBezTo>
                  <a:cubicBezTo>
                    <a:pt x="0" y="22"/>
                    <a:pt x="6" y="4"/>
                    <a:pt x="24"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7" name="Google Shape;177;p16"/>
            <p:cNvSpPr/>
            <p:nvPr/>
          </p:nvSpPr>
          <p:spPr>
            <a:xfrm rot="5400000">
              <a:off x="11104198" y="3296179"/>
              <a:ext cx="144445" cy="106083"/>
            </a:xfrm>
            <a:custGeom>
              <a:rect b="b" l="l" r="r" t="t"/>
              <a:pathLst>
                <a:path extrusionOk="0" h="35" w="44">
                  <a:moveTo>
                    <a:pt x="28" y="0"/>
                  </a:moveTo>
                  <a:cubicBezTo>
                    <a:pt x="36" y="1"/>
                    <a:pt x="44" y="12"/>
                    <a:pt x="42" y="21"/>
                  </a:cubicBezTo>
                  <a:cubicBezTo>
                    <a:pt x="23" y="35"/>
                    <a:pt x="0" y="7"/>
                    <a:pt x="28"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8" name="Google Shape;178;p16"/>
            <p:cNvSpPr/>
            <p:nvPr/>
          </p:nvSpPr>
          <p:spPr>
            <a:xfrm rot="5400000">
              <a:off x="11134111" y="4387490"/>
              <a:ext cx="151535" cy="75075"/>
            </a:xfrm>
            <a:custGeom>
              <a:rect b="b" l="l" r="r" t="t"/>
              <a:pathLst>
                <a:path extrusionOk="0" h="25" w="46">
                  <a:moveTo>
                    <a:pt x="23" y="0"/>
                  </a:moveTo>
                  <a:cubicBezTo>
                    <a:pt x="32" y="1"/>
                    <a:pt x="46" y="21"/>
                    <a:pt x="29" y="25"/>
                  </a:cubicBezTo>
                  <a:cubicBezTo>
                    <a:pt x="10" y="23"/>
                    <a:pt x="0" y="9"/>
                    <a:pt x="23"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79" name="Google Shape;179;p16"/>
            <p:cNvSpPr/>
            <p:nvPr/>
          </p:nvSpPr>
          <p:spPr>
            <a:xfrm rot="5400000">
              <a:off x="11138041" y="5384813"/>
              <a:ext cx="134697" cy="84051"/>
            </a:xfrm>
            <a:custGeom>
              <a:rect b="b" l="l" r="r" t="t"/>
              <a:pathLst>
                <a:path extrusionOk="0" h="28" w="41">
                  <a:moveTo>
                    <a:pt x="22" y="0"/>
                  </a:moveTo>
                  <a:cubicBezTo>
                    <a:pt x="41" y="13"/>
                    <a:pt x="24" y="28"/>
                    <a:pt x="8" y="21"/>
                  </a:cubicBezTo>
                  <a:cubicBezTo>
                    <a:pt x="0" y="8"/>
                    <a:pt x="8" y="0"/>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0" name="Google Shape;180;p16"/>
            <p:cNvSpPr/>
            <p:nvPr/>
          </p:nvSpPr>
          <p:spPr>
            <a:xfrm rot="5400000">
              <a:off x="11133693" y="4595717"/>
              <a:ext cx="131153" cy="84866"/>
            </a:xfrm>
            <a:custGeom>
              <a:rect b="b" l="l" r="r" t="t"/>
              <a:pathLst>
                <a:path extrusionOk="0" h="28" w="40">
                  <a:moveTo>
                    <a:pt x="27" y="1"/>
                  </a:moveTo>
                  <a:cubicBezTo>
                    <a:pt x="35" y="0"/>
                    <a:pt x="40" y="10"/>
                    <a:pt x="38" y="17"/>
                  </a:cubicBezTo>
                  <a:cubicBezTo>
                    <a:pt x="17" y="28"/>
                    <a:pt x="0" y="7"/>
                    <a:pt x="27"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1" name="Google Shape;181;p16"/>
            <p:cNvSpPr/>
            <p:nvPr/>
          </p:nvSpPr>
          <p:spPr>
            <a:xfrm rot="5400000">
              <a:off x="11105830" y="6046702"/>
              <a:ext cx="144445" cy="102819"/>
            </a:xfrm>
            <a:custGeom>
              <a:rect b="b" l="l" r="r" t="t"/>
              <a:pathLst>
                <a:path extrusionOk="0" h="34" w="44">
                  <a:moveTo>
                    <a:pt x="31" y="1"/>
                  </a:moveTo>
                  <a:cubicBezTo>
                    <a:pt x="44" y="3"/>
                    <a:pt x="38" y="34"/>
                    <a:pt x="25" y="22"/>
                  </a:cubicBezTo>
                  <a:cubicBezTo>
                    <a:pt x="0" y="28"/>
                    <a:pt x="14" y="0"/>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2" name="Google Shape;182;p16"/>
            <p:cNvSpPr/>
            <p:nvPr/>
          </p:nvSpPr>
          <p:spPr>
            <a:xfrm rot="5400000">
              <a:off x="11117596" y="3060239"/>
              <a:ext cx="115202" cy="121588"/>
            </a:xfrm>
            <a:custGeom>
              <a:rect b="b" l="l" r="r" t="t"/>
              <a:pathLst>
                <a:path extrusionOk="0" h="40" w="35">
                  <a:moveTo>
                    <a:pt x="16" y="4"/>
                  </a:moveTo>
                  <a:cubicBezTo>
                    <a:pt x="35" y="4"/>
                    <a:pt x="32" y="0"/>
                    <a:pt x="33" y="15"/>
                  </a:cubicBezTo>
                  <a:cubicBezTo>
                    <a:pt x="34" y="40"/>
                    <a:pt x="0" y="22"/>
                    <a:pt x="16" y="4"/>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3" name="Google Shape;183;p16"/>
            <p:cNvSpPr/>
            <p:nvPr/>
          </p:nvSpPr>
          <p:spPr>
            <a:xfrm rot="5400000">
              <a:off x="11125265" y="4900335"/>
              <a:ext cx="127608" cy="69362"/>
            </a:xfrm>
            <a:custGeom>
              <a:rect b="b" l="l" r="r" t="t"/>
              <a:pathLst>
                <a:path extrusionOk="0" h="23" w="39">
                  <a:moveTo>
                    <a:pt x="26" y="0"/>
                  </a:moveTo>
                  <a:cubicBezTo>
                    <a:pt x="39" y="1"/>
                    <a:pt x="38" y="21"/>
                    <a:pt x="26" y="23"/>
                  </a:cubicBezTo>
                  <a:cubicBezTo>
                    <a:pt x="0" y="23"/>
                    <a:pt x="5" y="2"/>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4" name="Google Shape;184;p16"/>
            <p:cNvSpPr/>
            <p:nvPr/>
          </p:nvSpPr>
          <p:spPr>
            <a:xfrm rot="5400000">
              <a:off x="11117373" y="5141456"/>
              <a:ext cx="131153" cy="81603"/>
            </a:xfrm>
            <a:custGeom>
              <a:rect b="b" l="l" r="r" t="t"/>
              <a:pathLst>
                <a:path extrusionOk="0" h="27" w="40">
                  <a:moveTo>
                    <a:pt x="25" y="0"/>
                  </a:moveTo>
                  <a:cubicBezTo>
                    <a:pt x="34" y="0"/>
                    <a:pt x="40" y="11"/>
                    <a:pt x="38" y="20"/>
                  </a:cubicBezTo>
                  <a:cubicBezTo>
                    <a:pt x="17" y="27"/>
                    <a:pt x="0" y="12"/>
                    <a:pt x="25"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5" name="Google Shape;185;p16"/>
            <p:cNvSpPr/>
            <p:nvPr/>
          </p:nvSpPr>
          <p:spPr>
            <a:xfrm rot="5400000">
              <a:off x="11112337" y="2598157"/>
              <a:ext cx="134697" cy="81603"/>
            </a:xfrm>
            <a:custGeom>
              <a:rect b="b" l="l" r="r" t="t"/>
              <a:pathLst>
                <a:path extrusionOk="0" h="27" w="41">
                  <a:moveTo>
                    <a:pt x="19" y="0"/>
                  </a:moveTo>
                  <a:cubicBezTo>
                    <a:pt x="41" y="9"/>
                    <a:pt x="28" y="27"/>
                    <a:pt x="7" y="20"/>
                  </a:cubicBezTo>
                  <a:cubicBezTo>
                    <a:pt x="0" y="8"/>
                    <a:pt x="7" y="1"/>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6" name="Google Shape;186;p16"/>
            <p:cNvSpPr/>
            <p:nvPr/>
          </p:nvSpPr>
          <p:spPr>
            <a:xfrm rot="5400000">
              <a:off x="11105830" y="6278710"/>
              <a:ext cx="144445" cy="78339"/>
            </a:xfrm>
            <a:custGeom>
              <a:rect b="b" l="l" r="r" t="t"/>
              <a:pathLst>
                <a:path extrusionOk="0" h="26" w="44">
                  <a:moveTo>
                    <a:pt x="29" y="0"/>
                  </a:moveTo>
                  <a:cubicBezTo>
                    <a:pt x="44" y="3"/>
                    <a:pt x="40" y="22"/>
                    <a:pt x="26" y="26"/>
                  </a:cubicBezTo>
                  <a:cubicBezTo>
                    <a:pt x="0" y="25"/>
                    <a:pt x="11" y="6"/>
                    <a:pt x="2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7" name="Google Shape;187;p16"/>
            <p:cNvSpPr/>
            <p:nvPr/>
          </p:nvSpPr>
          <p:spPr>
            <a:xfrm rot="5400000">
              <a:off x="11093998" y="5596726"/>
              <a:ext cx="144445" cy="97107"/>
            </a:xfrm>
            <a:custGeom>
              <a:rect b="b" l="l" r="r" t="t"/>
              <a:pathLst>
                <a:path extrusionOk="0" h="32" w="44">
                  <a:moveTo>
                    <a:pt x="31" y="1"/>
                  </a:moveTo>
                  <a:cubicBezTo>
                    <a:pt x="40" y="0"/>
                    <a:pt x="44" y="8"/>
                    <a:pt x="43" y="16"/>
                  </a:cubicBezTo>
                  <a:cubicBezTo>
                    <a:pt x="29" y="32"/>
                    <a:pt x="0" y="7"/>
                    <a:pt x="31"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8" name="Google Shape;188;p16"/>
            <p:cNvSpPr/>
            <p:nvPr/>
          </p:nvSpPr>
          <p:spPr>
            <a:xfrm rot="5400000">
              <a:off x="11097788" y="4080854"/>
              <a:ext cx="131153" cy="84866"/>
            </a:xfrm>
            <a:custGeom>
              <a:rect b="b" l="l" r="r" t="t"/>
              <a:pathLst>
                <a:path extrusionOk="0" h="28" w="40">
                  <a:moveTo>
                    <a:pt x="27" y="1"/>
                  </a:moveTo>
                  <a:cubicBezTo>
                    <a:pt x="35" y="0"/>
                    <a:pt x="40" y="10"/>
                    <a:pt x="38" y="17"/>
                  </a:cubicBezTo>
                  <a:cubicBezTo>
                    <a:pt x="17" y="28"/>
                    <a:pt x="0" y="7"/>
                    <a:pt x="27"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89" name="Google Shape;189;p16"/>
            <p:cNvSpPr/>
            <p:nvPr/>
          </p:nvSpPr>
          <p:spPr>
            <a:xfrm rot="5400000">
              <a:off x="11075637" y="5836680"/>
              <a:ext cx="144445" cy="102819"/>
            </a:xfrm>
            <a:custGeom>
              <a:rect b="b" l="l" r="r" t="t"/>
              <a:pathLst>
                <a:path extrusionOk="0" h="34" w="44">
                  <a:moveTo>
                    <a:pt x="31" y="0"/>
                  </a:moveTo>
                  <a:cubicBezTo>
                    <a:pt x="39" y="0"/>
                    <a:pt x="44" y="12"/>
                    <a:pt x="42" y="19"/>
                  </a:cubicBezTo>
                  <a:cubicBezTo>
                    <a:pt x="25" y="34"/>
                    <a:pt x="0" y="8"/>
                    <a:pt x="3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90" name="Google Shape;190;p16"/>
            <p:cNvSpPr/>
            <p:nvPr/>
          </p:nvSpPr>
          <p:spPr>
            <a:xfrm rot="5400000">
              <a:off x="11124696" y="2830776"/>
              <a:ext cx="121406" cy="81603"/>
            </a:xfrm>
            <a:custGeom>
              <a:rect b="b" l="l" r="r" t="t"/>
              <a:pathLst>
                <a:path extrusionOk="0" h="27" w="37">
                  <a:moveTo>
                    <a:pt x="19" y="1"/>
                  </a:moveTo>
                  <a:cubicBezTo>
                    <a:pt x="31" y="2"/>
                    <a:pt x="37" y="24"/>
                    <a:pt x="21" y="27"/>
                  </a:cubicBezTo>
                  <a:cubicBezTo>
                    <a:pt x="1" y="27"/>
                    <a:pt x="0" y="0"/>
                    <a:pt x="19" y="1"/>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91" name="Google Shape;191;p16"/>
            <p:cNvSpPr/>
            <p:nvPr/>
          </p:nvSpPr>
          <p:spPr>
            <a:xfrm rot="5400000">
              <a:off x="11082841" y="3849727"/>
              <a:ext cx="147990" cy="78339"/>
            </a:xfrm>
            <a:custGeom>
              <a:rect b="b" l="l" r="r" t="t"/>
              <a:pathLst>
                <a:path extrusionOk="0" h="26" w="45">
                  <a:moveTo>
                    <a:pt x="22" y="0"/>
                  </a:moveTo>
                  <a:cubicBezTo>
                    <a:pt x="32" y="2"/>
                    <a:pt x="45" y="22"/>
                    <a:pt x="28" y="26"/>
                  </a:cubicBezTo>
                  <a:cubicBezTo>
                    <a:pt x="10" y="24"/>
                    <a:pt x="0" y="9"/>
                    <a:pt x="22"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92" name="Google Shape;192;p16"/>
            <p:cNvSpPr/>
            <p:nvPr/>
          </p:nvSpPr>
          <p:spPr>
            <a:xfrm rot="5400000">
              <a:off x="11078098" y="3616257"/>
              <a:ext cx="133812" cy="79154"/>
            </a:xfrm>
            <a:custGeom>
              <a:rect b="b" l="l" r="r" t="t"/>
              <a:pathLst>
                <a:path extrusionOk="0" h="26" w="41">
                  <a:moveTo>
                    <a:pt x="19" y="0"/>
                  </a:moveTo>
                  <a:cubicBezTo>
                    <a:pt x="41" y="9"/>
                    <a:pt x="28" y="26"/>
                    <a:pt x="7" y="19"/>
                  </a:cubicBezTo>
                  <a:cubicBezTo>
                    <a:pt x="0" y="8"/>
                    <a:pt x="7" y="1"/>
                    <a:pt x="19"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93" name="Google Shape;193;p16"/>
            <p:cNvSpPr/>
            <p:nvPr/>
          </p:nvSpPr>
          <p:spPr>
            <a:xfrm rot="5400000">
              <a:off x="11076712" y="6507925"/>
              <a:ext cx="127608" cy="81603"/>
            </a:xfrm>
            <a:custGeom>
              <a:rect b="b" l="l" r="r" t="t"/>
              <a:pathLst>
                <a:path extrusionOk="0" h="27" w="39">
                  <a:moveTo>
                    <a:pt x="21" y="2"/>
                  </a:moveTo>
                  <a:cubicBezTo>
                    <a:pt x="36" y="0"/>
                    <a:pt x="39" y="17"/>
                    <a:pt x="26" y="24"/>
                  </a:cubicBezTo>
                  <a:cubicBezTo>
                    <a:pt x="8" y="27"/>
                    <a:pt x="0" y="9"/>
                    <a:pt x="21" y="2"/>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94" name="Google Shape;194;p16"/>
            <p:cNvSpPr/>
            <p:nvPr/>
          </p:nvSpPr>
          <p:spPr>
            <a:xfrm rot="5400000">
              <a:off x="11141853" y="34906"/>
              <a:ext cx="131153" cy="88130"/>
            </a:xfrm>
            <a:custGeom>
              <a:rect b="b" l="l" r="r" t="t"/>
              <a:pathLst>
                <a:path extrusionOk="0" h="29" w="40">
                  <a:moveTo>
                    <a:pt x="26" y="0"/>
                  </a:moveTo>
                  <a:cubicBezTo>
                    <a:pt x="34" y="0"/>
                    <a:pt x="40" y="10"/>
                    <a:pt x="39" y="20"/>
                  </a:cubicBezTo>
                  <a:cubicBezTo>
                    <a:pt x="17" y="29"/>
                    <a:pt x="0" y="10"/>
                    <a:pt x="26"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sp>
          <p:nvSpPr>
            <p:cNvPr id="195" name="Google Shape;195;p16"/>
            <p:cNvSpPr/>
            <p:nvPr/>
          </p:nvSpPr>
          <p:spPr>
            <a:xfrm rot="5400000">
              <a:off x="11301184" y="6639670"/>
              <a:ext cx="134697" cy="97107"/>
            </a:xfrm>
            <a:custGeom>
              <a:rect b="b" l="l" r="r" t="t"/>
              <a:pathLst>
                <a:path extrusionOk="0" h="32" w="41">
                  <a:moveTo>
                    <a:pt x="25" y="0"/>
                  </a:moveTo>
                  <a:cubicBezTo>
                    <a:pt x="41" y="13"/>
                    <a:pt x="15" y="32"/>
                    <a:pt x="4" y="18"/>
                  </a:cubicBezTo>
                  <a:cubicBezTo>
                    <a:pt x="0" y="5"/>
                    <a:pt x="15" y="0"/>
                    <a:pt x="25"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2"/>
                </a:solidFill>
                <a:latin typeface="Avenir"/>
                <a:ea typeface="Avenir"/>
                <a:cs typeface="Avenir"/>
                <a:sym typeface="Avenir"/>
              </a:endParaRPr>
            </a:p>
          </p:txBody>
        </p:sp>
      </p:grpSp>
      <p:sp>
        <p:nvSpPr>
          <p:cNvPr id="196" name="Google Shape;196;p1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197" name="Google Shape;197;p16"/>
          <p:cNvSpPr txBox="1"/>
          <p:nvPr>
            <p:ph type="title"/>
          </p:nvPr>
        </p:nvSpPr>
        <p:spPr>
          <a:xfrm>
            <a:off x="248511" y="185131"/>
            <a:ext cx="7532700" cy="736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600"/>
              <a:buFont typeface="Garamond"/>
              <a:buNone/>
            </a:pPr>
            <a:r>
              <a:rPr lang="en" sz="3600">
                <a:latin typeface="Oswald"/>
                <a:ea typeface="Oswald"/>
                <a:cs typeface="Oswald"/>
                <a:sym typeface="Oswald"/>
              </a:rPr>
              <a:t>Track time with ease and simplicity.</a:t>
            </a:r>
            <a:endParaRPr sz="3600">
              <a:latin typeface="Oswald"/>
              <a:ea typeface="Oswald"/>
              <a:cs typeface="Oswald"/>
              <a:sym typeface="Oswald"/>
            </a:endParaRPr>
          </a:p>
        </p:txBody>
      </p:sp>
      <p:sp>
        <p:nvSpPr>
          <p:cNvPr id="198" name="Google Shape;198;p16"/>
          <p:cNvSpPr/>
          <p:nvPr/>
        </p:nvSpPr>
        <p:spPr>
          <a:xfrm>
            <a:off x="5693" y="1406122"/>
            <a:ext cx="9131700" cy="30861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pic>
        <p:nvPicPr>
          <p:cNvPr id="199" name="Google Shape;199;p16"/>
          <p:cNvPicPr preferRelativeResize="0"/>
          <p:nvPr>
            <p:ph idx="2" type="pic"/>
          </p:nvPr>
        </p:nvPicPr>
        <p:blipFill rotWithShape="1">
          <a:blip r:embed="rId3">
            <a:alphaModFix/>
          </a:blip>
          <a:srcRect b="0" l="2507" r="2507" t="0"/>
          <a:stretch/>
        </p:blipFill>
        <p:spPr>
          <a:xfrm>
            <a:off x="4517507" y="1099588"/>
            <a:ext cx="4629300" cy="3655200"/>
          </a:xfrm>
          <a:prstGeom prst="rect">
            <a:avLst/>
          </a:prstGeom>
          <a:noFill/>
          <a:ln>
            <a:noFill/>
          </a:ln>
        </p:spPr>
      </p:pic>
      <p:sp>
        <p:nvSpPr>
          <p:cNvPr id="200" name="Google Shape;200;p16"/>
          <p:cNvSpPr/>
          <p:nvPr/>
        </p:nvSpPr>
        <p:spPr>
          <a:xfrm rot="-5400000">
            <a:off x="7822209" y="1508161"/>
            <a:ext cx="7311" cy="6733"/>
          </a:xfrm>
          <a:custGeom>
            <a:rect b="b" l="l" r="r" t="t"/>
            <a:pathLst>
              <a:path extrusionOk="0" h="3" w="3">
                <a:moveTo>
                  <a:pt x="1" y="0"/>
                </a:moveTo>
                <a:cubicBezTo>
                  <a:pt x="1" y="0"/>
                  <a:pt x="2" y="1"/>
                  <a:pt x="3" y="1"/>
                </a:cubicBezTo>
                <a:cubicBezTo>
                  <a:pt x="2" y="3"/>
                  <a:pt x="0" y="1"/>
                  <a:pt x="1" y="0"/>
                </a:cubicBezTo>
                <a:close/>
              </a:path>
            </a:pathLst>
          </a:custGeom>
          <a:solidFill>
            <a:srgbClr val="C8D3C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venir"/>
              <a:ea typeface="Avenir"/>
              <a:cs typeface="Avenir"/>
              <a:sym typeface="Avenir"/>
            </a:endParaRPr>
          </a:p>
        </p:txBody>
      </p:sp>
      <p:sp>
        <p:nvSpPr>
          <p:cNvPr id="201" name="Google Shape;201;p16"/>
          <p:cNvSpPr txBox="1"/>
          <p:nvPr>
            <p:ph idx="1" type="body"/>
          </p:nvPr>
        </p:nvSpPr>
        <p:spPr>
          <a:xfrm>
            <a:off x="111383" y="1676485"/>
            <a:ext cx="4380000" cy="2544600"/>
          </a:xfrm>
          <a:prstGeom prst="rect">
            <a:avLst/>
          </a:prstGeom>
          <a:noFill/>
          <a:ln>
            <a:noFill/>
          </a:ln>
        </p:spPr>
        <p:txBody>
          <a:bodyPr anchorCtr="0" anchor="t" bIns="34275" lIns="68575" spcFirstLastPara="1" rIns="68575" wrap="square" tIns="34275">
            <a:normAutofit/>
          </a:bodyPr>
          <a:lstStyle/>
          <a:p>
            <a:pPr indent="0" lvl="0" marL="0" rtl="0" algn="l">
              <a:lnSpc>
                <a:spcPct val="140000"/>
              </a:lnSpc>
              <a:spcBef>
                <a:spcPts val="0"/>
              </a:spcBef>
              <a:spcAft>
                <a:spcPts val="0"/>
              </a:spcAft>
              <a:buSzPts val="1100"/>
              <a:buNone/>
            </a:pPr>
            <a:r>
              <a:rPr lang="en">
                <a:latin typeface="Garamond"/>
                <a:ea typeface="Garamond"/>
                <a:cs typeface="Garamond"/>
                <a:sym typeface="Garamond"/>
              </a:rPr>
              <a:t>SunDial takes this challenge head on, with a simple, easy to use platform that allows work to be clearly and precisely communicated to the employer or client. </a:t>
            </a:r>
            <a:endParaRPr>
              <a:latin typeface="Garamond"/>
              <a:ea typeface="Garamond"/>
              <a:cs typeface="Garamond"/>
              <a:sym typeface="Garamond"/>
            </a:endParaRPr>
          </a:p>
          <a:p>
            <a:pPr indent="0" lvl="0" marL="0" rtl="0" algn="l">
              <a:lnSpc>
                <a:spcPct val="140000"/>
              </a:lnSpc>
              <a:spcBef>
                <a:spcPts val="0"/>
              </a:spcBef>
              <a:spcAft>
                <a:spcPts val="0"/>
              </a:spcAft>
              <a:buSzPts val="1100"/>
              <a:buNone/>
            </a:pPr>
            <a:r>
              <a:t/>
            </a:r>
            <a:endParaRPr>
              <a:latin typeface="Garamond"/>
              <a:ea typeface="Garamond"/>
              <a:cs typeface="Garamond"/>
              <a:sym typeface="Garamond"/>
            </a:endParaRPr>
          </a:p>
          <a:p>
            <a:pPr indent="0" lvl="0" marL="0" rtl="0" algn="l">
              <a:lnSpc>
                <a:spcPct val="140000"/>
              </a:lnSpc>
              <a:spcBef>
                <a:spcPts val="0"/>
              </a:spcBef>
              <a:spcAft>
                <a:spcPts val="0"/>
              </a:spcAft>
              <a:buSzPts val="1100"/>
              <a:buNone/>
            </a:pPr>
            <a:r>
              <a:rPr lang="en">
                <a:latin typeface="Garamond"/>
                <a:ea typeface="Garamond"/>
                <a:cs typeface="Garamond"/>
                <a:sym typeface="Garamond"/>
              </a:rPr>
              <a:t>With the ability to create and track users and the projects they are working on, this webpage will help ease the challenges we are facing with a widely distributed workforce.</a:t>
            </a:r>
            <a:endParaRPr>
              <a:latin typeface="Garamond"/>
              <a:ea typeface="Garamond"/>
              <a:cs typeface="Garamond"/>
              <a:sym typeface="Garamond"/>
            </a:endParaRPr>
          </a:p>
          <a:p>
            <a:pPr indent="0" lvl="0" marL="0" rtl="0" algn="l">
              <a:lnSpc>
                <a:spcPct val="140000"/>
              </a:lnSpc>
              <a:spcBef>
                <a:spcPts val="0"/>
              </a:spcBef>
              <a:spcAft>
                <a:spcPts val="0"/>
              </a:spcAft>
              <a:buSzPts val="1100"/>
              <a:buNone/>
            </a:pPr>
            <a:r>
              <a:t/>
            </a:r>
            <a:endParaRPr>
              <a:latin typeface="Garamond"/>
              <a:ea typeface="Garamond"/>
              <a:cs typeface="Garamond"/>
              <a:sym typeface="Garamond"/>
            </a:endParaRPr>
          </a:p>
          <a:p>
            <a:pPr indent="0" lvl="0" marL="0" rtl="0" algn="l">
              <a:lnSpc>
                <a:spcPct val="140000"/>
              </a:lnSpc>
              <a:spcBef>
                <a:spcPts val="0"/>
              </a:spcBef>
              <a:spcAft>
                <a:spcPts val="0"/>
              </a:spcAft>
              <a:buSzPts val="1100"/>
              <a:buNone/>
            </a:pPr>
            <a:r>
              <a:t/>
            </a:r>
            <a:endParaRPr>
              <a:latin typeface="Garamond"/>
              <a:ea typeface="Garamond"/>
              <a:cs typeface="Garamond"/>
              <a:sym typeface="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2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7"/>
          <p:cNvPicPr preferRelativeResize="0"/>
          <p:nvPr>
            <p:ph idx="2" type="pic"/>
          </p:nvPr>
        </p:nvPicPr>
        <p:blipFill rotWithShape="1">
          <a:blip r:embed="rId3">
            <a:alphaModFix/>
          </a:blip>
          <a:srcRect b="0" l="24326" r="24331" t="0"/>
          <a:stretch/>
        </p:blipFill>
        <p:spPr>
          <a:xfrm>
            <a:off x="-1" y="1"/>
            <a:ext cx="3971400" cy="5156700"/>
          </a:xfrm>
          <a:prstGeom prst="rect">
            <a:avLst/>
          </a:prstGeom>
          <a:noFill/>
          <a:ln>
            <a:noFill/>
          </a:ln>
          <a:effectLst>
            <a:outerShdw rotWithShape="0" algn="ctr">
              <a:srgbClr val="000000"/>
            </a:outerShdw>
          </a:effectLst>
        </p:spPr>
      </p:pic>
      <p:sp>
        <p:nvSpPr>
          <p:cNvPr id="207" name="Google Shape;207;p17"/>
          <p:cNvSpPr txBox="1"/>
          <p:nvPr>
            <p:ph type="title"/>
          </p:nvPr>
        </p:nvSpPr>
        <p:spPr>
          <a:xfrm>
            <a:off x="401761" y="314192"/>
            <a:ext cx="3168000" cy="8247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FFFFFF"/>
              </a:buClr>
              <a:buSzPts val="4500"/>
              <a:buFont typeface="Garamond"/>
              <a:buNone/>
            </a:pPr>
            <a:r>
              <a:rPr b="1" lang="en" sz="4500">
                <a:solidFill>
                  <a:srgbClr val="FFFFFF"/>
                </a:solidFill>
                <a:latin typeface="Garamond"/>
                <a:ea typeface="Garamond"/>
                <a:cs typeface="Garamond"/>
                <a:sym typeface="Garamond"/>
              </a:rPr>
              <a:t>Concept</a:t>
            </a:r>
            <a:endParaRPr/>
          </a:p>
        </p:txBody>
      </p:sp>
      <p:sp>
        <p:nvSpPr>
          <p:cNvPr id="208" name="Google Shape;208;p17"/>
          <p:cNvSpPr txBox="1"/>
          <p:nvPr>
            <p:ph idx="1" type="body"/>
          </p:nvPr>
        </p:nvSpPr>
        <p:spPr>
          <a:xfrm>
            <a:off x="3971496" y="763058"/>
            <a:ext cx="4226400" cy="3630900"/>
          </a:xfrm>
          <a:prstGeom prst="rect">
            <a:avLst/>
          </a:prstGeom>
          <a:noFill/>
          <a:ln>
            <a:noFill/>
          </a:ln>
        </p:spPr>
        <p:txBody>
          <a:bodyPr anchorCtr="0" anchor="t" bIns="34275" lIns="68575" spcFirstLastPara="1" rIns="68575" wrap="square" tIns="34275">
            <a:normAutofit lnSpcReduction="10000"/>
          </a:bodyPr>
          <a:lstStyle/>
          <a:p>
            <a:pPr indent="-209550" lvl="1" marL="558800" rtl="0" algn="l">
              <a:lnSpc>
                <a:spcPct val="180000"/>
              </a:lnSpc>
              <a:spcBef>
                <a:spcPts val="0"/>
              </a:spcBef>
              <a:spcAft>
                <a:spcPts val="0"/>
              </a:spcAft>
              <a:buSzPts val="1300"/>
              <a:buFont typeface="Arial"/>
              <a:buChar char="•"/>
            </a:pPr>
            <a:r>
              <a:rPr lang="en" sz="1300">
                <a:latin typeface="Constantia"/>
                <a:ea typeface="Constantia"/>
                <a:cs typeface="Constantia"/>
                <a:sym typeface="Constantia"/>
              </a:rPr>
              <a:t>FIRST the user creates a user profile on the home page.</a:t>
            </a:r>
            <a:endParaRPr/>
          </a:p>
          <a:p>
            <a:pPr indent="-209550" lvl="1" marL="558800" rtl="0" algn="l">
              <a:lnSpc>
                <a:spcPct val="180000"/>
              </a:lnSpc>
              <a:spcBef>
                <a:spcPts val="400"/>
              </a:spcBef>
              <a:spcAft>
                <a:spcPts val="0"/>
              </a:spcAft>
              <a:buSzPts val="1300"/>
              <a:buFont typeface="Arial"/>
              <a:buChar char="•"/>
            </a:pPr>
            <a:r>
              <a:rPr lang="en" sz="1300">
                <a:latin typeface="Constantia"/>
                <a:ea typeface="Constantia"/>
                <a:cs typeface="Constantia"/>
                <a:sym typeface="Constantia"/>
              </a:rPr>
              <a:t>THEN the user is taken to the SHIFT page.</a:t>
            </a:r>
            <a:endParaRPr/>
          </a:p>
          <a:p>
            <a:pPr indent="-222250" lvl="1" marL="558800" rtl="0" algn="l">
              <a:lnSpc>
                <a:spcPct val="180000"/>
              </a:lnSpc>
              <a:spcBef>
                <a:spcPts val="400"/>
              </a:spcBef>
              <a:spcAft>
                <a:spcPts val="0"/>
              </a:spcAft>
              <a:buSzPts val="1500"/>
              <a:buFont typeface="Constantia"/>
              <a:buChar char="•"/>
            </a:pPr>
            <a:r>
              <a:rPr lang="en" sz="1300">
                <a:latin typeface="Constantia"/>
                <a:ea typeface="Constantia"/>
                <a:cs typeface="Constantia"/>
                <a:sym typeface="Constantia"/>
              </a:rPr>
              <a:t>WHEN the user creates a project it is populated to the project list.</a:t>
            </a:r>
            <a:endParaRPr sz="1300">
              <a:latin typeface="Constantia"/>
              <a:ea typeface="Constantia"/>
              <a:cs typeface="Constantia"/>
              <a:sym typeface="Constantia"/>
            </a:endParaRPr>
          </a:p>
          <a:p>
            <a:pPr indent="-209550" lvl="1" marL="558800" rtl="0" algn="l">
              <a:lnSpc>
                <a:spcPct val="180000"/>
              </a:lnSpc>
              <a:spcBef>
                <a:spcPts val="400"/>
              </a:spcBef>
              <a:spcAft>
                <a:spcPts val="0"/>
              </a:spcAft>
              <a:buSzPts val="1300"/>
              <a:buFont typeface="Arial"/>
              <a:buChar char="•"/>
            </a:pPr>
            <a:r>
              <a:rPr lang="en" sz="1300">
                <a:latin typeface="Constantia"/>
                <a:ea typeface="Constantia"/>
                <a:cs typeface="Constantia"/>
                <a:sym typeface="Constantia"/>
              </a:rPr>
              <a:t>WHEN the user selects a project and clicks Start Shift the website records start time.</a:t>
            </a:r>
            <a:endParaRPr sz="1300">
              <a:latin typeface="Constantia"/>
              <a:ea typeface="Constantia"/>
              <a:cs typeface="Constantia"/>
              <a:sym typeface="Constantia"/>
            </a:endParaRPr>
          </a:p>
          <a:p>
            <a:pPr indent="-209550" lvl="1" marL="558800" rtl="0" algn="l">
              <a:lnSpc>
                <a:spcPct val="180000"/>
              </a:lnSpc>
              <a:spcBef>
                <a:spcPts val="400"/>
              </a:spcBef>
              <a:spcAft>
                <a:spcPts val="0"/>
              </a:spcAft>
              <a:buSzPts val="1300"/>
              <a:buFont typeface="Constantia"/>
              <a:buChar char="•"/>
            </a:pPr>
            <a:r>
              <a:rPr lang="en" sz="1300">
                <a:latin typeface="Constantia"/>
                <a:ea typeface="Constantia"/>
                <a:cs typeface="Constantia"/>
                <a:sym typeface="Constantia"/>
              </a:rPr>
              <a:t>THEN the user may end shift or move to a 2nd task, beginning to record time. A log is created.</a:t>
            </a:r>
            <a:endParaRPr sz="1300">
              <a:latin typeface="Constantia"/>
              <a:ea typeface="Constantia"/>
              <a:cs typeface="Constantia"/>
              <a:sym typeface="Constantia"/>
            </a:endParaRPr>
          </a:p>
          <a:p>
            <a:pPr indent="-177800" lvl="1" marL="558800" rtl="0" algn="l">
              <a:lnSpc>
                <a:spcPct val="130000"/>
              </a:lnSpc>
              <a:spcBef>
                <a:spcPts val="400"/>
              </a:spcBef>
              <a:spcAft>
                <a:spcPts val="1200"/>
              </a:spcAft>
              <a:buSzPts val="700"/>
              <a:buFont typeface="Arial"/>
              <a:buNone/>
            </a:pPr>
            <a:r>
              <a:t/>
            </a:r>
            <a:endParaRPr sz="700">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8"/>
          <p:cNvPicPr preferRelativeResize="0"/>
          <p:nvPr>
            <p:ph idx="2" type="pic"/>
          </p:nvPr>
        </p:nvPicPr>
        <p:blipFill rotWithShape="1">
          <a:blip r:embed="rId3">
            <a:alphaModFix/>
          </a:blip>
          <a:srcRect b="0" l="23074" r="23074" t="0"/>
          <a:stretch/>
        </p:blipFill>
        <p:spPr>
          <a:xfrm>
            <a:off x="4984438" y="-2999"/>
            <a:ext cx="4159500" cy="5149500"/>
          </a:xfrm>
          <a:prstGeom prst="rect">
            <a:avLst/>
          </a:prstGeom>
          <a:noFill/>
          <a:ln>
            <a:noFill/>
          </a:ln>
        </p:spPr>
      </p:pic>
      <p:sp>
        <p:nvSpPr>
          <p:cNvPr id="214" name="Google Shape;214;p18"/>
          <p:cNvSpPr txBox="1"/>
          <p:nvPr>
            <p:ph type="title"/>
          </p:nvPr>
        </p:nvSpPr>
        <p:spPr>
          <a:xfrm>
            <a:off x="5147596" y="159327"/>
            <a:ext cx="3833100" cy="7773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lt1"/>
              </a:buClr>
              <a:buSzPts val="4500"/>
              <a:buFont typeface="Garamond"/>
              <a:buNone/>
            </a:pPr>
            <a:r>
              <a:rPr b="1" lang="en" sz="4500">
                <a:solidFill>
                  <a:schemeClr val="lt1"/>
                </a:solidFill>
                <a:latin typeface="Garamond"/>
                <a:ea typeface="Garamond"/>
                <a:cs typeface="Garamond"/>
                <a:sym typeface="Garamond"/>
              </a:rPr>
              <a:t>The Process</a:t>
            </a:r>
            <a:endParaRPr/>
          </a:p>
        </p:txBody>
      </p:sp>
      <p:sp>
        <p:nvSpPr>
          <p:cNvPr id="215" name="Google Shape;215;p18"/>
          <p:cNvSpPr txBox="1"/>
          <p:nvPr/>
        </p:nvSpPr>
        <p:spPr>
          <a:xfrm>
            <a:off x="63" y="-3000"/>
            <a:ext cx="4984500" cy="5143500"/>
          </a:xfrm>
          <a:prstGeom prst="rect">
            <a:avLst/>
          </a:prstGeom>
          <a:solidFill>
            <a:schemeClr val="dk1"/>
          </a:solidFill>
          <a:ln>
            <a:noFill/>
          </a:ln>
        </p:spPr>
        <p:txBody>
          <a:bodyPr anchorCtr="0" anchor="t" bIns="0" lIns="0" spcFirstLastPara="1" rIns="342900" wrap="square" tIns="0">
            <a:noAutofit/>
          </a:bodyPr>
          <a:lstStyle/>
          <a:p>
            <a:pPr indent="0" lvl="1" marL="342900" marR="0" rtl="0" algn="ctr">
              <a:lnSpc>
                <a:spcPct val="120000"/>
              </a:lnSpc>
              <a:spcBef>
                <a:spcPts val="0"/>
              </a:spcBef>
              <a:spcAft>
                <a:spcPts val="0"/>
              </a:spcAft>
              <a:buClr>
                <a:srgbClr val="A2B5A2"/>
              </a:buClr>
              <a:buSzPts val="700"/>
              <a:buFont typeface="Avenir"/>
              <a:buNone/>
            </a:pPr>
            <a:r>
              <a:t/>
            </a:r>
            <a:endParaRPr b="0" i="0" sz="700" u="none" cap="none" strike="noStrike">
              <a:solidFill>
                <a:schemeClr val="lt1"/>
              </a:solidFill>
              <a:latin typeface="Arial"/>
              <a:ea typeface="Arial"/>
              <a:cs typeface="Arial"/>
              <a:sym typeface="Arial"/>
            </a:endParaRPr>
          </a:p>
          <a:p>
            <a:pPr indent="0" lvl="1" marL="342900" marR="0" rtl="0" algn="ctr">
              <a:lnSpc>
                <a:spcPct val="120000"/>
              </a:lnSpc>
              <a:spcBef>
                <a:spcPts val="400"/>
              </a:spcBef>
              <a:spcAft>
                <a:spcPts val="0"/>
              </a:spcAft>
              <a:buClr>
                <a:srgbClr val="A2B5A2"/>
              </a:buClr>
              <a:buSzPts val="700"/>
              <a:buFont typeface="Avenir"/>
              <a:buNone/>
            </a:pPr>
            <a:r>
              <a:t/>
            </a:r>
            <a:endParaRPr b="0" i="0" sz="700" u="none" cap="none" strike="noStrike">
              <a:solidFill>
                <a:schemeClr val="lt1"/>
              </a:solidFill>
              <a:latin typeface="Arial"/>
              <a:ea typeface="Arial"/>
              <a:cs typeface="Arial"/>
              <a:sym typeface="Arial"/>
            </a:endParaRPr>
          </a:p>
          <a:p>
            <a:pPr indent="0" lvl="1" marL="342900" marR="0" rtl="0" algn="ctr">
              <a:lnSpc>
                <a:spcPct val="120000"/>
              </a:lnSpc>
              <a:spcBef>
                <a:spcPts val="400"/>
              </a:spcBef>
              <a:spcAft>
                <a:spcPts val="0"/>
              </a:spcAft>
              <a:buClr>
                <a:srgbClr val="A2B5A2"/>
              </a:buClr>
              <a:buSzPts val="700"/>
              <a:buFont typeface="Avenir"/>
              <a:buNone/>
            </a:pPr>
            <a:r>
              <a:t/>
            </a:r>
            <a:endParaRPr b="0" i="0" sz="700" u="none" cap="none" strike="noStrike">
              <a:solidFill>
                <a:schemeClr val="lt1"/>
              </a:solidFill>
              <a:latin typeface="Arial"/>
              <a:ea typeface="Arial"/>
              <a:cs typeface="Arial"/>
              <a:sym typeface="Arial"/>
            </a:endParaRPr>
          </a:p>
          <a:p>
            <a:pPr indent="0" lvl="1" marL="0" marR="0" rtl="0" algn="l">
              <a:lnSpc>
                <a:spcPct val="120000"/>
              </a:lnSpc>
              <a:spcBef>
                <a:spcPts val="400"/>
              </a:spcBef>
              <a:spcAft>
                <a:spcPts val="0"/>
              </a:spcAft>
              <a:buClr>
                <a:srgbClr val="A2B5A2"/>
              </a:buClr>
              <a:buSzPts val="900"/>
              <a:buFont typeface="Arial"/>
              <a:buNone/>
            </a:pPr>
            <a:r>
              <a:t/>
            </a:r>
            <a:endParaRPr sz="1100"/>
          </a:p>
          <a:p>
            <a:pPr indent="0" lvl="1" marL="0" marR="0" rtl="0" algn="l">
              <a:lnSpc>
                <a:spcPct val="120000"/>
              </a:lnSpc>
              <a:spcBef>
                <a:spcPts val="400"/>
              </a:spcBef>
              <a:spcAft>
                <a:spcPts val="0"/>
              </a:spcAft>
              <a:buClr>
                <a:srgbClr val="A2B5A2"/>
              </a:buClr>
              <a:buFont typeface="Arial"/>
              <a:buNone/>
            </a:pPr>
            <a:r>
              <a:t/>
            </a:r>
            <a:endParaRPr b="0" i="0" sz="100" u="none" cap="none" strike="noStrike">
              <a:solidFill>
                <a:schemeClr val="lt1"/>
              </a:solidFill>
              <a:latin typeface="Arial"/>
              <a:ea typeface="Arial"/>
              <a:cs typeface="Arial"/>
              <a:sym typeface="Arial"/>
            </a:endParaRPr>
          </a:p>
          <a:p>
            <a:pPr indent="0" lvl="1" marL="342900" marR="0" rtl="0" algn="ctr">
              <a:lnSpc>
                <a:spcPct val="120000"/>
              </a:lnSpc>
              <a:spcBef>
                <a:spcPts val="400"/>
              </a:spcBef>
              <a:spcAft>
                <a:spcPts val="0"/>
              </a:spcAft>
              <a:buClr>
                <a:srgbClr val="A2B5A2"/>
              </a:buClr>
              <a:buSzPts val="1200"/>
              <a:buFont typeface="Arial"/>
              <a:buNone/>
            </a:pPr>
            <a:r>
              <a:rPr b="1" i="0" lang="en" sz="1200" u="none" cap="none" strike="noStrike">
                <a:solidFill>
                  <a:schemeClr val="lt1"/>
                </a:solidFill>
                <a:latin typeface="Arial"/>
                <a:ea typeface="Arial"/>
                <a:cs typeface="Arial"/>
                <a:sym typeface="Arial"/>
              </a:rPr>
              <a:t>Frontend</a:t>
            </a:r>
            <a:endParaRPr sz="1100"/>
          </a:p>
          <a:p>
            <a:pPr indent="0" lvl="1" marL="342900" marR="0" rtl="0" algn="ctr">
              <a:lnSpc>
                <a:spcPct val="120000"/>
              </a:lnSpc>
              <a:spcBef>
                <a:spcPts val="400"/>
              </a:spcBef>
              <a:spcAft>
                <a:spcPts val="0"/>
              </a:spcAft>
              <a:buClr>
                <a:srgbClr val="A2B5A2"/>
              </a:buClr>
              <a:buSzPts val="900"/>
              <a:buFont typeface="Arial"/>
              <a:buNone/>
            </a:pPr>
            <a:r>
              <a:rPr lang="en" sz="900">
                <a:solidFill>
                  <a:schemeClr val="lt1"/>
                </a:solidFill>
              </a:rPr>
              <a:t>Keenan Reed</a:t>
            </a:r>
            <a:r>
              <a:rPr b="0" i="0" lang="en" sz="900" u="none" cap="none" strike="noStrike">
                <a:solidFill>
                  <a:schemeClr val="lt1"/>
                </a:solidFill>
                <a:latin typeface="Arial"/>
                <a:ea typeface="Arial"/>
                <a:cs typeface="Arial"/>
                <a:sym typeface="Arial"/>
              </a:rPr>
              <a:t>  / </a:t>
            </a:r>
            <a:r>
              <a:rPr lang="en" sz="900">
                <a:solidFill>
                  <a:schemeClr val="lt1"/>
                </a:solidFill>
              </a:rPr>
              <a:t>Mike Belliveau</a:t>
            </a:r>
            <a:endParaRPr sz="1100"/>
          </a:p>
          <a:p>
            <a:pPr indent="0" lvl="1" marL="342900" marR="0" rtl="0" algn="ctr">
              <a:lnSpc>
                <a:spcPct val="120000"/>
              </a:lnSpc>
              <a:spcBef>
                <a:spcPts val="400"/>
              </a:spcBef>
              <a:spcAft>
                <a:spcPts val="0"/>
              </a:spcAft>
              <a:buClr>
                <a:srgbClr val="A2B5A2"/>
              </a:buClr>
              <a:buFont typeface="Arial"/>
              <a:buNone/>
            </a:pPr>
            <a:r>
              <a:rPr b="0" i="0" lang="en" sz="100" u="none" cap="none" strike="noStrike">
                <a:solidFill>
                  <a:schemeClr val="lt1"/>
                </a:solidFill>
                <a:latin typeface="Arial"/>
                <a:ea typeface="Arial"/>
                <a:cs typeface="Arial"/>
                <a:sym typeface="Arial"/>
              </a:rPr>
              <a:t> </a:t>
            </a:r>
            <a:endParaRPr b="0" i="0" sz="100" u="none" cap="none" strike="noStrike">
              <a:solidFill>
                <a:schemeClr val="lt1"/>
              </a:solidFill>
              <a:latin typeface="Arial"/>
              <a:ea typeface="Arial"/>
              <a:cs typeface="Arial"/>
              <a:sym typeface="Arial"/>
            </a:endParaRPr>
          </a:p>
          <a:p>
            <a:pPr indent="0" lvl="1" marL="342900" marR="0" rtl="0" algn="ctr">
              <a:lnSpc>
                <a:spcPct val="120000"/>
              </a:lnSpc>
              <a:spcBef>
                <a:spcPts val="400"/>
              </a:spcBef>
              <a:spcAft>
                <a:spcPts val="0"/>
              </a:spcAft>
              <a:buClr>
                <a:srgbClr val="A2B5A2"/>
              </a:buClr>
              <a:buSzPts val="1200"/>
              <a:buFont typeface="Arial"/>
              <a:buNone/>
            </a:pPr>
            <a:r>
              <a:rPr b="1" i="0" lang="en" sz="1200" u="none" cap="none" strike="noStrike">
                <a:solidFill>
                  <a:schemeClr val="lt1"/>
                </a:solidFill>
                <a:latin typeface="Arial"/>
                <a:ea typeface="Arial"/>
                <a:cs typeface="Arial"/>
                <a:sym typeface="Arial"/>
              </a:rPr>
              <a:t>Backend</a:t>
            </a:r>
            <a:endParaRPr sz="1100"/>
          </a:p>
          <a:p>
            <a:pPr indent="0" lvl="1" marL="342900" marR="0" rtl="0" algn="ctr">
              <a:lnSpc>
                <a:spcPct val="120000"/>
              </a:lnSpc>
              <a:spcBef>
                <a:spcPts val="400"/>
              </a:spcBef>
              <a:spcAft>
                <a:spcPts val="0"/>
              </a:spcAft>
              <a:buClr>
                <a:srgbClr val="A2B5A2"/>
              </a:buClr>
              <a:buFont typeface="Arial"/>
              <a:buNone/>
            </a:pPr>
            <a:r>
              <a:rPr lang="en" sz="900">
                <a:solidFill>
                  <a:schemeClr val="lt1"/>
                </a:solidFill>
              </a:rPr>
              <a:t>Aaron Parnell / Daniel Maier / Alejandro Carlos</a:t>
            </a:r>
            <a:r>
              <a:rPr b="0" i="0" lang="en" sz="100" u="none" cap="none" strike="noStrike">
                <a:solidFill>
                  <a:schemeClr val="lt1"/>
                </a:solidFill>
                <a:latin typeface="Arial"/>
                <a:ea typeface="Arial"/>
                <a:cs typeface="Arial"/>
                <a:sym typeface="Arial"/>
              </a:rPr>
              <a:t> </a:t>
            </a:r>
            <a:endParaRPr sz="1100"/>
          </a:p>
          <a:p>
            <a:pPr indent="0" lvl="1" marL="342900" marR="0" rtl="0" algn="ctr">
              <a:lnSpc>
                <a:spcPct val="120000"/>
              </a:lnSpc>
              <a:spcBef>
                <a:spcPts val="400"/>
              </a:spcBef>
              <a:spcAft>
                <a:spcPts val="0"/>
              </a:spcAft>
              <a:buClr>
                <a:srgbClr val="A2B5A2"/>
              </a:buClr>
              <a:buSzPts val="1200"/>
              <a:buFont typeface="Arial"/>
              <a:buNone/>
            </a:pPr>
            <a:r>
              <a:rPr b="1" i="0" lang="en" sz="1200" u="none" cap="none" strike="noStrike">
                <a:solidFill>
                  <a:schemeClr val="lt1"/>
                </a:solidFill>
                <a:latin typeface="Arial"/>
                <a:ea typeface="Arial"/>
                <a:cs typeface="Arial"/>
                <a:sym typeface="Arial"/>
              </a:rPr>
              <a:t>Challenges</a:t>
            </a:r>
            <a:r>
              <a:rPr b="0" i="0" lang="en" sz="1200" u="none" cap="none" strike="noStrike">
                <a:solidFill>
                  <a:schemeClr val="lt1"/>
                </a:solidFill>
                <a:latin typeface="Arial"/>
                <a:ea typeface="Arial"/>
                <a:cs typeface="Arial"/>
                <a:sym typeface="Arial"/>
              </a:rPr>
              <a:t> </a:t>
            </a:r>
            <a:endParaRPr sz="1100"/>
          </a:p>
          <a:p>
            <a:pPr indent="0" lvl="1" marL="342900" marR="0" rtl="0" algn="ctr">
              <a:lnSpc>
                <a:spcPct val="120000"/>
              </a:lnSpc>
              <a:spcBef>
                <a:spcPts val="400"/>
              </a:spcBef>
              <a:spcAft>
                <a:spcPts val="0"/>
              </a:spcAft>
              <a:buClr>
                <a:srgbClr val="A2B5A2"/>
              </a:buClr>
              <a:buSzPts val="800"/>
              <a:buFont typeface="Arial"/>
              <a:buNone/>
            </a:pPr>
            <a:r>
              <a:rPr b="0" i="0" lang="en" sz="800" u="none" cap="none" strike="noStrike">
                <a:solidFill>
                  <a:schemeClr val="lt1"/>
                </a:solidFill>
                <a:latin typeface="Arial"/>
                <a:ea typeface="Arial"/>
                <a:cs typeface="Arial"/>
                <a:sym typeface="Arial"/>
              </a:rPr>
              <a:t>- </a:t>
            </a:r>
            <a:r>
              <a:rPr b="1" lang="en" sz="100">
                <a:solidFill>
                  <a:schemeClr val="lt1"/>
                </a:solidFill>
                <a:latin typeface="Arial"/>
                <a:ea typeface="Arial"/>
                <a:cs typeface="Arial"/>
                <a:sym typeface="Arial"/>
              </a:rPr>
              <a:t> </a:t>
            </a:r>
            <a:endParaRPr sz="1100"/>
          </a:p>
          <a:p>
            <a:pPr indent="0" lvl="1" marL="342900" marR="0" rtl="0" algn="ctr">
              <a:lnSpc>
                <a:spcPct val="120000"/>
              </a:lnSpc>
              <a:spcBef>
                <a:spcPts val="400"/>
              </a:spcBef>
              <a:spcAft>
                <a:spcPts val="0"/>
              </a:spcAft>
              <a:buClr>
                <a:srgbClr val="A2B5A2"/>
              </a:buClr>
              <a:buSzPts val="1200"/>
              <a:buFont typeface="Arial"/>
              <a:buNone/>
            </a:pPr>
            <a:r>
              <a:rPr b="1" i="0" lang="en" sz="1200" u="none" cap="none" strike="noStrike">
                <a:solidFill>
                  <a:schemeClr val="lt1"/>
                </a:solidFill>
                <a:latin typeface="Arial"/>
                <a:ea typeface="Arial"/>
                <a:cs typeface="Arial"/>
                <a:sym typeface="Arial"/>
              </a:rPr>
              <a:t>Successes</a:t>
            </a:r>
            <a:endParaRPr sz="1100"/>
          </a:p>
          <a:p>
            <a:pPr indent="0" lvl="1" marL="342900" marR="0" rtl="0" algn="ctr">
              <a:lnSpc>
                <a:spcPct val="100000"/>
              </a:lnSpc>
              <a:spcBef>
                <a:spcPts val="400"/>
              </a:spcBef>
              <a:spcAft>
                <a:spcPts val="0"/>
              </a:spcAft>
              <a:buClr>
                <a:srgbClr val="A2B5A2"/>
              </a:buClr>
              <a:buSzPts val="800"/>
              <a:buFont typeface="Arial"/>
              <a:buNone/>
            </a:pPr>
            <a:r>
              <a:rPr b="0" i="0" lang="en" sz="800" u="none" cap="none" strike="noStrike">
                <a:solidFill>
                  <a:schemeClr val="lt1"/>
                </a:solidFill>
                <a:latin typeface="Arial"/>
                <a:ea typeface="Arial"/>
                <a:cs typeface="Arial"/>
                <a:sym typeface="Arial"/>
              </a:rPr>
              <a:t>- </a:t>
            </a:r>
            <a:endParaRPr b="1" i="0" sz="5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9"/>
          <p:cNvSpPr txBox="1"/>
          <p:nvPr>
            <p:ph idx="1" type="body"/>
          </p:nvPr>
        </p:nvSpPr>
        <p:spPr>
          <a:xfrm>
            <a:off x="239686" y="655617"/>
            <a:ext cx="4377600" cy="4474200"/>
          </a:xfrm>
          <a:prstGeom prst="rect">
            <a:avLst/>
          </a:prstGeom>
          <a:noFill/>
          <a:ln>
            <a:noFill/>
          </a:ln>
        </p:spPr>
        <p:txBody>
          <a:bodyPr anchorCtr="0" anchor="t" bIns="34275" lIns="68575" spcFirstLastPara="1" rIns="68575" wrap="square" tIns="34275">
            <a:normAutofit/>
          </a:bodyPr>
          <a:lstStyle/>
          <a:p>
            <a:pPr indent="-222250" lvl="0" marL="215900" rtl="0" algn="l">
              <a:lnSpc>
                <a:spcPct val="190000"/>
              </a:lnSpc>
              <a:spcBef>
                <a:spcPts val="0"/>
              </a:spcBef>
              <a:spcAft>
                <a:spcPts val="0"/>
              </a:spcAft>
              <a:buSzPts val="1300"/>
              <a:buFont typeface="Arial"/>
              <a:buChar char="•"/>
            </a:pPr>
            <a:r>
              <a:rPr lang="en" sz="1300">
                <a:latin typeface="Constantia"/>
                <a:ea typeface="Constantia"/>
                <a:cs typeface="Constantia"/>
                <a:sym typeface="Constantia"/>
              </a:rPr>
              <a:t>In addition to time sheets SunDial will host project tracking pages.</a:t>
            </a:r>
            <a:endParaRPr sz="1300">
              <a:latin typeface="Constantia"/>
              <a:ea typeface="Constantia"/>
              <a:cs typeface="Constantia"/>
              <a:sym typeface="Constantia"/>
            </a:endParaRPr>
          </a:p>
          <a:p>
            <a:pPr indent="-222250" lvl="0" marL="215900" rtl="0" algn="l">
              <a:lnSpc>
                <a:spcPct val="190000"/>
              </a:lnSpc>
              <a:spcBef>
                <a:spcPts val="0"/>
              </a:spcBef>
              <a:spcAft>
                <a:spcPts val="0"/>
              </a:spcAft>
              <a:buSzPts val="1300"/>
              <a:buFont typeface="Constantia"/>
              <a:buChar char="•"/>
            </a:pPr>
            <a:r>
              <a:rPr lang="en" sz="1300">
                <a:latin typeface="Constantia"/>
                <a:ea typeface="Constantia"/>
                <a:cs typeface="Constantia"/>
                <a:sym typeface="Constantia"/>
              </a:rPr>
              <a:t>UI will be refined and modified for ease of use.</a:t>
            </a:r>
            <a:endParaRPr sz="1300">
              <a:latin typeface="Constantia"/>
              <a:ea typeface="Constantia"/>
              <a:cs typeface="Constantia"/>
              <a:sym typeface="Constantia"/>
            </a:endParaRPr>
          </a:p>
          <a:p>
            <a:pPr indent="-165100" lvl="1" marL="558800" rtl="0" algn="l">
              <a:lnSpc>
                <a:spcPct val="130000"/>
              </a:lnSpc>
              <a:spcBef>
                <a:spcPts val="400"/>
              </a:spcBef>
              <a:spcAft>
                <a:spcPts val="0"/>
              </a:spcAft>
              <a:buSzPts val="700"/>
              <a:buFont typeface="Arial"/>
              <a:buNone/>
            </a:pPr>
            <a:r>
              <a:t/>
            </a:r>
            <a:endParaRPr sz="700">
              <a:latin typeface="Constantia"/>
              <a:ea typeface="Constantia"/>
              <a:cs typeface="Constantia"/>
              <a:sym typeface="Constantia"/>
            </a:endParaRPr>
          </a:p>
          <a:p>
            <a:pPr indent="-165100" lvl="1" marL="558800" rtl="0" algn="l">
              <a:lnSpc>
                <a:spcPct val="130000"/>
              </a:lnSpc>
              <a:spcBef>
                <a:spcPts val="400"/>
              </a:spcBef>
              <a:spcAft>
                <a:spcPts val="0"/>
              </a:spcAft>
              <a:buSzPts val="700"/>
              <a:buFont typeface="Arial"/>
              <a:buNone/>
            </a:pPr>
            <a:r>
              <a:t/>
            </a:r>
            <a:endParaRPr sz="700">
              <a:latin typeface="Constantia"/>
              <a:ea typeface="Constantia"/>
              <a:cs typeface="Constantia"/>
              <a:sym typeface="Constantia"/>
            </a:endParaRPr>
          </a:p>
          <a:p>
            <a:pPr indent="-165100" lvl="1" marL="558800" rtl="0" algn="l">
              <a:lnSpc>
                <a:spcPct val="130000"/>
              </a:lnSpc>
              <a:spcBef>
                <a:spcPts val="400"/>
              </a:spcBef>
              <a:spcAft>
                <a:spcPts val="1200"/>
              </a:spcAft>
              <a:buSzPts val="700"/>
              <a:buFont typeface="Arial"/>
              <a:buNone/>
            </a:pPr>
            <a:r>
              <a:t/>
            </a:r>
            <a:endParaRPr sz="700">
              <a:latin typeface="Constantia"/>
              <a:ea typeface="Constantia"/>
              <a:cs typeface="Constantia"/>
              <a:sym typeface="Constantia"/>
            </a:endParaRPr>
          </a:p>
        </p:txBody>
      </p:sp>
      <p:pic>
        <p:nvPicPr>
          <p:cNvPr id="221" name="Google Shape;221;p19"/>
          <p:cNvPicPr preferRelativeResize="0"/>
          <p:nvPr>
            <p:ph idx="2" type="pic"/>
          </p:nvPr>
        </p:nvPicPr>
        <p:blipFill rotWithShape="1">
          <a:blip r:embed="rId3">
            <a:alphaModFix/>
          </a:blip>
          <a:srcRect b="0" l="13794" r="13794" t="0"/>
          <a:stretch/>
        </p:blipFill>
        <p:spPr>
          <a:xfrm>
            <a:off x="4867104" y="1216684"/>
            <a:ext cx="4276800" cy="3927000"/>
          </a:xfrm>
          <a:prstGeom prst="rect">
            <a:avLst/>
          </a:prstGeom>
          <a:noFill/>
          <a:ln>
            <a:noFill/>
          </a:ln>
        </p:spPr>
      </p:pic>
      <p:sp>
        <p:nvSpPr>
          <p:cNvPr id="222" name="Google Shape;222;p19"/>
          <p:cNvSpPr txBox="1"/>
          <p:nvPr>
            <p:ph type="title"/>
          </p:nvPr>
        </p:nvSpPr>
        <p:spPr>
          <a:xfrm>
            <a:off x="4867105" y="0"/>
            <a:ext cx="4276800" cy="1216500"/>
          </a:xfrm>
          <a:prstGeom prst="rect">
            <a:avLst/>
          </a:prstGeom>
          <a:noFill/>
          <a:ln>
            <a:noFill/>
          </a:ln>
        </p:spPr>
        <p:txBody>
          <a:bodyPr anchorCtr="0" anchor="b" bIns="137150"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Garamond"/>
              <a:buNone/>
            </a:pPr>
            <a:r>
              <a:rPr b="1" lang="en" sz="3300">
                <a:solidFill>
                  <a:schemeClr val="dk1"/>
                </a:solidFill>
                <a:latin typeface="Garamond"/>
                <a:ea typeface="Garamond"/>
                <a:cs typeface="Garamond"/>
                <a:sym typeface="Garamond"/>
              </a:rPr>
              <a:t>Direction for Future Development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822"/>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629841" y="901085"/>
            <a:ext cx="1517700" cy="5940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2"/>
              </a:buClr>
              <a:buSzPts val="3300"/>
              <a:buFont typeface="Garamond"/>
              <a:buNone/>
            </a:pPr>
            <a:r>
              <a:rPr b="1" lang="en" sz="3300">
                <a:latin typeface="Garamond"/>
                <a:ea typeface="Garamond"/>
                <a:cs typeface="Garamond"/>
                <a:sym typeface="Garamond"/>
              </a:rPr>
              <a:t>Links</a:t>
            </a:r>
            <a:endParaRPr/>
          </a:p>
        </p:txBody>
      </p:sp>
      <p:sp>
        <p:nvSpPr>
          <p:cNvPr id="228" name="Google Shape;228;p20"/>
          <p:cNvSpPr txBox="1"/>
          <p:nvPr/>
        </p:nvSpPr>
        <p:spPr>
          <a:xfrm>
            <a:off x="629841" y="2265899"/>
            <a:ext cx="7077000" cy="4341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Deployed application: </a:t>
            </a:r>
            <a:r>
              <a:rPr lang="en" sz="1200" u="sng">
                <a:solidFill>
                  <a:schemeClr val="hlink"/>
                </a:solidFill>
                <a:latin typeface="Constantia"/>
                <a:ea typeface="Constantia"/>
                <a:cs typeface="Constantia"/>
                <a:sym typeface="Constantia"/>
                <a:hlinkClick r:id="rId3"/>
              </a:rPr>
              <a:t>https://dry-forest-22741.herokuapp.com/</a:t>
            </a:r>
            <a:endParaRPr sz="1100"/>
          </a:p>
          <a:p>
            <a:pPr indent="0" lvl="0" marL="0" marR="0" rtl="0" algn="l">
              <a:lnSpc>
                <a:spcPct val="150000"/>
              </a:lnSpc>
              <a:spcBef>
                <a:spcPts val="800"/>
              </a:spcBef>
              <a:spcAft>
                <a:spcPts val="0"/>
              </a:spcAft>
              <a:buClr>
                <a:srgbClr val="A2B5A2"/>
              </a:buClr>
              <a:buSzPts val="1200"/>
              <a:buFont typeface="Arial"/>
              <a:buNone/>
            </a:pPr>
            <a:r>
              <a:t/>
            </a:r>
            <a:endParaRPr sz="1200">
              <a:solidFill>
                <a:schemeClr val="dk2"/>
              </a:solidFill>
              <a:latin typeface="Avenir"/>
              <a:ea typeface="Avenir"/>
              <a:cs typeface="Avenir"/>
              <a:sym typeface="Avenir"/>
            </a:endParaRPr>
          </a:p>
        </p:txBody>
      </p:sp>
      <p:sp>
        <p:nvSpPr>
          <p:cNvPr id="229" name="Google Shape;229;p20"/>
          <p:cNvSpPr txBox="1"/>
          <p:nvPr/>
        </p:nvSpPr>
        <p:spPr>
          <a:xfrm>
            <a:off x="629841" y="1774824"/>
            <a:ext cx="7077000" cy="4101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GitHub repository: </a:t>
            </a:r>
            <a:r>
              <a:rPr lang="en" sz="1200" u="sng">
                <a:solidFill>
                  <a:schemeClr val="hlink"/>
                </a:solidFill>
                <a:latin typeface="Constantia"/>
                <a:ea typeface="Constantia"/>
                <a:cs typeface="Constantia"/>
                <a:sym typeface="Constantia"/>
                <a:hlinkClick r:id="rId4"/>
              </a:rPr>
              <a:t>https://github.com/DanZosh/POD_9_Proj_2</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629849" y="901075"/>
            <a:ext cx="2395800" cy="5940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2"/>
              </a:buClr>
              <a:buSzPts val="3300"/>
              <a:buFont typeface="Garamond"/>
              <a:buNone/>
            </a:pPr>
            <a:r>
              <a:rPr b="1" lang="en" sz="3300">
                <a:latin typeface="Garamond"/>
                <a:ea typeface="Garamond"/>
                <a:cs typeface="Garamond"/>
                <a:sym typeface="Garamond"/>
              </a:rPr>
              <a:t>Attributions</a:t>
            </a:r>
            <a:endParaRPr/>
          </a:p>
        </p:txBody>
      </p:sp>
      <p:sp>
        <p:nvSpPr>
          <p:cNvPr id="235" name="Google Shape;235;p21"/>
          <p:cNvSpPr txBox="1"/>
          <p:nvPr/>
        </p:nvSpPr>
        <p:spPr>
          <a:xfrm>
            <a:off x="629850" y="1722180"/>
            <a:ext cx="7077000" cy="20076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Title Page: Image by </a:t>
            </a:r>
            <a:r>
              <a:rPr lang="en" sz="1200" u="sng">
                <a:solidFill>
                  <a:schemeClr val="hlink"/>
                </a:solidFill>
                <a:latin typeface="Constantia"/>
                <a:ea typeface="Constantia"/>
                <a:cs typeface="Constantia"/>
                <a:sym typeface="Constantia"/>
                <a:hlinkClick r:id="rId3"/>
              </a:rPr>
              <a:t>Tomasz Hanarz</a:t>
            </a:r>
            <a:r>
              <a:rPr lang="en" sz="1100"/>
              <a:t> from </a:t>
            </a:r>
            <a:r>
              <a:rPr lang="en" sz="1100" u="sng">
                <a:solidFill>
                  <a:schemeClr val="hlink"/>
                </a:solidFill>
                <a:hlinkClick r:id="rId4"/>
              </a:rPr>
              <a:t>Pixabay</a:t>
            </a:r>
            <a:endParaRPr sz="1100"/>
          </a:p>
          <a:p>
            <a:pPr indent="0" lvl="0" marL="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Page 1: Image by </a:t>
            </a:r>
            <a:r>
              <a:rPr lang="en" sz="1200" u="sng">
                <a:solidFill>
                  <a:schemeClr val="accent5"/>
                </a:solidFill>
                <a:latin typeface="Constantia"/>
                <a:ea typeface="Constantia"/>
                <a:cs typeface="Constantia"/>
                <a:sym typeface="Constantia"/>
                <a:hlinkClick r:id="rId5">
                  <a:extLst>
                    <a:ext uri="{A12FA001-AC4F-418D-AE19-62706E023703}">
                      <ahyp:hlinkClr val="tx"/>
                    </a:ext>
                  </a:extLst>
                </a:hlinkClick>
              </a:rPr>
              <a:t>fancycrave1</a:t>
            </a:r>
            <a:r>
              <a:rPr lang="en" sz="1200">
                <a:solidFill>
                  <a:srgbClr val="24292E"/>
                </a:solidFill>
                <a:latin typeface="Constantia"/>
                <a:ea typeface="Constantia"/>
                <a:cs typeface="Constantia"/>
                <a:sym typeface="Constantia"/>
              </a:rPr>
              <a:t> from </a:t>
            </a:r>
            <a:r>
              <a:rPr lang="en" sz="1200" u="sng">
                <a:solidFill>
                  <a:schemeClr val="accent5"/>
                </a:solidFill>
                <a:latin typeface="Constantia"/>
                <a:ea typeface="Constantia"/>
                <a:cs typeface="Constantia"/>
                <a:sym typeface="Constantia"/>
                <a:hlinkClick r:id="rId6">
                  <a:extLst>
                    <a:ext uri="{A12FA001-AC4F-418D-AE19-62706E023703}">
                      <ahyp:hlinkClr val="tx"/>
                    </a:ext>
                  </a:extLst>
                </a:hlinkClick>
              </a:rPr>
              <a:t>Pixabay</a:t>
            </a:r>
            <a:endParaRPr sz="1200">
              <a:solidFill>
                <a:schemeClr val="dk2"/>
              </a:solidFill>
              <a:latin typeface="Avenir"/>
              <a:ea typeface="Avenir"/>
              <a:cs typeface="Avenir"/>
              <a:sym typeface="Avenir"/>
            </a:endParaRPr>
          </a:p>
          <a:p>
            <a:pPr indent="0" lvl="0" marL="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Track: </a:t>
            </a:r>
            <a:r>
              <a:rPr lang="en" sz="1200">
                <a:solidFill>
                  <a:schemeClr val="dk1"/>
                </a:solidFill>
                <a:latin typeface="Constantia"/>
                <a:ea typeface="Constantia"/>
                <a:cs typeface="Constantia"/>
                <a:sym typeface="Constantia"/>
              </a:rPr>
              <a:t>Photo by</a:t>
            </a:r>
            <a:r>
              <a:rPr lang="en" sz="1200">
                <a:solidFill>
                  <a:schemeClr val="dk1"/>
                </a:solidFill>
                <a:uFill>
                  <a:noFill/>
                </a:uFill>
                <a:latin typeface="Constantia"/>
                <a:ea typeface="Constantia"/>
                <a:cs typeface="Constantia"/>
                <a:sym typeface="Constantia"/>
                <a:hlinkClick r:id="rId7">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8">
                  <a:extLst>
                    <a:ext uri="{A12FA001-AC4F-418D-AE19-62706E023703}">
                      <ahyp:hlinkClr val="tx"/>
                    </a:ext>
                  </a:extLst>
                </a:hlinkClick>
              </a:rPr>
              <a:t>Chris Montgomery</a:t>
            </a:r>
            <a:r>
              <a:rPr lang="en" sz="1200">
                <a:solidFill>
                  <a:schemeClr val="dk1"/>
                </a:solidFill>
                <a:latin typeface="Constantia"/>
                <a:ea typeface="Constantia"/>
                <a:cs typeface="Constantia"/>
                <a:sym typeface="Constantia"/>
              </a:rPr>
              <a:t> on</a:t>
            </a:r>
            <a:r>
              <a:rPr lang="en" sz="1200">
                <a:solidFill>
                  <a:schemeClr val="dk1"/>
                </a:solidFill>
                <a:uFill>
                  <a:noFill/>
                </a:uFill>
                <a:latin typeface="Constantia"/>
                <a:ea typeface="Constantia"/>
                <a:cs typeface="Constantia"/>
                <a:sym typeface="Constantia"/>
                <a:hlinkClick r:id="rId9">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10">
                  <a:extLst>
                    <a:ext uri="{A12FA001-AC4F-418D-AE19-62706E023703}">
                      <ahyp:hlinkClr val="tx"/>
                    </a:ext>
                  </a:extLst>
                </a:hlinkClick>
              </a:rPr>
              <a:t>Unsplash</a:t>
            </a:r>
            <a:endParaRPr sz="1200">
              <a:solidFill>
                <a:schemeClr val="dk1"/>
              </a:solidFill>
              <a:latin typeface="Constantia"/>
              <a:ea typeface="Constantia"/>
              <a:cs typeface="Constantia"/>
              <a:sym typeface="Constantia"/>
            </a:endParaRPr>
          </a:p>
          <a:p>
            <a:pPr indent="0" lvl="0" marL="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Concept: </a:t>
            </a:r>
            <a:r>
              <a:rPr lang="en" sz="1200">
                <a:solidFill>
                  <a:schemeClr val="dk1"/>
                </a:solidFill>
                <a:latin typeface="Constantia"/>
                <a:ea typeface="Constantia"/>
                <a:cs typeface="Constantia"/>
                <a:sym typeface="Constantia"/>
              </a:rPr>
              <a:t>Photo by</a:t>
            </a:r>
            <a:r>
              <a:rPr lang="en" sz="1200">
                <a:solidFill>
                  <a:schemeClr val="dk1"/>
                </a:solidFill>
                <a:uFill>
                  <a:noFill/>
                </a:uFill>
                <a:latin typeface="Constantia"/>
                <a:ea typeface="Constantia"/>
                <a:cs typeface="Constantia"/>
                <a:sym typeface="Constantia"/>
                <a:hlinkClick r:id="rId11">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12">
                  <a:extLst>
                    <a:ext uri="{A12FA001-AC4F-418D-AE19-62706E023703}">
                      <ahyp:hlinkClr val="tx"/>
                    </a:ext>
                  </a:extLst>
                </a:hlinkClick>
              </a:rPr>
              <a:t>Boitumelo Phetla</a:t>
            </a:r>
            <a:r>
              <a:rPr lang="en" sz="1200">
                <a:solidFill>
                  <a:schemeClr val="dk1"/>
                </a:solidFill>
                <a:latin typeface="Constantia"/>
                <a:ea typeface="Constantia"/>
                <a:cs typeface="Constantia"/>
                <a:sym typeface="Constantia"/>
              </a:rPr>
              <a:t> on</a:t>
            </a:r>
            <a:r>
              <a:rPr lang="en" sz="1200">
                <a:solidFill>
                  <a:schemeClr val="dk1"/>
                </a:solidFill>
                <a:uFill>
                  <a:noFill/>
                </a:uFill>
                <a:latin typeface="Constantia"/>
                <a:ea typeface="Constantia"/>
                <a:cs typeface="Constantia"/>
                <a:sym typeface="Constantia"/>
                <a:hlinkClick r:id="rId13">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14">
                  <a:extLst>
                    <a:ext uri="{A12FA001-AC4F-418D-AE19-62706E023703}">
                      <ahyp:hlinkClr val="tx"/>
                    </a:ext>
                  </a:extLst>
                </a:hlinkClick>
              </a:rPr>
              <a:t>Unsplash</a:t>
            </a:r>
            <a:endParaRPr sz="1200">
              <a:solidFill>
                <a:schemeClr val="dk1"/>
              </a:solidFill>
              <a:latin typeface="Constantia"/>
              <a:ea typeface="Constantia"/>
              <a:cs typeface="Constantia"/>
              <a:sym typeface="Constantia"/>
            </a:endParaRPr>
          </a:p>
          <a:p>
            <a:pPr indent="0" lvl="0" marL="0" rtl="0" algn="l">
              <a:lnSpc>
                <a:spcPct val="150000"/>
              </a:lnSpc>
              <a:spcBef>
                <a:spcPts val="0"/>
              </a:spcBef>
              <a:spcAft>
                <a:spcPts val="0"/>
              </a:spcAft>
              <a:buClr>
                <a:srgbClr val="A2B5A2"/>
              </a:buClr>
              <a:buSzPts val="1200"/>
              <a:buFont typeface="Arial"/>
              <a:buNone/>
            </a:pPr>
            <a:r>
              <a:rPr lang="en" sz="1200">
                <a:solidFill>
                  <a:srgbClr val="24292E"/>
                </a:solidFill>
                <a:latin typeface="Constantia"/>
                <a:ea typeface="Constantia"/>
                <a:cs typeface="Constantia"/>
                <a:sym typeface="Constantia"/>
              </a:rPr>
              <a:t>The Process: Im</a:t>
            </a:r>
            <a:r>
              <a:rPr lang="en" sz="1200">
                <a:solidFill>
                  <a:schemeClr val="dk1"/>
                </a:solidFill>
                <a:latin typeface="Constantia"/>
                <a:ea typeface="Constantia"/>
                <a:cs typeface="Constantia"/>
                <a:sym typeface="Constantia"/>
              </a:rPr>
              <a:t>age by</a:t>
            </a:r>
            <a:r>
              <a:rPr lang="en" sz="1200">
                <a:solidFill>
                  <a:schemeClr val="dk1"/>
                </a:solidFill>
                <a:uFill>
                  <a:noFill/>
                </a:uFill>
                <a:latin typeface="Constantia"/>
                <a:ea typeface="Constantia"/>
                <a:cs typeface="Constantia"/>
                <a:sym typeface="Constantia"/>
                <a:hlinkClick r:id="rId15">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16">
                  <a:extLst>
                    <a:ext uri="{A12FA001-AC4F-418D-AE19-62706E023703}">
                      <ahyp:hlinkClr val="tx"/>
                    </a:ext>
                  </a:extLst>
                </a:hlinkClick>
              </a:rPr>
              <a:t>Marvin Meyer</a:t>
            </a:r>
            <a:r>
              <a:rPr lang="en" sz="1200">
                <a:solidFill>
                  <a:schemeClr val="dk1"/>
                </a:solidFill>
                <a:latin typeface="Constantia"/>
                <a:ea typeface="Constantia"/>
                <a:cs typeface="Constantia"/>
                <a:sym typeface="Constantia"/>
              </a:rPr>
              <a:t> on</a:t>
            </a:r>
            <a:r>
              <a:rPr lang="en" sz="1200">
                <a:solidFill>
                  <a:schemeClr val="dk1"/>
                </a:solidFill>
                <a:uFill>
                  <a:noFill/>
                </a:uFill>
                <a:latin typeface="Constantia"/>
                <a:ea typeface="Constantia"/>
                <a:cs typeface="Constantia"/>
                <a:sym typeface="Constantia"/>
                <a:hlinkClick r:id="rId17">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18">
                  <a:extLst>
                    <a:ext uri="{A12FA001-AC4F-418D-AE19-62706E023703}">
                      <ahyp:hlinkClr val="tx"/>
                    </a:ext>
                  </a:extLst>
                </a:hlinkClick>
              </a:rPr>
              <a:t>Unsplash</a:t>
            </a:r>
            <a:endParaRPr sz="1200">
              <a:solidFill>
                <a:schemeClr val="dk2"/>
              </a:solidFill>
              <a:latin typeface="Constantia"/>
              <a:ea typeface="Constantia"/>
              <a:cs typeface="Constantia"/>
              <a:sym typeface="Constantia"/>
            </a:endParaRPr>
          </a:p>
          <a:p>
            <a:pPr indent="0" lvl="0" marL="0" rtl="0" algn="l">
              <a:spcBef>
                <a:spcPts val="0"/>
              </a:spcBef>
              <a:spcAft>
                <a:spcPts val="0"/>
              </a:spcAft>
              <a:buClr>
                <a:schemeClr val="dk1"/>
              </a:buClr>
              <a:buSzPts val="1100"/>
              <a:buFont typeface="Arial"/>
              <a:buNone/>
            </a:pPr>
            <a:r>
              <a:rPr lang="en" sz="1200">
                <a:solidFill>
                  <a:schemeClr val="dk1"/>
                </a:solidFill>
                <a:latin typeface="Constantia"/>
                <a:ea typeface="Constantia"/>
                <a:cs typeface="Constantia"/>
                <a:sym typeface="Constantia"/>
              </a:rPr>
              <a:t>Direction: Photo by</a:t>
            </a:r>
            <a:r>
              <a:rPr lang="en" sz="1200">
                <a:solidFill>
                  <a:schemeClr val="dk1"/>
                </a:solidFill>
                <a:uFill>
                  <a:noFill/>
                </a:uFill>
                <a:latin typeface="Constantia"/>
                <a:ea typeface="Constantia"/>
                <a:cs typeface="Constantia"/>
                <a:sym typeface="Constantia"/>
                <a:hlinkClick r:id="rId19">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20">
                  <a:extLst>
                    <a:ext uri="{A12FA001-AC4F-418D-AE19-62706E023703}">
                      <ahyp:hlinkClr val="tx"/>
                    </a:ext>
                  </a:extLst>
                </a:hlinkClick>
              </a:rPr>
              <a:t>Fabrizio Verrecchia</a:t>
            </a:r>
            <a:r>
              <a:rPr lang="en" sz="1200">
                <a:solidFill>
                  <a:schemeClr val="dk1"/>
                </a:solidFill>
                <a:latin typeface="Constantia"/>
                <a:ea typeface="Constantia"/>
                <a:cs typeface="Constantia"/>
                <a:sym typeface="Constantia"/>
              </a:rPr>
              <a:t> on</a:t>
            </a:r>
            <a:r>
              <a:rPr lang="en" sz="1200">
                <a:solidFill>
                  <a:schemeClr val="dk1"/>
                </a:solidFill>
                <a:uFill>
                  <a:noFill/>
                </a:uFill>
                <a:latin typeface="Constantia"/>
                <a:ea typeface="Constantia"/>
                <a:cs typeface="Constantia"/>
                <a:sym typeface="Constantia"/>
                <a:hlinkClick r:id="rId21">
                  <a:extLst>
                    <a:ext uri="{A12FA001-AC4F-418D-AE19-62706E023703}">
                      <ahyp:hlinkClr val="tx"/>
                    </a:ext>
                  </a:extLst>
                </a:hlinkClick>
              </a:rPr>
              <a:t> </a:t>
            </a:r>
            <a:r>
              <a:rPr lang="en" sz="1200" u="sng">
                <a:solidFill>
                  <a:schemeClr val="accent5"/>
                </a:solidFill>
                <a:latin typeface="Constantia"/>
                <a:ea typeface="Constantia"/>
                <a:cs typeface="Constantia"/>
                <a:sym typeface="Constantia"/>
                <a:hlinkClick r:id="rId22">
                  <a:extLst>
                    <a:ext uri="{A12FA001-AC4F-418D-AE19-62706E023703}">
                      <ahyp:hlinkClr val="tx"/>
                    </a:ext>
                  </a:extLst>
                </a:hlinkClick>
              </a:rPr>
              <a:t>Unsplash</a:t>
            </a:r>
            <a:endParaRPr sz="1200">
              <a:solidFill>
                <a:schemeClr val="dk1"/>
              </a:solidFill>
              <a:latin typeface="Constantia"/>
              <a:ea typeface="Constantia"/>
              <a:cs typeface="Constantia"/>
              <a:sym typeface="Constantia"/>
            </a:endParaRPr>
          </a:p>
          <a:p>
            <a:pPr indent="0" lvl="0" marL="0" rtl="0" algn="l">
              <a:lnSpc>
                <a:spcPct val="150000"/>
              </a:lnSpc>
              <a:spcBef>
                <a:spcPts val="0"/>
              </a:spcBef>
              <a:spcAft>
                <a:spcPts val="0"/>
              </a:spcAft>
              <a:buClr>
                <a:srgbClr val="A2B5A2"/>
              </a:buClr>
              <a:buSzPts val="1200"/>
              <a:buFont typeface="Arial"/>
              <a:buNone/>
            </a:pPr>
            <a:r>
              <a:t/>
            </a:r>
            <a:endParaRPr sz="1200">
              <a:solidFill>
                <a:schemeClr val="dk1"/>
              </a:solidFill>
              <a:latin typeface="Constantia"/>
              <a:ea typeface="Constantia"/>
              <a:cs typeface="Constantia"/>
              <a:sym typeface="Constantia"/>
            </a:endParaRPr>
          </a:p>
          <a:p>
            <a:pPr indent="0" lvl="0" marL="0" rtl="0" algn="l">
              <a:lnSpc>
                <a:spcPct val="150000"/>
              </a:lnSpc>
              <a:spcBef>
                <a:spcPts val="0"/>
              </a:spcBef>
              <a:spcAft>
                <a:spcPts val="0"/>
              </a:spcAft>
              <a:buClr>
                <a:srgbClr val="A2B5A2"/>
              </a:buClr>
              <a:buSzPts val="1200"/>
              <a:buFont typeface="Arial"/>
              <a:buNone/>
            </a:pPr>
            <a:r>
              <a:t/>
            </a:r>
            <a:endParaRPr sz="1200">
              <a:solidFill>
                <a:schemeClr val="dk2"/>
              </a:solidFill>
              <a:latin typeface="Avenir"/>
              <a:ea typeface="Avenir"/>
              <a:cs typeface="Avenir"/>
              <a:sym typeface="Avenir"/>
            </a:endParaRPr>
          </a:p>
          <a:p>
            <a:pPr indent="0" lvl="0" marL="0" marR="0" rtl="0" algn="l">
              <a:lnSpc>
                <a:spcPct val="150000"/>
              </a:lnSpc>
              <a:spcBef>
                <a:spcPts val="0"/>
              </a:spcBef>
              <a:spcAft>
                <a:spcPts val="0"/>
              </a:spcAft>
              <a:buClr>
                <a:srgbClr val="A2B5A2"/>
              </a:buClr>
              <a:buSzPts val="1200"/>
              <a:buFont typeface="Arial"/>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