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notesMasterIdLst>
    <p:notesMasterId r:id="rId4"/>
  </p:notesMasterIdLst>
  <p:sldIdLst>
    <p:sldId id="259" r:id="rId2"/>
    <p:sldId id="260" r:id="rId3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96" autoAdjust="0"/>
    <p:restoredTop sz="79537" autoAdjust="0"/>
  </p:normalViewPr>
  <p:slideViewPr>
    <p:cSldViewPr snapToGrid="0">
      <p:cViewPr varScale="1">
        <p:scale>
          <a:sx n="87" d="100"/>
          <a:sy n="87" d="100"/>
        </p:scale>
        <p:origin x="69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742E67-B7D0-451D-A41F-75990BE4D265}" type="datetimeFigureOut">
              <a:rPr lang="en-IL" smtClean="0"/>
              <a:t>15/05/2024</a:t>
            </a:fld>
            <a:endParaRPr lang="en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B166F7-9F61-4AF2-AB4C-07E3E921064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900974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מודל!</a:t>
            </a:r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B166F7-9F61-4AF2-AB4C-07E3E9210648}" type="slidenum">
              <a:rPr lang="en-IL" smtClean="0"/>
              <a:t>1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738927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B166F7-9F61-4AF2-AB4C-07E3E9210648}" type="slidenum">
              <a:rPr lang="en-IL" smtClean="0"/>
              <a:t>2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090202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1A94A-4DBE-D9EA-C7FF-CDE4ACD797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DC10CE-18C3-8C85-07B6-7A25455342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5300F9-A51F-9962-5289-9E7AAB7AB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7EB57-D11F-4AB3-8F75-A9DA23498681}" type="datetime8">
              <a:rPr lang="en-IL" smtClean="0"/>
              <a:t>15/05/2024 20:34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CE333F-6479-4E7A-D664-E1C8FE2E8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7B65DB-AF03-463B-7687-169266729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B468F-AC27-44A3-8000-3905FABB1A1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39179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6FEC2-1DA2-78E8-360F-ADB2E55DF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59F017-A9FE-DA80-25E5-8ACEDC90A0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29BEAC-94F0-911B-4E39-03A0234A3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EF9B-A9D2-43C0-A30E-C37DB5220C21}" type="datetime8">
              <a:rPr lang="en-IL" smtClean="0"/>
              <a:t>15/05/2024 20:34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3ABF44-0464-CAD6-12E1-BBDE440B4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F9D423-225B-AE28-C70E-21C7F8791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B468F-AC27-44A3-8000-3905FABB1A1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21085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94C925-2A21-2A26-3B82-DBDC670630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A095A4-0E06-E014-70B8-7DDE9F1B29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0CD36E-D7FE-B5C5-8AC7-537E26544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2303C-BABB-4F3C-A8CA-A6962C06086B}" type="datetime8">
              <a:rPr lang="en-IL" smtClean="0"/>
              <a:t>15/05/2024 20:34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B2AF27-5DD9-4723-C8C6-861FE5B31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22AA0C-ACAA-427A-6304-57CC71AE9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B468F-AC27-44A3-8000-3905FABB1A1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903956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96A90-0F5A-F698-03DE-BAFE6B815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4923F3-18D4-E54E-8A8E-806F13500A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F9C670-9F77-AEA9-C8B4-AF48B8C41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B2D2E-FF4A-4694-B569-BB3E5BCBC425}" type="datetime8">
              <a:rPr lang="en-IL" smtClean="0"/>
              <a:t>15/05/2024 20:34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D94AE5-4E9B-F236-060D-C64ECAC47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4DBF01-BF86-32A4-791C-A9D1F913E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B468F-AC27-44A3-8000-3905FABB1A1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609722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2C042-480C-F4CE-773D-4290BA588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DA9479-6EA0-85F7-C9E9-C947538A85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D63A79-2864-0D5C-A5F7-131EFA832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E7328-38A9-4D75-8E2C-991B56851AE0}" type="datetime8">
              <a:rPr lang="en-IL" smtClean="0"/>
              <a:t>15/05/2024 20:34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9BB492-3E56-1B64-F8C0-3991A6C9D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E123B2-D222-66C5-F13D-E9691A546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B468F-AC27-44A3-8000-3905FABB1A1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32116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71EB3-8026-116B-2F4F-11FF70803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4BFB3-F3EA-C1C6-F010-7BEB88581D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D7C64F-A929-FF7D-0B10-0241A450B1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DD6360-C696-75E9-00C2-A905455A7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5B748-B657-460F-819C-0109D23BA025}" type="datetime8">
              <a:rPr lang="en-IL" smtClean="0"/>
              <a:t>15/05/2024 20:34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C6A28E-C816-1E1B-C474-413BDEF6E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7F5EA5-396C-6142-919F-B74783052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B468F-AC27-44A3-8000-3905FABB1A1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93067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DEEF6-0F12-1A8D-D3AA-EC7A6E7F4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DD6777-0742-DDF0-2266-98ADD649D3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135E2C-7C15-0805-EF0B-301296473C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134DAE-F49D-273D-54F6-4CA3ACBF3E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29C799-A767-DDF4-1446-4AECFFA9FB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147FDE-3B46-1B94-2099-2909DB7E9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4460C-91F1-4828-908A-97C99BB882FD}" type="datetime8">
              <a:rPr lang="en-IL" smtClean="0"/>
              <a:t>15/05/2024 20:34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7B4E2C-9503-3C42-A40C-B9D9CBEE9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5993B3-2000-EAFC-8682-9D674490A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B468F-AC27-44A3-8000-3905FABB1A1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15872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E40B4-03AE-09CA-547B-A054DFD84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CD85A2-4D75-ACAD-BCC2-3642A7900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323AC-FB3C-4284-80A3-12863EC8C93F}" type="datetime8">
              <a:rPr lang="en-IL" smtClean="0"/>
              <a:t>15/05/2024 20:34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734407-549A-A509-CF6A-5216FA130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291110-D4B2-6AB2-52A1-89F80E857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B468F-AC27-44A3-8000-3905FABB1A1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88473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98A55E-0349-2E11-F1ED-949CC3DFB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516B-6EA6-4330-9A2E-6C43DE61F82E}" type="datetime8">
              <a:rPr lang="en-IL" smtClean="0"/>
              <a:t>15/05/2024 20:34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980389-428C-F404-67AE-0605E7148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DAD70B-D7D0-0122-375A-DD43C8657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B468F-AC27-44A3-8000-3905FABB1A1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38849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5A2DC-06D3-CD37-97CF-052C472C1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4FFC09-997D-89EA-FFE3-B7E0D2836A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5DA587-7415-1548-6FEB-77253369C8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D3D4BF-455C-5E73-51E5-6C04C5A53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8842F-12BC-4993-B786-22CF6D315FB7}" type="datetime8">
              <a:rPr lang="en-IL" smtClean="0"/>
              <a:t>15/05/2024 20:34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80C668-1E11-C53E-EDFA-F128A0B8E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8FA764-7165-457F-C89C-F9C50E3B6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B468F-AC27-44A3-8000-3905FABB1A1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92579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78394-9FAC-BE69-74D1-00862CA32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24BB48-2F4E-1F52-8902-256BBD8A5B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3CEEB8-1135-D07B-2971-A8466CFC9C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695999-5ED9-93FA-A778-117AB5653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344A8-E4C8-46D8-A2B9-0A27E5E06842}" type="datetime8">
              <a:rPr lang="en-IL" smtClean="0"/>
              <a:t>15/05/2024 20:34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9E0606-16E4-DD59-3CBA-7591752AD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946FDD-5A93-7346-022D-7289586AD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B468F-AC27-44A3-8000-3905FABB1A1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871217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0C436F-18E6-FD4A-D6BA-6756EE83D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6A45AF-C983-4E19-45F6-E3283C424E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50782D-11C4-1456-FB66-DAA5082FAE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605C322-B2DE-4FEC-8046-397AD741D105}" type="datetime8">
              <a:rPr lang="en-IL" smtClean="0"/>
              <a:t>15/05/2024 20:34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F705D1-A463-4317-F827-E03F61898F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59F2B-306A-5DC5-FF9E-BB7F0ABB1F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E1B468F-AC27-44A3-8000-3905FABB1A1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374579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39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44EED01-1BE0-D574-2807-6118FDD490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325369"/>
            <a:ext cx="4368602" cy="195684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l"/>
            <a:r>
              <a:rPr lang="en-US" sz="3000" b="1" dirty="0"/>
              <a:t>Evaluation of Interpersonal Synchronization between Individuals based on Video Recording </a:t>
            </a:r>
          </a:p>
        </p:txBody>
      </p:sp>
      <p:sp>
        <p:nvSpPr>
          <p:cNvPr id="42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6">
            <a:extLst>
              <a:ext uri="{FF2B5EF4-FFF2-40B4-BE49-F238E27FC236}">
                <a16:creationId xmlns:a16="http://schemas.microsoft.com/office/drawing/2014/main" id="{BA0A5527-F39C-17E4-4F06-950575E18F2C}"/>
              </a:ext>
            </a:extLst>
          </p:cNvPr>
          <p:cNvSpPr txBox="1">
            <a:spLocks/>
          </p:cNvSpPr>
          <p:nvPr/>
        </p:nvSpPr>
        <p:spPr>
          <a:xfrm>
            <a:off x="640080" y="2872899"/>
            <a:ext cx="4243589" cy="33206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-2286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latin typeface="+mn-lt"/>
                <a:ea typeface="+mn-ea"/>
                <a:cs typeface="+mn-cs"/>
              </a:rPr>
              <a:t>Dana </a:t>
            </a:r>
            <a:r>
              <a:rPr lang="en-US" sz="2200" dirty="0" err="1">
                <a:latin typeface="+mn-lt"/>
                <a:ea typeface="+mn-ea"/>
                <a:cs typeface="+mn-cs"/>
              </a:rPr>
              <a:t>Betesh</a:t>
            </a:r>
            <a:r>
              <a:rPr lang="en-US" sz="2200" dirty="0">
                <a:latin typeface="+mn-lt"/>
                <a:ea typeface="+mn-ea"/>
                <a:cs typeface="+mn-cs"/>
              </a:rPr>
              <a:t> 315015958</a:t>
            </a:r>
          </a:p>
          <a:p>
            <a:pPr indent="-2286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latin typeface="+mn-lt"/>
                <a:ea typeface="+mn-ea"/>
                <a:cs typeface="+mn-cs"/>
              </a:rPr>
              <a:t>Semion Rodman 319636395</a:t>
            </a:r>
            <a:br>
              <a:rPr lang="en-US" sz="2200" dirty="0">
                <a:latin typeface="+mn-lt"/>
                <a:ea typeface="+mn-ea"/>
                <a:cs typeface="+mn-cs"/>
              </a:rPr>
            </a:br>
            <a:endParaRPr lang="en-US" sz="2200" dirty="0">
              <a:latin typeface="+mn-lt"/>
              <a:ea typeface="+mn-ea"/>
              <a:cs typeface="+mn-cs"/>
            </a:endParaRPr>
          </a:p>
        </p:txBody>
      </p:sp>
      <p:pic>
        <p:nvPicPr>
          <p:cNvPr id="3" name="Picture 2" descr="A person and a child drawing&#10;&#10;Description automatically generated">
            <a:extLst>
              <a:ext uri="{FF2B5EF4-FFF2-40B4-BE49-F238E27FC236}">
                <a16:creationId xmlns:a16="http://schemas.microsoft.com/office/drawing/2014/main" id="{71017ACA-1D6C-84B9-4D82-32FCD52F166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02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5E3CC5-86BD-4E26-DFD1-B13ACB08D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356350"/>
            <a:ext cx="914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CE1B468F-AC27-44A3-8000-3905FABB1A17}" type="slidenum">
              <a:rPr lang="en-US">
                <a:solidFill>
                  <a:srgbClr val="FFFFFF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1</a:t>
            </a:fld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423391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A4B5D-8806-6D9B-8785-2B5230760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Introduction to Text-to-Image Generation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D999CE-89BF-98C6-DC1F-6CC1EB411D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91718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An advanced AI technology that transforms written descriptions into detailed, often photorealistic, visual images</a:t>
            </a:r>
          </a:p>
          <a:p>
            <a:endParaRPr lang="en-US" dirty="0"/>
          </a:p>
          <a:p>
            <a:r>
              <a:rPr lang="en-US" dirty="0"/>
              <a:t>Employs deep learning models to interpret and visualize textual content as images</a:t>
            </a:r>
          </a:p>
          <a:p>
            <a:endParaRPr lang="en-US" dirty="0"/>
          </a:p>
          <a:p>
            <a:r>
              <a:rPr lang="en-US" dirty="0"/>
              <a:t>Represents a significant leap in AI's ability to understand and bridge human language and visual perception</a:t>
            </a:r>
          </a:p>
          <a:p>
            <a:endParaRPr lang="en-I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57A206-6E9B-4399-C21E-0DB430543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B468F-AC27-44A3-8000-3905FABB1A17}" type="slidenum">
              <a:rPr lang="en-IL" smtClean="0"/>
              <a:t>2</a:t>
            </a:fld>
            <a:endParaRPr lang="en-IL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2EB641A-62FC-7B65-639C-1721C9FA67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0600" y="2177311"/>
            <a:ext cx="3096904" cy="3349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1231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3598</TotalTime>
  <Words>71</Words>
  <Application>Microsoft Office PowerPoint</Application>
  <PresentationFormat>Widescreen</PresentationFormat>
  <Paragraphs>14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Calibri</vt:lpstr>
      <vt:lpstr>Office Theme</vt:lpstr>
      <vt:lpstr>Evaluation of Interpersonal Synchronization between Individuals based on Video Recording </vt:lpstr>
      <vt:lpstr>Introduction to Text-to-Image Generation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Muse: Text-To-Image Generation via Masked Generative Transformers</dc:title>
  <dc:creator>Semion Rudman</dc:creator>
  <cp:lastModifiedBy>Semion Rudman</cp:lastModifiedBy>
  <cp:revision>17</cp:revision>
  <dcterms:created xsi:type="dcterms:W3CDTF">2024-04-02T15:43:51Z</dcterms:created>
  <dcterms:modified xsi:type="dcterms:W3CDTF">2024-05-15T17:53:08Z</dcterms:modified>
</cp:coreProperties>
</file>