
<file path=[Content_Types].xml><?xml version="1.0" encoding="utf-8"?>
<Types xmlns="http://schemas.openxmlformats.org/package/2006/content-types">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20"/>
  </p:notesMasterIdLst>
  <p:handoutMasterIdLst>
    <p:handoutMasterId r:id="rId21"/>
  </p:handoutMasterIdLst>
  <p:sldIdLst>
    <p:sldId id="256" r:id="rId3"/>
    <p:sldId id="262" r:id="rId4"/>
    <p:sldId id="275" r:id="rId5"/>
    <p:sldId id="274" r:id="rId6"/>
    <p:sldId id="265" r:id="rId7"/>
    <p:sldId id="266" r:id="rId8"/>
    <p:sldId id="267" r:id="rId9"/>
    <p:sldId id="276" r:id="rId10"/>
    <p:sldId id="268" r:id="rId11"/>
    <p:sldId id="269" r:id="rId12"/>
    <p:sldId id="270" r:id="rId13"/>
    <p:sldId id="271" r:id="rId14"/>
    <p:sldId id="264" r:id="rId15"/>
    <p:sldId id="263" r:id="rId16"/>
    <p:sldId id="272" r:id="rId17"/>
    <p:sldId id="273" r:id="rId18"/>
    <p:sldId id="261" r:id="rId19"/>
  </p:sldIdLst>
  <p:sldSz cx="9144000" cy="6858000" type="screen4x3"/>
  <p:notesSz cx="6858000" cy="9144000"/>
  <p:defaultTextStyle>
    <a:defPPr>
      <a:defRPr lang="ru-RU"/>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482B"/>
    <a:srgbClr val="C75806"/>
    <a:srgbClr val="000000"/>
    <a:srgbClr val="00499F"/>
    <a:srgbClr val="0CC1E0"/>
    <a:srgbClr val="1B00FE"/>
    <a:srgbClr val="C37C40"/>
    <a:srgbClr val="D4D5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95" autoAdjust="0"/>
    <p:restoredTop sz="94648" autoAdjust="0"/>
  </p:normalViewPr>
  <p:slideViewPr>
    <p:cSldViewPr snapToObjects="1">
      <p:cViewPr varScale="1">
        <p:scale>
          <a:sx n="84" d="100"/>
          <a:sy n="84" d="100"/>
        </p:scale>
        <p:origin x="222" y="72"/>
      </p:cViewPr>
      <p:guideLst/>
    </p:cSldViewPr>
  </p:slideViewPr>
  <p:notesTextViewPr>
    <p:cViewPr>
      <p:scale>
        <a:sx n="1" d="1"/>
        <a:sy n="1" d="1"/>
      </p:scale>
      <p:origin x="0" y="0"/>
    </p:cViewPr>
  </p:notesTextViewPr>
  <p:notesViewPr>
    <p:cSldViewPr snapToObject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58471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atin typeface="Arial" charset="0"/>
              </a:defRPr>
            </a:lvl1pPr>
          </a:lstStyle>
          <a:p>
            <a:pPr>
              <a:defRPr/>
            </a:pPr>
            <a:endParaRPr lang="ru-RU" altLang="ru-RU"/>
          </a:p>
        </p:txBody>
      </p:sp>
      <p:sp>
        <p:nvSpPr>
          <p:cNvPr id="6963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atin typeface="Arial" charset="0"/>
              </a:defRPr>
            </a:lvl1pPr>
          </a:lstStyle>
          <a:p>
            <a:pPr>
              <a:defRPr/>
            </a:pPr>
            <a:endParaRPr lang="ru-RU" altLang="ru-RU"/>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963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ru-RU" noProof="0" smtClean="0"/>
              <a:t>Click to edit Master text styles</a:t>
            </a:r>
          </a:p>
          <a:p>
            <a:pPr lvl="1"/>
            <a:r>
              <a:rPr lang="ru-RU" altLang="ru-RU" noProof="0" smtClean="0"/>
              <a:t>Second level</a:t>
            </a:r>
          </a:p>
          <a:p>
            <a:pPr lvl="2"/>
            <a:r>
              <a:rPr lang="ru-RU" altLang="ru-RU" noProof="0" smtClean="0"/>
              <a:t>Third level</a:t>
            </a:r>
          </a:p>
          <a:p>
            <a:pPr lvl="3"/>
            <a:r>
              <a:rPr lang="ru-RU" altLang="ru-RU" noProof="0" smtClean="0"/>
              <a:t>Fourth level</a:t>
            </a:r>
          </a:p>
          <a:p>
            <a:pPr lvl="4"/>
            <a:r>
              <a:rPr lang="ru-RU" altLang="ru-RU" noProof="0" smtClean="0"/>
              <a:t>Fifth level</a:t>
            </a:r>
          </a:p>
        </p:txBody>
      </p:sp>
      <p:sp>
        <p:nvSpPr>
          <p:cNvPr id="6963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atin typeface="Arial" charset="0"/>
              </a:defRPr>
            </a:lvl1pPr>
          </a:lstStyle>
          <a:p>
            <a:pPr>
              <a:defRPr/>
            </a:pPr>
            <a:endParaRPr lang="ru-RU" altLang="ru-RU"/>
          </a:p>
        </p:txBody>
      </p:sp>
      <p:sp>
        <p:nvSpPr>
          <p:cNvPr id="6963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atin typeface="Arial" charset="0"/>
              </a:defRPr>
            </a:lvl1pPr>
          </a:lstStyle>
          <a:p>
            <a:pPr>
              <a:defRPr/>
            </a:pPr>
            <a:fld id="{46A850A4-2FEF-4A34-964B-C444CC2D38BA}" type="slidenum">
              <a:rPr lang="ru-RU" altLang="ru-RU"/>
              <a:pPr>
                <a:defRPr/>
              </a:pPr>
              <a:t>‹#›</a:t>
            </a:fld>
            <a:endParaRPr lang="ru-RU" altLang="ru-RU"/>
          </a:p>
        </p:txBody>
      </p:sp>
    </p:spTree>
    <p:extLst>
      <p:ext uri="{BB962C8B-B14F-4D97-AF65-F5344CB8AC3E}">
        <p14:creationId xmlns:p14="http://schemas.microsoft.com/office/powerpoint/2010/main" val="231624399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124075" y="5229225"/>
            <a:ext cx="6626225" cy="1150938"/>
          </a:xfrm>
          <a:effectLst>
            <a:outerShdw dist="17961" dir="2700000" algn="ctr" rotWithShape="0">
              <a:schemeClr val="bg2"/>
            </a:outerShdw>
          </a:effectLst>
        </p:spPr>
        <p:txBody>
          <a:bodyPr/>
          <a:lstStyle>
            <a:lvl1pPr algn="r">
              <a:defRPr/>
            </a:lvl1pPr>
          </a:lstStyle>
          <a:p>
            <a:pPr lvl="0"/>
            <a:r>
              <a:rPr lang="en-US" altLang="ru-RU" noProof="0" smtClean="0"/>
              <a:t>Click to edit Master title style</a:t>
            </a:r>
            <a:endParaRPr lang="ru-RU" altLang="ru-RU" noProof="0" smtClean="0"/>
          </a:p>
        </p:txBody>
      </p:sp>
      <p:sp>
        <p:nvSpPr>
          <p:cNvPr id="5123" name="Rectangle 3"/>
          <p:cNvSpPr>
            <a:spLocks noGrp="1" noChangeArrowheads="1"/>
          </p:cNvSpPr>
          <p:nvPr>
            <p:ph type="subTitle" idx="1"/>
          </p:nvPr>
        </p:nvSpPr>
        <p:spPr>
          <a:xfrm>
            <a:off x="2124075" y="6164263"/>
            <a:ext cx="6626225" cy="503237"/>
          </a:xfrm>
          <a:effectLst>
            <a:outerShdw dist="17961" dir="2700000" algn="ctr" rotWithShape="0">
              <a:schemeClr val="bg2"/>
            </a:outerShdw>
          </a:effectLst>
        </p:spPr>
        <p:txBody>
          <a:bodyPr/>
          <a:lstStyle>
            <a:lvl1pPr marL="0" indent="0" algn="r">
              <a:buFontTx/>
              <a:buNone/>
              <a:defRPr/>
            </a:lvl1pPr>
          </a:lstStyle>
          <a:p>
            <a:pPr lvl="0"/>
            <a:r>
              <a:rPr lang="en-US" altLang="ru-RU" noProof="0" smtClean="0"/>
              <a:t>Click to edit Master subtitle style</a:t>
            </a:r>
            <a:endParaRPr lang="ru-RU" altLang="ru-RU" noProof="0" smtClean="0"/>
          </a:p>
        </p:txBody>
      </p:sp>
    </p:spTree>
    <p:extLst>
      <p:ext uri="{BB962C8B-B14F-4D97-AF65-F5344CB8AC3E}">
        <p14:creationId xmlns:p14="http://schemas.microsoft.com/office/powerpoint/2010/main" val="4067443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Rectangle 11"/>
          <p:cNvSpPr>
            <a:spLocks noGrp="1" noChangeArrowheads="1"/>
          </p:cNvSpPr>
          <p:nvPr>
            <p:ph type="dt" sz="half" idx="10"/>
          </p:nvPr>
        </p:nvSpPr>
        <p:spPr>
          <a:ln/>
        </p:spPr>
        <p:txBody>
          <a:bodyPr/>
          <a:lstStyle>
            <a:lvl1pPr>
              <a:defRPr/>
            </a:lvl1pPr>
          </a:lstStyle>
          <a:p>
            <a:pPr>
              <a:defRPr/>
            </a:pPr>
            <a:fld id="{AAD337A9-8C46-4E0B-A3E8-F279498BDFEF}" type="datetime1">
              <a:rPr lang="en-US" altLang="ru-RU"/>
              <a:pPr>
                <a:defRPr/>
              </a:pPr>
              <a:t>5/13/2023</a:t>
            </a:fld>
            <a:endParaRPr lang="en-GB" altLang="ru-RU"/>
          </a:p>
        </p:txBody>
      </p:sp>
      <p:sp>
        <p:nvSpPr>
          <p:cNvPr id="5" name="Rectangle 12"/>
          <p:cNvSpPr>
            <a:spLocks noGrp="1" noChangeArrowheads="1"/>
          </p:cNvSpPr>
          <p:nvPr>
            <p:ph type="ftr" sz="quarter" idx="11"/>
          </p:nvPr>
        </p:nvSpPr>
        <p:spPr>
          <a:ln/>
        </p:spPr>
        <p:txBody>
          <a:bodyPr/>
          <a:lstStyle>
            <a:lvl1pPr>
              <a:defRPr/>
            </a:lvl1pPr>
          </a:lstStyle>
          <a:p>
            <a:pPr>
              <a:defRPr/>
            </a:pPr>
            <a:r>
              <a:rPr lang="en-GB" altLang="ru-RU"/>
              <a:t>Designed by PoweredTemplate.com</a:t>
            </a:r>
          </a:p>
        </p:txBody>
      </p:sp>
      <p:sp>
        <p:nvSpPr>
          <p:cNvPr id="6" name="Rectangle 13"/>
          <p:cNvSpPr>
            <a:spLocks noGrp="1" noChangeArrowheads="1"/>
          </p:cNvSpPr>
          <p:nvPr>
            <p:ph type="sldNum" sz="quarter" idx="12"/>
          </p:nvPr>
        </p:nvSpPr>
        <p:spPr>
          <a:ln/>
        </p:spPr>
        <p:txBody>
          <a:bodyPr/>
          <a:lstStyle>
            <a:lvl1pPr>
              <a:defRPr/>
            </a:lvl1pPr>
          </a:lstStyle>
          <a:p>
            <a:pPr>
              <a:defRPr/>
            </a:pPr>
            <a:fld id="{51FA92BB-FD64-48C0-9694-9BC5F9619B5D}" type="slidenum">
              <a:rPr lang="en-GB" altLang="ru-RU"/>
              <a:pPr>
                <a:defRPr/>
              </a:pPr>
              <a:t>‹#›</a:t>
            </a:fld>
            <a:endParaRPr lang="en-GB" altLang="ru-RU"/>
          </a:p>
        </p:txBody>
      </p:sp>
    </p:spTree>
    <p:extLst>
      <p:ext uri="{BB962C8B-B14F-4D97-AF65-F5344CB8AC3E}">
        <p14:creationId xmlns:p14="http://schemas.microsoft.com/office/powerpoint/2010/main" val="2887783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4638" y="260350"/>
            <a:ext cx="2051050" cy="5905500"/>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468313" y="260350"/>
            <a:ext cx="6003925" cy="59055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Rectangle 11"/>
          <p:cNvSpPr>
            <a:spLocks noGrp="1" noChangeArrowheads="1"/>
          </p:cNvSpPr>
          <p:nvPr>
            <p:ph type="dt" sz="half" idx="10"/>
          </p:nvPr>
        </p:nvSpPr>
        <p:spPr>
          <a:ln/>
        </p:spPr>
        <p:txBody>
          <a:bodyPr/>
          <a:lstStyle>
            <a:lvl1pPr>
              <a:defRPr/>
            </a:lvl1pPr>
          </a:lstStyle>
          <a:p>
            <a:pPr>
              <a:defRPr/>
            </a:pPr>
            <a:fld id="{8AAC8C4C-D46C-498B-B780-EA73B4EC5CD4}" type="datetime1">
              <a:rPr lang="en-US" altLang="ru-RU"/>
              <a:pPr>
                <a:defRPr/>
              </a:pPr>
              <a:t>5/13/2023</a:t>
            </a:fld>
            <a:endParaRPr lang="en-GB" altLang="ru-RU"/>
          </a:p>
        </p:txBody>
      </p:sp>
      <p:sp>
        <p:nvSpPr>
          <p:cNvPr id="5" name="Rectangle 12"/>
          <p:cNvSpPr>
            <a:spLocks noGrp="1" noChangeArrowheads="1"/>
          </p:cNvSpPr>
          <p:nvPr>
            <p:ph type="ftr" sz="quarter" idx="11"/>
          </p:nvPr>
        </p:nvSpPr>
        <p:spPr>
          <a:ln/>
        </p:spPr>
        <p:txBody>
          <a:bodyPr/>
          <a:lstStyle>
            <a:lvl1pPr>
              <a:defRPr/>
            </a:lvl1pPr>
          </a:lstStyle>
          <a:p>
            <a:pPr>
              <a:defRPr/>
            </a:pPr>
            <a:r>
              <a:rPr lang="en-GB" altLang="ru-RU"/>
              <a:t>Designed by PoweredTemplate.com</a:t>
            </a:r>
          </a:p>
        </p:txBody>
      </p:sp>
      <p:sp>
        <p:nvSpPr>
          <p:cNvPr id="6" name="Rectangle 13"/>
          <p:cNvSpPr>
            <a:spLocks noGrp="1" noChangeArrowheads="1"/>
          </p:cNvSpPr>
          <p:nvPr>
            <p:ph type="sldNum" sz="quarter" idx="12"/>
          </p:nvPr>
        </p:nvSpPr>
        <p:spPr>
          <a:ln/>
        </p:spPr>
        <p:txBody>
          <a:bodyPr/>
          <a:lstStyle>
            <a:lvl1pPr>
              <a:defRPr/>
            </a:lvl1pPr>
          </a:lstStyle>
          <a:p>
            <a:pPr>
              <a:defRPr/>
            </a:pPr>
            <a:fld id="{E0FDA335-D7EE-416E-BB88-6D3D9102ABF9}" type="slidenum">
              <a:rPr lang="en-GB" altLang="ru-RU"/>
              <a:pPr>
                <a:defRPr/>
              </a:pPr>
              <a:t>‹#›</a:t>
            </a:fld>
            <a:endParaRPr lang="en-GB" altLang="ru-RU"/>
          </a:p>
        </p:txBody>
      </p:sp>
    </p:spTree>
    <p:extLst>
      <p:ext uri="{BB962C8B-B14F-4D97-AF65-F5344CB8AC3E}">
        <p14:creationId xmlns:p14="http://schemas.microsoft.com/office/powerpoint/2010/main" val="241413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ru-RU"/>
          </a:p>
        </p:txBody>
      </p:sp>
      <p:sp>
        <p:nvSpPr>
          <p:cNvPr id="4" name="Rectangle 4"/>
          <p:cNvSpPr>
            <a:spLocks noGrp="1" noChangeArrowheads="1"/>
          </p:cNvSpPr>
          <p:nvPr>
            <p:ph type="dt" sz="half" idx="10"/>
          </p:nvPr>
        </p:nvSpPr>
        <p:spPr>
          <a:ln/>
        </p:spPr>
        <p:txBody>
          <a:bodyPr/>
          <a:lstStyle>
            <a:lvl1pPr>
              <a:defRPr/>
            </a:lvl1pPr>
          </a:lstStyle>
          <a:p>
            <a:pPr>
              <a:defRPr/>
            </a:pPr>
            <a:fld id="{CE598F42-97C2-40A5-BE67-51FC46084097}" type="datetime1">
              <a:rPr lang="en-US" altLang="ru-RU"/>
              <a:pPr>
                <a:defRPr/>
              </a:pPr>
              <a:t>5/13/2023</a:t>
            </a:fld>
            <a:endParaRPr lang="ru-RU" altLang="ru-RU"/>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ru-RU"/>
              <a:t>Designed by PoweredTemplate.com</a:t>
            </a:r>
            <a:endParaRPr lang="ru-RU" altLang="ru-RU"/>
          </a:p>
        </p:txBody>
      </p:sp>
      <p:sp>
        <p:nvSpPr>
          <p:cNvPr id="6" name="Rectangle 6"/>
          <p:cNvSpPr>
            <a:spLocks noGrp="1" noChangeArrowheads="1"/>
          </p:cNvSpPr>
          <p:nvPr>
            <p:ph type="sldNum" sz="quarter" idx="12"/>
          </p:nvPr>
        </p:nvSpPr>
        <p:spPr>
          <a:ln/>
        </p:spPr>
        <p:txBody>
          <a:bodyPr/>
          <a:lstStyle>
            <a:lvl1pPr>
              <a:defRPr/>
            </a:lvl1pPr>
          </a:lstStyle>
          <a:p>
            <a:pPr>
              <a:defRPr/>
            </a:pPr>
            <a:fld id="{E3186FBF-17B9-474D-B8BD-C9EE29ECD6B8}" type="slidenum">
              <a:rPr lang="ru-RU" altLang="ru-RU"/>
              <a:pPr>
                <a:defRPr/>
              </a:pPr>
              <a:t>‹#›</a:t>
            </a:fld>
            <a:endParaRPr lang="ru-RU" altLang="ru-RU"/>
          </a:p>
        </p:txBody>
      </p:sp>
    </p:spTree>
    <p:extLst>
      <p:ext uri="{BB962C8B-B14F-4D97-AF65-F5344CB8AC3E}">
        <p14:creationId xmlns:p14="http://schemas.microsoft.com/office/powerpoint/2010/main" val="42837246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Rectangle 4"/>
          <p:cNvSpPr>
            <a:spLocks noGrp="1" noChangeArrowheads="1"/>
          </p:cNvSpPr>
          <p:nvPr>
            <p:ph type="dt" sz="half" idx="10"/>
          </p:nvPr>
        </p:nvSpPr>
        <p:spPr>
          <a:ln/>
        </p:spPr>
        <p:txBody>
          <a:bodyPr/>
          <a:lstStyle>
            <a:lvl1pPr>
              <a:defRPr/>
            </a:lvl1pPr>
          </a:lstStyle>
          <a:p>
            <a:pPr>
              <a:defRPr/>
            </a:pPr>
            <a:fld id="{D833E3D7-8CE5-4751-8A66-D2CF0E640F45}" type="datetime1">
              <a:rPr lang="en-US" altLang="ru-RU"/>
              <a:pPr>
                <a:defRPr/>
              </a:pPr>
              <a:t>5/13/2023</a:t>
            </a:fld>
            <a:endParaRPr lang="ru-RU" altLang="ru-RU"/>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ru-RU"/>
              <a:t>Designed by PoweredTemplate.com</a:t>
            </a:r>
            <a:endParaRPr lang="ru-RU" altLang="ru-RU"/>
          </a:p>
        </p:txBody>
      </p:sp>
      <p:sp>
        <p:nvSpPr>
          <p:cNvPr id="6" name="Rectangle 6"/>
          <p:cNvSpPr>
            <a:spLocks noGrp="1" noChangeArrowheads="1"/>
          </p:cNvSpPr>
          <p:nvPr>
            <p:ph type="sldNum" sz="quarter" idx="12"/>
          </p:nvPr>
        </p:nvSpPr>
        <p:spPr>
          <a:ln/>
        </p:spPr>
        <p:txBody>
          <a:bodyPr/>
          <a:lstStyle>
            <a:lvl1pPr>
              <a:defRPr/>
            </a:lvl1pPr>
          </a:lstStyle>
          <a:p>
            <a:pPr>
              <a:defRPr/>
            </a:pPr>
            <a:fld id="{CBB38864-FFDC-4112-8351-F53840F42741}" type="slidenum">
              <a:rPr lang="ru-RU" altLang="ru-RU"/>
              <a:pPr>
                <a:defRPr/>
              </a:pPr>
              <a:t>‹#›</a:t>
            </a:fld>
            <a:endParaRPr lang="ru-RU" altLang="ru-RU"/>
          </a:p>
        </p:txBody>
      </p:sp>
    </p:spTree>
    <p:extLst>
      <p:ext uri="{BB962C8B-B14F-4D97-AF65-F5344CB8AC3E}">
        <p14:creationId xmlns:p14="http://schemas.microsoft.com/office/powerpoint/2010/main" val="20995438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BC17807B-45A6-4898-804B-DCDB65429B4D}" type="datetime1">
              <a:rPr lang="en-US" altLang="ru-RU"/>
              <a:pPr>
                <a:defRPr/>
              </a:pPr>
              <a:t>5/13/2023</a:t>
            </a:fld>
            <a:endParaRPr lang="ru-RU" altLang="ru-RU"/>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ru-RU"/>
              <a:t>Designed by PoweredTemplate.com</a:t>
            </a:r>
            <a:endParaRPr lang="ru-RU" altLang="ru-RU"/>
          </a:p>
        </p:txBody>
      </p:sp>
      <p:sp>
        <p:nvSpPr>
          <p:cNvPr id="6" name="Rectangle 6"/>
          <p:cNvSpPr>
            <a:spLocks noGrp="1" noChangeArrowheads="1"/>
          </p:cNvSpPr>
          <p:nvPr>
            <p:ph type="sldNum" sz="quarter" idx="12"/>
          </p:nvPr>
        </p:nvSpPr>
        <p:spPr>
          <a:ln/>
        </p:spPr>
        <p:txBody>
          <a:bodyPr/>
          <a:lstStyle>
            <a:lvl1pPr>
              <a:defRPr/>
            </a:lvl1pPr>
          </a:lstStyle>
          <a:p>
            <a:pPr>
              <a:defRPr/>
            </a:pPr>
            <a:fld id="{B360D6F7-44E9-4A20-AECB-1E47DDAE0288}" type="slidenum">
              <a:rPr lang="ru-RU" altLang="ru-RU"/>
              <a:pPr>
                <a:defRPr/>
              </a:pPr>
              <a:t>‹#›</a:t>
            </a:fld>
            <a:endParaRPr lang="ru-RU" altLang="ru-RU"/>
          </a:p>
        </p:txBody>
      </p:sp>
    </p:spTree>
    <p:extLst>
      <p:ext uri="{BB962C8B-B14F-4D97-AF65-F5344CB8AC3E}">
        <p14:creationId xmlns:p14="http://schemas.microsoft.com/office/powerpoint/2010/main" val="753331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1908175" y="1600200"/>
            <a:ext cx="331311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5373688" y="1600200"/>
            <a:ext cx="331311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Rectangle 4"/>
          <p:cNvSpPr>
            <a:spLocks noGrp="1" noChangeArrowheads="1"/>
          </p:cNvSpPr>
          <p:nvPr>
            <p:ph type="dt" sz="half" idx="10"/>
          </p:nvPr>
        </p:nvSpPr>
        <p:spPr>
          <a:ln/>
        </p:spPr>
        <p:txBody>
          <a:bodyPr/>
          <a:lstStyle>
            <a:lvl1pPr>
              <a:defRPr/>
            </a:lvl1pPr>
          </a:lstStyle>
          <a:p>
            <a:pPr>
              <a:defRPr/>
            </a:pPr>
            <a:fld id="{4C50FB6B-2967-408C-B652-8780D63759AB}" type="datetime1">
              <a:rPr lang="en-US" altLang="ru-RU"/>
              <a:pPr>
                <a:defRPr/>
              </a:pPr>
              <a:t>5/13/2023</a:t>
            </a:fld>
            <a:endParaRPr lang="ru-RU" altLang="ru-RU"/>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ru-RU"/>
              <a:t>Designed by PoweredTemplate.com</a:t>
            </a:r>
            <a:endParaRPr lang="ru-RU" altLang="ru-RU"/>
          </a:p>
        </p:txBody>
      </p:sp>
      <p:sp>
        <p:nvSpPr>
          <p:cNvPr id="7" name="Rectangle 6"/>
          <p:cNvSpPr>
            <a:spLocks noGrp="1" noChangeArrowheads="1"/>
          </p:cNvSpPr>
          <p:nvPr>
            <p:ph type="sldNum" sz="quarter" idx="12"/>
          </p:nvPr>
        </p:nvSpPr>
        <p:spPr>
          <a:ln/>
        </p:spPr>
        <p:txBody>
          <a:bodyPr/>
          <a:lstStyle>
            <a:lvl1pPr>
              <a:defRPr/>
            </a:lvl1pPr>
          </a:lstStyle>
          <a:p>
            <a:pPr>
              <a:defRPr/>
            </a:pPr>
            <a:fld id="{CD73225C-4885-4838-8122-F64D84823C03}" type="slidenum">
              <a:rPr lang="ru-RU" altLang="ru-RU"/>
              <a:pPr>
                <a:defRPr/>
              </a:pPr>
              <a:t>‹#›</a:t>
            </a:fld>
            <a:endParaRPr lang="ru-RU" altLang="ru-RU"/>
          </a:p>
        </p:txBody>
      </p:sp>
    </p:spTree>
    <p:extLst>
      <p:ext uri="{BB962C8B-B14F-4D97-AF65-F5344CB8AC3E}">
        <p14:creationId xmlns:p14="http://schemas.microsoft.com/office/powerpoint/2010/main" val="4845283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Rectangle 4"/>
          <p:cNvSpPr>
            <a:spLocks noGrp="1" noChangeArrowheads="1"/>
          </p:cNvSpPr>
          <p:nvPr>
            <p:ph type="dt" sz="half" idx="10"/>
          </p:nvPr>
        </p:nvSpPr>
        <p:spPr>
          <a:ln/>
        </p:spPr>
        <p:txBody>
          <a:bodyPr/>
          <a:lstStyle>
            <a:lvl1pPr>
              <a:defRPr/>
            </a:lvl1pPr>
          </a:lstStyle>
          <a:p>
            <a:pPr>
              <a:defRPr/>
            </a:pPr>
            <a:fld id="{BBDCD57A-23DE-4731-88F5-5F1EABFC1ACB}" type="datetime1">
              <a:rPr lang="en-US" altLang="ru-RU"/>
              <a:pPr>
                <a:defRPr/>
              </a:pPr>
              <a:t>5/13/2023</a:t>
            </a:fld>
            <a:endParaRPr lang="ru-RU" altLang="ru-RU"/>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ru-RU"/>
              <a:t>Designed by PoweredTemplate.com</a:t>
            </a:r>
            <a:endParaRPr lang="ru-RU" altLang="ru-RU"/>
          </a:p>
        </p:txBody>
      </p:sp>
      <p:sp>
        <p:nvSpPr>
          <p:cNvPr id="9" name="Rectangle 6"/>
          <p:cNvSpPr>
            <a:spLocks noGrp="1" noChangeArrowheads="1"/>
          </p:cNvSpPr>
          <p:nvPr>
            <p:ph type="sldNum" sz="quarter" idx="12"/>
          </p:nvPr>
        </p:nvSpPr>
        <p:spPr>
          <a:ln/>
        </p:spPr>
        <p:txBody>
          <a:bodyPr/>
          <a:lstStyle>
            <a:lvl1pPr>
              <a:defRPr/>
            </a:lvl1pPr>
          </a:lstStyle>
          <a:p>
            <a:pPr>
              <a:defRPr/>
            </a:pPr>
            <a:fld id="{42A92A9B-7789-4261-9F7F-3C3DEF760E45}" type="slidenum">
              <a:rPr lang="ru-RU" altLang="ru-RU"/>
              <a:pPr>
                <a:defRPr/>
              </a:pPr>
              <a:t>‹#›</a:t>
            </a:fld>
            <a:endParaRPr lang="ru-RU" altLang="ru-RU"/>
          </a:p>
        </p:txBody>
      </p:sp>
    </p:spTree>
    <p:extLst>
      <p:ext uri="{BB962C8B-B14F-4D97-AF65-F5344CB8AC3E}">
        <p14:creationId xmlns:p14="http://schemas.microsoft.com/office/powerpoint/2010/main" val="39914425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Rectangle 4"/>
          <p:cNvSpPr>
            <a:spLocks noGrp="1" noChangeArrowheads="1"/>
          </p:cNvSpPr>
          <p:nvPr>
            <p:ph type="dt" sz="half" idx="10"/>
          </p:nvPr>
        </p:nvSpPr>
        <p:spPr>
          <a:ln/>
        </p:spPr>
        <p:txBody>
          <a:bodyPr/>
          <a:lstStyle>
            <a:lvl1pPr>
              <a:defRPr/>
            </a:lvl1pPr>
          </a:lstStyle>
          <a:p>
            <a:pPr>
              <a:defRPr/>
            </a:pPr>
            <a:fld id="{E9292429-03DD-49DE-B2A0-8CCFFF2AEBAD}" type="datetime1">
              <a:rPr lang="en-US" altLang="ru-RU"/>
              <a:pPr>
                <a:defRPr/>
              </a:pPr>
              <a:t>5/13/2023</a:t>
            </a:fld>
            <a:endParaRPr lang="ru-RU" altLang="ru-RU"/>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ru-RU"/>
              <a:t>Designed by PoweredTemplate.com</a:t>
            </a:r>
            <a:endParaRPr lang="ru-RU" altLang="ru-RU"/>
          </a:p>
        </p:txBody>
      </p:sp>
      <p:sp>
        <p:nvSpPr>
          <p:cNvPr id="5" name="Rectangle 6"/>
          <p:cNvSpPr>
            <a:spLocks noGrp="1" noChangeArrowheads="1"/>
          </p:cNvSpPr>
          <p:nvPr>
            <p:ph type="sldNum" sz="quarter" idx="12"/>
          </p:nvPr>
        </p:nvSpPr>
        <p:spPr>
          <a:ln/>
        </p:spPr>
        <p:txBody>
          <a:bodyPr/>
          <a:lstStyle>
            <a:lvl1pPr>
              <a:defRPr/>
            </a:lvl1pPr>
          </a:lstStyle>
          <a:p>
            <a:pPr>
              <a:defRPr/>
            </a:pPr>
            <a:fld id="{158770F2-5A9B-4F9C-988C-F8E28F6D7048}" type="slidenum">
              <a:rPr lang="ru-RU" altLang="ru-RU"/>
              <a:pPr>
                <a:defRPr/>
              </a:pPr>
              <a:t>‹#›</a:t>
            </a:fld>
            <a:endParaRPr lang="ru-RU" altLang="ru-RU"/>
          </a:p>
        </p:txBody>
      </p:sp>
    </p:spTree>
    <p:extLst>
      <p:ext uri="{BB962C8B-B14F-4D97-AF65-F5344CB8AC3E}">
        <p14:creationId xmlns:p14="http://schemas.microsoft.com/office/powerpoint/2010/main" val="37812213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FA4F6232-8421-488F-83DF-A95C8CB36494}" type="datetime1">
              <a:rPr lang="en-US" altLang="ru-RU"/>
              <a:pPr>
                <a:defRPr/>
              </a:pPr>
              <a:t>5/13/2023</a:t>
            </a:fld>
            <a:endParaRPr lang="ru-RU" altLang="ru-RU"/>
          </a:p>
        </p:txBody>
      </p:sp>
      <p:sp>
        <p:nvSpPr>
          <p:cNvPr id="3" name="Rectangle 5"/>
          <p:cNvSpPr>
            <a:spLocks noGrp="1" noChangeArrowheads="1"/>
          </p:cNvSpPr>
          <p:nvPr>
            <p:ph type="ftr" sz="quarter" idx="11"/>
          </p:nvPr>
        </p:nvSpPr>
        <p:spPr>
          <a:ln/>
        </p:spPr>
        <p:txBody>
          <a:bodyPr/>
          <a:lstStyle>
            <a:lvl1pPr>
              <a:defRPr/>
            </a:lvl1pPr>
          </a:lstStyle>
          <a:p>
            <a:pPr>
              <a:defRPr/>
            </a:pPr>
            <a:r>
              <a:rPr lang="en-US" altLang="ru-RU"/>
              <a:t>Designed by PoweredTemplate.com</a:t>
            </a:r>
            <a:endParaRPr lang="ru-RU" altLang="ru-RU"/>
          </a:p>
        </p:txBody>
      </p:sp>
      <p:sp>
        <p:nvSpPr>
          <p:cNvPr id="4" name="Rectangle 6"/>
          <p:cNvSpPr>
            <a:spLocks noGrp="1" noChangeArrowheads="1"/>
          </p:cNvSpPr>
          <p:nvPr>
            <p:ph type="sldNum" sz="quarter" idx="12"/>
          </p:nvPr>
        </p:nvSpPr>
        <p:spPr>
          <a:ln/>
        </p:spPr>
        <p:txBody>
          <a:bodyPr/>
          <a:lstStyle>
            <a:lvl1pPr>
              <a:defRPr/>
            </a:lvl1pPr>
          </a:lstStyle>
          <a:p>
            <a:pPr>
              <a:defRPr/>
            </a:pPr>
            <a:fld id="{EB941F70-2303-42A7-8096-6E70665C70BC}" type="slidenum">
              <a:rPr lang="ru-RU" altLang="ru-RU"/>
              <a:pPr>
                <a:defRPr/>
              </a:pPr>
              <a:t>‹#›</a:t>
            </a:fld>
            <a:endParaRPr lang="ru-RU" altLang="ru-RU"/>
          </a:p>
        </p:txBody>
      </p:sp>
    </p:spTree>
    <p:extLst>
      <p:ext uri="{BB962C8B-B14F-4D97-AF65-F5344CB8AC3E}">
        <p14:creationId xmlns:p14="http://schemas.microsoft.com/office/powerpoint/2010/main" val="39748211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27C98B21-0894-41CD-A380-91A6A52C2444}" type="datetime1">
              <a:rPr lang="en-US" altLang="ru-RU"/>
              <a:pPr>
                <a:defRPr/>
              </a:pPr>
              <a:t>5/13/2023</a:t>
            </a:fld>
            <a:endParaRPr lang="ru-RU" altLang="ru-RU"/>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ru-RU"/>
              <a:t>Designed by PoweredTemplate.com</a:t>
            </a:r>
            <a:endParaRPr lang="ru-RU" altLang="ru-RU"/>
          </a:p>
        </p:txBody>
      </p:sp>
      <p:sp>
        <p:nvSpPr>
          <p:cNvPr id="7" name="Rectangle 6"/>
          <p:cNvSpPr>
            <a:spLocks noGrp="1" noChangeArrowheads="1"/>
          </p:cNvSpPr>
          <p:nvPr>
            <p:ph type="sldNum" sz="quarter" idx="12"/>
          </p:nvPr>
        </p:nvSpPr>
        <p:spPr>
          <a:ln/>
        </p:spPr>
        <p:txBody>
          <a:bodyPr/>
          <a:lstStyle>
            <a:lvl1pPr>
              <a:defRPr/>
            </a:lvl1pPr>
          </a:lstStyle>
          <a:p>
            <a:pPr>
              <a:defRPr/>
            </a:pPr>
            <a:fld id="{43396D21-F3FD-45DC-BCDA-B8BD5F18B589}" type="slidenum">
              <a:rPr lang="ru-RU" altLang="ru-RU"/>
              <a:pPr>
                <a:defRPr/>
              </a:pPr>
              <a:t>‹#›</a:t>
            </a:fld>
            <a:endParaRPr lang="ru-RU" altLang="ru-RU"/>
          </a:p>
        </p:txBody>
      </p:sp>
    </p:spTree>
    <p:extLst>
      <p:ext uri="{BB962C8B-B14F-4D97-AF65-F5344CB8AC3E}">
        <p14:creationId xmlns:p14="http://schemas.microsoft.com/office/powerpoint/2010/main" val="1415561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Rectangle 11"/>
          <p:cNvSpPr>
            <a:spLocks noGrp="1" noChangeArrowheads="1"/>
          </p:cNvSpPr>
          <p:nvPr>
            <p:ph type="dt" sz="half" idx="10"/>
          </p:nvPr>
        </p:nvSpPr>
        <p:spPr>
          <a:ln/>
        </p:spPr>
        <p:txBody>
          <a:bodyPr/>
          <a:lstStyle>
            <a:lvl1pPr>
              <a:defRPr/>
            </a:lvl1pPr>
          </a:lstStyle>
          <a:p>
            <a:pPr>
              <a:defRPr/>
            </a:pPr>
            <a:fld id="{A96FEA2F-9D0F-49B7-B703-75FA6085AA60}" type="datetime1">
              <a:rPr lang="en-US" altLang="ru-RU"/>
              <a:pPr>
                <a:defRPr/>
              </a:pPr>
              <a:t>5/13/2023</a:t>
            </a:fld>
            <a:endParaRPr lang="en-GB" altLang="ru-RU"/>
          </a:p>
        </p:txBody>
      </p:sp>
      <p:sp>
        <p:nvSpPr>
          <p:cNvPr id="5" name="Rectangle 12"/>
          <p:cNvSpPr>
            <a:spLocks noGrp="1" noChangeArrowheads="1"/>
          </p:cNvSpPr>
          <p:nvPr>
            <p:ph type="ftr" sz="quarter" idx="11"/>
          </p:nvPr>
        </p:nvSpPr>
        <p:spPr>
          <a:ln/>
        </p:spPr>
        <p:txBody>
          <a:bodyPr/>
          <a:lstStyle>
            <a:lvl1pPr>
              <a:defRPr/>
            </a:lvl1pPr>
          </a:lstStyle>
          <a:p>
            <a:pPr>
              <a:defRPr/>
            </a:pPr>
            <a:r>
              <a:rPr lang="en-GB" altLang="ru-RU"/>
              <a:t>Designed by PoweredTemplate.com</a:t>
            </a:r>
          </a:p>
        </p:txBody>
      </p:sp>
      <p:sp>
        <p:nvSpPr>
          <p:cNvPr id="6" name="Rectangle 13"/>
          <p:cNvSpPr>
            <a:spLocks noGrp="1" noChangeArrowheads="1"/>
          </p:cNvSpPr>
          <p:nvPr>
            <p:ph type="sldNum" sz="quarter" idx="12"/>
          </p:nvPr>
        </p:nvSpPr>
        <p:spPr>
          <a:ln/>
        </p:spPr>
        <p:txBody>
          <a:bodyPr/>
          <a:lstStyle>
            <a:lvl1pPr>
              <a:defRPr/>
            </a:lvl1pPr>
          </a:lstStyle>
          <a:p>
            <a:pPr>
              <a:defRPr/>
            </a:pPr>
            <a:fld id="{C3AB6571-F1E8-41FD-AE52-2C75A7D2BF42}" type="slidenum">
              <a:rPr lang="en-GB" altLang="ru-RU"/>
              <a:pPr>
                <a:defRPr/>
              </a:pPr>
              <a:t>‹#›</a:t>
            </a:fld>
            <a:endParaRPr lang="en-GB" altLang="ru-RU"/>
          </a:p>
        </p:txBody>
      </p:sp>
    </p:spTree>
    <p:extLst>
      <p:ext uri="{BB962C8B-B14F-4D97-AF65-F5344CB8AC3E}">
        <p14:creationId xmlns:p14="http://schemas.microsoft.com/office/powerpoint/2010/main" val="42092116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u-RU"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9496DBA3-38B8-4CD1-B6A2-D52FD0C24799}" type="datetime1">
              <a:rPr lang="en-US" altLang="ru-RU"/>
              <a:pPr>
                <a:defRPr/>
              </a:pPr>
              <a:t>5/13/2023</a:t>
            </a:fld>
            <a:endParaRPr lang="ru-RU" altLang="ru-RU"/>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ru-RU"/>
              <a:t>Designed by PoweredTemplate.com</a:t>
            </a:r>
            <a:endParaRPr lang="ru-RU" altLang="ru-RU"/>
          </a:p>
        </p:txBody>
      </p:sp>
      <p:sp>
        <p:nvSpPr>
          <p:cNvPr id="7" name="Rectangle 6"/>
          <p:cNvSpPr>
            <a:spLocks noGrp="1" noChangeArrowheads="1"/>
          </p:cNvSpPr>
          <p:nvPr>
            <p:ph type="sldNum" sz="quarter" idx="12"/>
          </p:nvPr>
        </p:nvSpPr>
        <p:spPr>
          <a:ln/>
        </p:spPr>
        <p:txBody>
          <a:bodyPr/>
          <a:lstStyle>
            <a:lvl1pPr>
              <a:defRPr/>
            </a:lvl1pPr>
          </a:lstStyle>
          <a:p>
            <a:pPr>
              <a:defRPr/>
            </a:pPr>
            <a:fld id="{6D64EBCB-4DB9-43BB-9F5D-0497DBD2CFB8}" type="slidenum">
              <a:rPr lang="ru-RU" altLang="ru-RU"/>
              <a:pPr>
                <a:defRPr/>
              </a:pPr>
              <a:t>‹#›</a:t>
            </a:fld>
            <a:endParaRPr lang="ru-RU" altLang="ru-RU"/>
          </a:p>
        </p:txBody>
      </p:sp>
    </p:spTree>
    <p:extLst>
      <p:ext uri="{BB962C8B-B14F-4D97-AF65-F5344CB8AC3E}">
        <p14:creationId xmlns:p14="http://schemas.microsoft.com/office/powerpoint/2010/main" val="30058718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Rectangle 4"/>
          <p:cNvSpPr>
            <a:spLocks noGrp="1" noChangeArrowheads="1"/>
          </p:cNvSpPr>
          <p:nvPr>
            <p:ph type="dt" sz="half" idx="10"/>
          </p:nvPr>
        </p:nvSpPr>
        <p:spPr>
          <a:ln/>
        </p:spPr>
        <p:txBody>
          <a:bodyPr/>
          <a:lstStyle>
            <a:lvl1pPr>
              <a:defRPr/>
            </a:lvl1pPr>
          </a:lstStyle>
          <a:p>
            <a:pPr>
              <a:defRPr/>
            </a:pPr>
            <a:fld id="{D65CF004-CA0F-4D5A-B622-E5C55A0FC634}" type="datetime1">
              <a:rPr lang="en-US" altLang="ru-RU"/>
              <a:pPr>
                <a:defRPr/>
              </a:pPr>
              <a:t>5/13/2023</a:t>
            </a:fld>
            <a:endParaRPr lang="ru-RU" altLang="ru-RU"/>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ru-RU"/>
              <a:t>Designed by PoweredTemplate.com</a:t>
            </a:r>
            <a:endParaRPr lang="ru-RU" altLang="ru-RU"/>
          </a:p>
        </p:txBody>
      </p:sp>
      <p:sp>
        <p:nvSpPr>
          <p:cNvPr id="6" name="Rectangle 6"/>
          <p:cNvSpPr>
            <a:spLocks noGrp="1" noChangeArrowheads="1"/>
          </p:cNvSpPr>
          <p:nvPr>
            <p:ph type="sldNum" sz="quarter" idx="12"/>
          </p:nvPr>
        </p:nvSpPr>
        <p:spPr>
          <a:ln/>
        </p:spPr>
        <p:txBody>
          <a:bodyPr/>
          <a:lstStyle>
            <a:lvl1pPr>
              <a:defRPr/>
            </a:lvl1pPr>
          </a:lstStyle>
          <a:p>
            <a:pPr>
              <a:defRPr/>
            </a:pPr>
            <a:fld id="{E9ACFCF3-47EC-413F-8435-A05A704AEC8F}" type="slidenum">
              <a:rPr lang="ru-RU" altLang="ru-RU"/>
              <a:pPr>
                <a:defRPr/>
              </a:pPr>
              <a:t>‹#›</a:t>
            </a:fld>
            <a:endParaRPr lang="ru-RU" altLang="ru-RU"/>
          </a:p>
        </p:txBody>
      </p:sp>
    </p:spTree>
    <p:extLst>
      <p:ext uri="{BB962C8B-B14F-4D97-AF65-F5344CB8AC3E}">
        <p14:creationId xmlns:p14="http://schemas.microsoft.com/office/powerpoint/2010/main" val="42464295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92938" y="260350"/>
            <a:ext cx="1693862" cy="5865813"/>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1908175" y="260350"/>
            <a:ext cx="4932363" cy="58658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Rectangle 4"/>
          <p:cNvSpPr>
            <a:spLocks noGrp="1" noChangeArrowheads="1"/>
          </p:cNvSpPr>
          <p:nvPr>
            <p:ph type="dt" sz="half" idx="10"/>
          </p:nvPr>
        </p:nvSpPr>
        <p:spPr>
          <a:ln/>
        </p:spPr>
        <p:txBody>
          <a:bodyPr/>
          <a:lstStyle>
            <a:lvl1pPr>
              <a:defRPr/>
            </a:lvl1pPr>
          </a:lstStyle>
          <a:p>
            <a:pPr>
              <a:defRPr/>
            </a:pPr>
            <a:fld id="{8B241CFD-06F7-4E69-ABE4-966D29EF970E}" type="datetime1">
              <a:rPr lang="en-US" altLang="ru-RU"/>
              <a:pPr>
                <a:defRPr/>
              </a:pPr>
              <a:t>5/13/2023</a:t>
            </a:fld>
            <a:endParaRPr lang="ru-RU" altLang="ru-RU"/>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ru-RU"/>
              <a:t>Designed by PoweredTemplate.com</a:t>
            </a:r>
            <a:endParaRPr lang="ru-RU" altLang="ru-RU"/>
          </a:p>
        </p:txBody>
      </p:sp>
      <p:sp>
        <p:nvSpPr>
          <p:cNvPr id="6" name="Rectangle 6"/>
          <p:cNvSpPr>
            <a:spLocks noGrp="1" noChangeArrowheads="1"/>
          </p:cNvSpPr>
          <p:nvPr>
            <p:ph type="sldNum" sz="quarter" idx="12"/>
          </p:nvPr>
        </p:nvSpPr>
        <p:spPr>
          <a:ln/>
        </p:spPr>
        <p:txBody>
          <a:bodyPr/>
          <a:lstStyle>
            <a:lvl1pPr>
              <a:defRPr/>
            </a:lvl1pPr>
          </a:lstStyle>
          <a:p>
            <a:pPr>
              <a:defRPr/>
            </a:pPr>
            <a:fld id="{2C5FC340-F59F-48C8-B50A-A5ED01868CBB}" type="slidenum">
              <a:rPr lang="ru-RU" altLang="ru-RU"/>
              <a:pPr>
                <a:defRPr/>
              </a:pPr>
              <a:t>‹#›</a:t>
            </a:fld>
            <a:endParaRPr lang="ru-RU" altLang="ru-RU"/>
          </a:p>
        </p:txBody>
      </p:sp>
    </p:spTree>
    <p:extLst>
      <p:ext uri="{BB962C8B-B14F-4D97-AF65-F5344CB8AC3E}">
        <p14:creationId xmlns:p14="http://schemas.microsoft.com/office/powerpoint/2010/main" val="1348666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fld id="{75761365-A3D7-4EDA-B6F3-7CC4FE89E7CA}" type="datetime1">
              <a:rPr lang="en-US" altLang="ru-RU"/>
              <a:pPr>
                <a:defRPr/>
              </a:pPr>
              <a:t>5/13/2023</a:t>
            </a:fld>
            <a:endParaRPr lang="en-GB" altLang="ru-RU"/>
          </a:p>
        </p:txBody>
      </p:sp>
      <p:sp>
        <p:nvSpPr>
          <p:cNvPr id="5" name="Rectangle 12"/>
          <p:cNvSpPr>
            <a:spLocks noGrp="1" noChangeArrowheads="1"/>
          </p:cNvSpPr>
          <p:nvPr>
            <p:ph type="ftr" sz="quarter" idx="11"/>
          </p:nvPr>
        </p:nvSpPr>
        <p:spPr>
          <a:ln/>
        </p:spPr>
        <p:txBody>
          <a:bodyPr/>
          <a:lstStyle>
            <a:lvl1pPr>
              <a:defRPr/>
            </a:lvl1pPr>
          </a:lstStyle>
          <a:p>
            <a:pPr>
              <a:defRPr/>
            </a:pPr>
            <a:r>
              <a:rPr lang="en-GB" altLang="ru-RU"/>
              <a:t>Designed by PoweredTemplate.com</a:t>
            </a:r>
          </a:p>
        </p:txBody>
      </p:sp>
      <p:sp>
        <p:nvSpPr>
          <p:cNvPr id="6" name="Rectangle 13"/>
          <p:cNvSpPr>
            <a:spLocks noGrp="1" noChangeArrowheads="1"/>
          </p:cNvSpPr>
          <p:nvPr>
            <p:ph type="sldNum" sz="quarter" idx="12"/>
          </p:nvPr>
        </p:nvSpPr>
        <p:spPr>
          <a:ln/>
        </p:spPr>
        <p:txBody>
          <a:bodyPr/>
          <a:lstStyle>
            <a:lvl1pPr>
              <a:defRPr/>
            </a:lvl1pPr>
          </a:lstStyle>
          <a:p>
            <a:pPr>
              <a:defRPr/>
            </a:pPr>
            <a:fld id="{A2545751-DE51-4BD5-8800-2D1657E088C4}" type="slidenum">
              <a:rPr lang="en-GB" altLang="ru-RU"/>
              <a:pPr>
                <a:defRPr/>
              </a:pPr>
              <a:t>‹#›</a:t>
            </a:fld>
            <a:endParaRPr lang="en-GB" altLang="ru-RU"/>
          </a:p>
        </p:txBody>
      </p:sp>
    </p:spTree>
    <p:extLst>
      <p:ext uri="{BB962C8B-B14F-4D97-AF65-F5344CB8AC3E}">
        <p14:creationId xmlns:p14="http://schemas.microsoft.com/office/powerpoint/2010/main" val="3219911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468313" y="2276475"/>
            <a:ext cx="4027487" cy="3889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4648200" y="2276475"/>
            <a:ext cx="4027488" cy="3889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Rectangle 11"/>
          <p:cNvSpPr>
            <a:spLocks noGrp="1" noChangeArrowheads="1"/>
          </p:cNvSpPr>
          <p:nvPr>
            <p:ph type="dt" sz="half" idx="10"/>
          </p:nvPr>
        </p:nvSpPr>
        <p:spPr>
          <a:ln/>
        </p:spPr>
        <p:txBody>
          <a:bodyPr/>
          <a:lstStyle>
            <a:lvl1pPr>
              <a:defRPr/>
            </a:lvl1pPr>
          </a:lstStyle>
          <a:p>
            <a:pPr>
              <a:defRPr/>
            </a:pPr>
            <a:fld id="{BBA2704D-90A0-4793-8EF2-3C403426EF2A}" type="datetime1">
              <a:rPr lang="en-US" altLang="ru-RU"/>
              <a:pPr>
                <a:defRPr/>
              </a:pPr>
              <a:t>5/13/2023</a:t>
            </a:fld>
            <a:endParaRPr lang="en-GB" altLang="ru-RU"/>
          </a:p>
        </p:txBody>
      </p:sp>
      <p:sp>
        <p:nvSpPr>
          <p:cNvPr id="6" name="Rectangle 12"/>
          <p:cNvSpPr>
            <a:spLocks noGrp="1" noChangeArrowheads="1"/>
          </p:cNvSpPr>
          <p:nvPr>
            <p:ph type="ftr" sz="quarter" idx="11"/>
          </p:nvPr>
        </p:nvSpPr>
        <p:spPr>
          <a:ln/>
        </p:spPr>
        <p:txBody>
          <a:bodyPr/>
          <a:lstStyle>
            <a:lvl1pPr>
              <a:defRPr/>
            </a:lvl1pPr>
          </a:lstStyle>
          <a:p>
            <a:pPr>
              <a:defRPr/>
            </a:pPr>
            <a:r>
              <a:rPr lang="en-GB" altLang="ru-RU"/>
              <a:t>Designed by PoweredTemplate.com</a:t>
            </a:r>
          </a:p>
        </p:txBody>
      </p:sp>
      <p:sp>
        <p:nvSpPr>
          <p:cNvPr id="7" name="Rectangle 13"/>
          <p:cNvSpPr>
            <a:spLocks noGrp="1" noChangeArrowheads="1"/>
          </p:cNvSpPr>
          <p:nvPr>
            <p:ph type="sldNum" sz="quarter" idx="12"/>
          </p:nvPr>
        </p:nvSpPr>
        <p:spPr>
          <a:ln/>
        </p:spPr>
        <p:txBody>
          <a:bodyPr/>
          <a:lstStyle>
            <a:lvl1pPr>
              <a:defRPr/>
            </a:lvl1pPr>
          </a:lstStyle>
          <a:p>
            <a:pPr>
              <a:defRPr/>
            </a:pPr>
            <a:fld id="{455CCF64-D548-43B1-B954-3FBF6B793C49}" type="slidenum">
              <a:rPr lang="en-GB" altLang="ru-RU"/>
              <a:pPr>
                <a:defRPr/>
              </a:pPr>
              <a:t>‹#›</a:t>
            </a:fld>
            <a:endParaRPr lang="en-GB" altLang="ru-RU"/>
          </a:p>
        </p:txBody>
      </p:sp>
    </p:spTree>
    <p:extLst>
      <p:ext uri="{BB962C8B-B14F-4D97-AF65-F5344CB8AC3E}">
        <p14:creationId xmlns:p14="http://schemas.microsoft.com/office/powerpoint/2010/main" val="1494123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Rectangle 11"/>
          <p:cNvSpPr>
            <a:spLocks noGrp="1" noChangeArrowheads="1"/>
          </p:cNvSpPr>
          <p:nvPr>
            <p:ph type="dt" sz="half" idx="10"/>
          </p:nvPr>
        </p:nvSpPr>
        <p:spPr>
          <a:ln/>
        </p:spPr>
        <p:txBody>
          <a:bodyPr/>
          <a:lstStyle>
            <a:lvl1pPr>
              <a:defRPr/>
            </a:lvl1pPr>
          </a:lstStyle>
          <a:p>
            <a:pPr>
              <a:defRPr/>
            </a:pPr>
            <a:fld id="{BFA100A6-7638-42F3-A541-7370C39A54DA}" type="datetime1">
              <a:rPr lang="en-US" altLang="ru-RU"/>
              <a:pPr>
                <a:defRPr/>
              </a:pPr>
              <a:t>5/13/2023</a:t>
            </a:fld>
            <a:endParaRPr lang="en-GB" altLang="ru-RU"/>
          </a:p>
        </p:txBody>
      </p:sp>
      <p:sp>
        <p:nvSpPr>
          <p:cNvPr id="8" name="Rectangle 12"/>
          <p:cNvSpPr>
            <a:spLocks noGrp="1" noChangeArrowheads="1"/>
          </p:cNvSpPr>
          <p:nvPr>
            <p:ph type="ftr" sz="quarter" idx="11"/>
          </p:nvPr>
        </p:nvSpPr>
        <p:spPr>
          <a:ln/>
        </p:spPr>
        <p:txBody>
          <a:bodyPr/>
          <a:lstStyle>
            <a:lvl1pPr>
              <a:defRPr/>
            </a:lvl1pPr>
          </a:lstStyle>
          <a:p>
            <a:pPr>
              <a:defRPr/>
            </a:pPr>
            <a:r>
              <a:rPr lang="en-GB" altLang="ru-RU"/>
              <a:t>Designed by PoweredTemplate.com</a:t>
            </a:r>
          </a:p>
        </p:txBody>
      </p:sp>
      <p:sp>
        <p:nvSpPr>
          <p:cNvPr id="9" name="Rectangle 13"/>
          <p:cNvSpPr>
            <a:spLocks noGrp="1" noChangeArrowheads="1"/>
          </p:cNvSpPr>
          <p:nvPr>
            <p:ph type="sldNum" sz="quarter" idx="12"/>
          </p:nvPr>
        </p:nvSpPr>
        <p:spPr>
          <a:ln/>
        </p:spPr>
        <p:txBody>
          <a:bodyPr/>
          <a:lstStyle>
            <a:lvl1pPr>
              <a:defRPr/>
            </a:lvl1pPr>
          </a:lstStyle>
          <a:p>
            <a:pPr>
              <a:defRPr/>
            </a:pPr>
            <a:fld id="{1D5EE2F6-280A-43D9-89EB-9A14BE15200B}" type="slidenum">
              <a:rPr lang="en-GB" altLang="ru-RU"/>
              <a:pPr>
                <a:defRPr/>
              </a:pPr>
              <a:t>‹#›</a:t>
            </a:fld>
            <a:endParaRPr lang="en-GB" altLang="ru-RU"/>
          </a:p>
        </p:txBody>
      </p:sp>
    </p:spTree>
    <p:extLst>
      <p:ext uri="{BB962C8B-B14F-4D97-AF65-F5344CB8AC3E}">
        <p14:creationId xmlns:p14="http://schemas.microsoft.com/office/powerpoint/2010/main" val="2054713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Rectangle 11"/>
          <p:cNvSpPr>
            <a:spLocks noGrp="1" noChangeArrowheads="1"/>
          </p:cNvSpPr>
          <p:nvPr>
            <p:ph type="dt" sz="half" idx="10"/>
          </p:nvPr>
        </p:nvSpPr>
        <p:spPr>
          <a:ln/>
        </p:spPr>
        <p:txBody>
          <a:bodyPr/>
          <a:lstStyle>
            <a:lvl1pPr>
              <a:defRPr/>
            </a:lvl1pPr>
          </a:lstStyle>
          <a:p>
            <a:pPr>
              <a:defRPr/>
            </a:pPr>
            <a:fld id="{20E54D31-0ECF-46EA-9EB1-0E15221DC7A1}" type="datetime1">
              <a:rPr lang="en-US" altLang="ru-RU"/>
              <a:pPr>
                <a:defRPr/>
              </a:pPr>
              <a:t>5/13/2023</a:t>
            </a:fld>
            <a:endParaRPr lang="en-GB" altLang="ru-RU"/>
          </a:p>
        </p:txBody>
      </p:sp>
      <p:sp>
        <p:nvSpPr>
          <p:cNvPr id="4" name="Rectangle 12"/>
          <p:cNvSpPr>
            <a:spLocks noGrp="1" noChangeArrowheads="1"/>
          </p:cNvSpPr>
          <p:nvPr>
            <p:ph type="ftr" sz="quarter" idx="11"/>
          </p:nvPr>
        </p:nvSpPr>
        <p:spPr>
          <a:ln/>
        </p:spPr>
        <p:txBody>
          <a:bodyPr/>
          <a:lstStyle>
            <a:lvl1pPr>
              <a:defRPr/>
            </a:lvl1pPr>
          </a:lstStyle>
          <a:p>
            <a:pPr>
              <a:defRPr/>
            </a:pPr>
            <a:r>
              <a:rPr lang="en-GB" altLang="ru-RU"/>
              <a:t>Designed by PoweredTemplate.com</a:t>
            </a:r>
          </a:p>
        </p:txBody>
      </p:sp>
      <p:sp>
        <p:nvSpPr>
          <p:cNvPr id="5" name="Rectangle 13"/>
          <p:cNvSpPr>
            <a:spLocks noGrp="1" noChangeArrowheads="1"/>
          </p:cNvSpPr>
          <p:nvPr>
            <p:ph type="sldNum" sz="quarter" idx="12"/>
          </p:nvPr>
        </p:nvSpPr>
        <p:spPr>
          <a:ln/>
        </p:spPr>
        <p:txBody>
          <a:bodyPr/>
          <a:lstStyle>
            <a:lvl1pPr>
              <a:defRPr/>
            </a:lvl1pPr>
          </a:lstStyle>
          <a:p>
            <a:pPr>
              <a:defRPr/>
            </a:pPr>
            <a:fld id="{D858E1C6-0B48-480A-8D68-B7BDD1255CAB}" type="slidenum">
              <a:rPr lang="en-GB" altLang="ru-RU"/>
              <a:pPr>
                <a:defRPr/>
              </a:pPr>
              <a:t>‹#›</a:t>
            </a:fld>
            <a:endParaRPr lang="en-GB" altLang="ru-RU"/>
          </a:p>
        </p:txBody>
      </p:sp>
    </p:spTree>
    <p:extLst>
      <p:ext uri="{BB962C8B-B14F-4D97-AF65-F5344CB8AC3E}">
        <p14:creationId xmlns:p14="http://schemas.microsoft.com/office/powerpoint/2010/main" val="1545070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fld id="{88CCAA8B-A64B-4732-B864-FB415746B569}" type="datetime1">
              <a:rPr lang="en-US" altLang="ru-RU"/>
              <a:pPr>
                <a:defRPr/>
              </a:pPr>
              <a:t>5/13/2023</a:t>
            </a:fld>
            <a:endParaRPr lang="en-GB" altLang="ru-RU"/>
          </a:p>
        </p:txBody>
      </p:sp>
      <p:sp>
        <p:nvSpPr>
          <p:cNvPr id="3" name="Rectangle 12"/>
          <p:cNvSpPr>
            <a:spLocks noGrp="1" noChangeArrowheads="1"/>
          </p:cNvSpPr>
          <p:nvPr>
            <p:ph type="ftr" sz="quarter" idx="11"/>
          </p:nvPr>
        </p:nvSpPr>
        <p:spPr>
          <a:ln/>
        </p:spPr>
        <p:txBody>
          <a:bodyPr/>
          <a:lstStyle>
            <a:lvl1pPr>
              <a:defRPr/>
            </a:lvl1pPr>
          </a:lstStyle>
          <a:p>
            <a:pPr>
              <a:defRPr/>
            </a:pPr>
            <a:r>
              <a:rPr lang="en-GB" altLang="ru-RU"/>
              <a:t>Designed by PoweredTemplate.com</a:t>
            </a:r>
          </a:p>
        </p:txBody>
      </p:sp>
      <p:sp>
        <p:nvSpPr>
          <p:cNvPr id="4" name="Rectangle 13"/>
          <p:cNvSpPr>
            <a:spLocks noGrp="1" noChangeArrowheads="1"/>
          </p:cNvSpPr>
          <p:nvPr>
            <p:ph type="sldNum" sz="quarter" idx="12"/>
          </p:nvPr>
        </p:nvSpPr>
        <p:spPr>
          <a:ln/>
        </p:spPr>
        <p:txBody>
          <a:bodyPr/>
          <a:lstStyle>
            <a:lvl1pPr>
              <a:defRPr/>
            </a:lvl1pPr>
          </a:lstStyle>
          <a:p>
            <a:pPr>
              <a:defRPr/>
            </a:pPr>
            <a:fld id="{8CA6DEFB-CC5E-4836-A597-54FF78A6885D}" type="slidenum">
              <a:rPr lang="en-GB" altLang="ru-RU"/>
              <a:pPr>
                <a:defRPr/>
              </a:pPr>
              <a:t>‹#›</a:t>
            </a:fld>
            <a:endParaRPr lang="en-GB" altLang="ru-RU"/>
          </a:p>
        </p:txBody>
      </p:sp>
    </p:spTree>
    <p:extLst>
      <p:ext uri="{BB962C8B-B14F-4D97-AF65-F5344CB8AC3E}">
        <p14:creationId xmlns:p14="http://schemas.microsoft.com/office/powerpoint/2010/main" val="2242281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fld id="{B1253668-66B1-4734-BC8E-CE8C84C16EC3}" type="datetime1">
              <a:rPr lang="en-US" altLang="ru-RU"/>
              <a:pPr>
                <a:defRPr/>
              </a:pPr>
              <a:t>5/13/2023</a:t>
            </a:fld>
            <a:endParaRPr lang="en-GB" altLang="ru-RU"/>
          </a:p>
        </p:txBody>
      </p:sp>
      <p:sp>
        <p:nvSpPr>
          <p:cNvPr id="6" name="Rectangle 12"/>
          <p:cNvSpPr>
            <a:spLocks noGrp="1" noChangeArrowheads="1"/>
          </p:cNvSpPr>
          <p:nvPr>
            <p:ph type="ftr" sz="quarter" idx="11"/>
          </p:nvPr>
        </p:nvSpPr>
        <p:spPr>
          <a:ln/>
        </p:spPr>
        <p:txBody>
          <a:bodyPr/>
          <a:lstStyle>
            <a:lvl1pPr>
              <a:defRPr/>
            </a:lvl1pPr>
          </a:lstStyle>
          <a:p>
            <a:pPr>
              <a:defRPr/>
            </a:pPr>
            <a:r>
              <a:rPr lang="en-GB" altLang="ru-RU"/>
              <a:t>Designed by PoweredTemplate.com</a:t>
            </a:r>
          </a:p>
        </p:txBody>
      </p:sp>
      <p:sp>
        <p:nvSpPr>
          <p:cNvPr id="7" name="Rectangle 13"/>
          <p:cNvSpPr>
            <a:spLocks noGrp="1" noChangeArrowheads="1"/>
          </p:cNvSpPr>
          <p:nvPr>
            <p:ph type="sldNum" sz="quarter" idx="12"/>
          </p:nvPr>
        </p:nvSpPr>
        <p:spPr>
          <a:ln/>
        </p:spPr>
        <p:txBody>
          <a:bodyPr/>
          <a:lstStyle>
            <a:lvl1pPr>
              <a:defRPr/>
            </a:lvl1pPr>
          </a:lstStyle>
          <a:p>
            <a:pPr>
              <a:defRPr/>
            </a:pPr>
            <a:fld id="{F8F7FB6A-524B-4613-869B-2C5C6C95F6A3}" type="slidenum">
              <a:rPr lang="en-GB" altLang="ru-RU"/>
              <a:pPr>
                <a:defRPr/>
              </a:pPr>
              <a:t>‹#›</a:t>
            </a:fld>
            <a:endParaRPr lang="en-GB" altLang="ru-RU"/>
          </a:p>
        </p:txBody>
      </p:sp>
    </p:spTree>
    <p:extLst>
      <p:ext uri="{BB962C8B-B14F-4D97-AF65-F5344CB8AC3E}">
        <p14:creationId xmlns:p14="http://schemas.microsoft.com/office/powerpoint/2010/main" val="313230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ru-RU"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fld id="{3F48ADFC-669E-4959-9FB0-3B350F7AE45D}" type="datetime1">
              <a:rPr lang="en-US" altLang="ru-RU"/>
              <a:pPr>
                <a:defRPr/>
              </a:pPr>
              <a:t>5/13/2023</a:t>
            </a:fld>
            <a:endParaRPr lang="en-GB" altLang="ru-RU"/>
          </a:p>
        </p:txBody>
      </p:sp>
      <p:sp>
        <p:nvSpPr>
          <p:cNvPr id="6" name="Rectangle 12"/>
          <p:cNvSpPr>
            <a:spLocks noGrp="1" noChangeArrowheads="1"/>
          </p:cNvSpPr>
          <p:nvPr>
            <p:ph type="ftr" sz="quarter" idx="11"/>
          </p:nvPr>
        </p:nvSpPr>
        <p:spPr>
          <a:ln/>
        </p:spPr>
        <p:txBody>
          <a:bodyPr/>
          <a:lstStyle>
            <a:lvl1pPr>
              <a:defRPr/>
            </a:lvl1pPr>
          </a:lstStyle>
          <a:p>
            <a:pPr>
              <a:defRPr/>
            </a:pPr>
            <a:r>
              <a:rPr lang="en-GB" altLang="ru-RU"/>
              <a:t>Designed by PoweredTemplate.com</a:t>
            </a:r>
          </a:p>
        </p:txBody>
      </p:sp>
      <p:sp>
        <p:nvSpPr>
          <p:cNvPr id="7" name="Rectangle 13"/>
          <p:cNvSpPr>
            <a:spLocks noGrp="1" noChangeArrowheads="1"/>
          </p:cNvSpPr>
          <p:nvPr>
            <p:ph type="sldNum" sz="quarter" idx="12"/>
          </p:nvPr>
        </p:nvSpPr>
        <p:spPr>
          <a:ln/>
        </p:spPr>
        <p:txBody>
          <a:bodyPr/>
          <a:lstStyle>
            <a:lvl1pPr>
              <a:defRPr/>
            </a:lvl1pPr>
          </a:lstStyle>
          <a:p>
            <a:pPr>
              <a:defRPr/>
            </a:pPr>
            <a:fld id="{B5A41EFB-60C3-4388-924E-BC265BEAB8AC}" type="slidenum">
              <a:rPr lang="en-GB" altLang="ru-RU"/>
              <a:pPr>
                <a:defRPr/>
              </a:pPr>
              <a:t>‹#›</a:t>
            </a:fld>
            <a:endParaRPr lang="en-GB" altLang="ru-RU"/>
          </a:p>
        </p:txBody>
      </p:sp>
    </p:spTree>
    <p:extLst>
      <p:ext uri="{BB962C8B-B14F-4D97-AF65-F5344CB8AC3E}">
        <p14:creationId xmlns:p14="http://schemas.microsoft.com/office/powerpoint/2010/main" val="1329687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68313" y="260350"/>
            <a:ext cx="8207375" cy="115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ru-RU" smtClean="0"/>
              <a:t>Click to edit Master title style</a:t>
            </a:r>
            <a:endParaRPr lang="ru-RU" altLang="ru-RU" smtClean="0"/>
          </a:p>
        </p:txBody>
      </p:sp>
      <p:sp>
        <p:nvSpPr>
          <p:cNvPr id="1027" name="Rectangle 3"/>
          <p:cNvSpPr>
            <a:spLocks noGrp="1" noChangeArrowheads="1"/>
          </p:cNvSpPr>
          <p:nvPr>
            <p:ph type="body" idx="1"/>
          </p:nvPr>
        </p:nvSpPr>
        <p:spPr bwMode="auto">
          <a:xfrm>
            <a:off x="468313" y="2276475"/>
            <a:ext cx="8207375" cy="388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ru-RU" smtClean="0"/>
              <a:t>Click to edit Master text styles</a:t>
            </a:r>
          </a:p>
          <a:p>
            <a:pPr lvl="1"/>
            <a:r>
              <a:rPr lang="en-US" altLang="ru-RU" smtClean="0"/>
              <a:t>Second level</a:t>
            </a:r>
          </a:p>
          <a:p>
            <a:pPr lvl="2"/>
            <a:r>
              <a:rPr lang="en-US" altLang="ru-RU" smtClean="0"/>
              <a:t>Third level</a:t>
            </a:r>
          </a:p>
          <a:p>
            <a:pPr lvl="3"/>
            <a:r>
              <a:rPr lang="en-US" altLang="ru-RU" smtClean="0"/>
              <a:t>Fourth level</a:t>
            </a:r>
          </a:p>
          <a:p>
            <a:pPr lvl="4"/>
            <a:r>
              <a:rPr lang="en-US" altLang="ru-RU" smtClean="0"/>
              <a:t>Fifth level</a:t>
            </a:r>
            <a:endParaRPr lang="ru-RU" altLang="ru-RU" smtClean="0"/>
          </a:p>
        </p:txBody>
      </p:sp>
      <p:sp>
        <p:nvSpPr>
          <p:cNvPr id="1035" name="Rectangle 11"/>
          <p:cNvSpPr>
            <a:spLocks noGrp="1" noChangeArrowheads="1"/>
          </p:cNvSpPr>
          <p:nvPr>
            <p:ph type="dt" sz="half" idx="2"/>
          </p:nvPr>
        </p:nvSpPr>
        <p:spPr bwMode="auto">
          <a:xfrm>
            <a:off x="457200" y="6453188"/>
            <a:ext cx="213360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100" b="0" smtClean="0">
                <a:solidFill>
                  <a:schemeClr val="bg1">
                    <a:lumMod val="85000"/>
                  </a:schemeClr>
                </a:solidFill>
                <a:latin typeface="+mn-lt"/>
              </a:defRPr>
            </a:lvl1pPr>
          </a:lstStyle>
          <a:p>
            <a:pPr>
              <a:defRPr/>
            </a:pPr>
            <a:fld id="{526BF76F-220C-4436-B9B0-476D052CC260}" type="datetime1">
              <a:rPr lang="en-US" altLang="ru-RU"/>
              <a:pPr>
                <a:defRPr/>
              </a:pPr>
              <a:t>5/13/2023</a:t>
            </a:fld>
            <a:endParaRPr lang="en-GB" altLang="ru-RU"/>
          </a:p>
        </p:txBody>
      </p:sp>
      <p:sp>
        <p:nvSpPr>
          <p:cNvPr id="1036" name="Rectangle 12"/>
          <p:cNvSpPr>
            <a:spLocks noGrp="1" noChangeArrowheads="1"/>
          </p:cNvSpPr>
          <p:nvPr>
            <p:ph type="ftr" sz="quarter" idx="3"/>
          </p:nvPr>
        </p:nvSpPr>
        <p:spPr bwMode="auto">
          <a:xfrm>
            <a:off x="3124200" y="6453188"/>
            <a:ext cx="289560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100" b="0" smtClean="0">
                <a:solidFill>
                  <a:schemeClr val="bg1">
                    <a:lumMod val="85000"/>
                  </a:schemeClr>
                </a:solidFill>
                <a:latin typeface="+mn-lt"/>
              </a:defRPr>
            </a:lvl1pPr>
          </a:lstStyle>
          <a:p>
            <a:pPr>
              <a:defRPr/>
            </a:pPr>
            <a:r>
              <a:rPr lang="en-GB" altLang="ru-RU"/>
              <a:t>Designed by PoweredTemplate.com</a:t>
            </a:r>
          </a:p>
        </p:txBody>
      </p:sp>
      <p:sp>
        <p:nvSpPr>
          <p:cNvPr id="1037" name="Rectangle 13"/>
          <p:cNvSpPr>
            <a:spLocks noGrp="1" noChangeArrowheads="1"/>
          </p:cNvSpPr>
          <p:nvPr>
            <p:ph type="sldNum" sz="quarter" idx="4"/>
          </p:nvPr>
        </p:nvSpPr>
        <p:spPr bwMode="auto">
          <a:xfrm>
            <a:off x="6553200" y="6453188"/>
            <a:ext cx="213360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100" b="0" smtClean="0">
                <a:solidFill>
                  <a:schemeClr val="bg1">
                    <a:lumMod val="85000"/>
                  </a:schemeClr>
                </a:solidFill>
                <a:latin typeface="+mn-lt"/>
              </a:defRPr>
            </a:lvl1pPr>
          </a:lstStyle>
          <a:p>
            <a:pPr>
              <a:defRPr/>
            </a:pPr>
            <a:fld id="{8CC743C0-C65F-484E-B577-4593BF776DE8}" type="slidenum">
              <a:rPr lang="en-GB" altLang="ru-RU"/>
              <a:pPr>
                <a:defRPr/>
              </a:pPr>
              <a:t>‹#›</a:t>
            </a:fld>
            <a:endParaRPr lang="en-GB" altLang="ru-RU"/>
          </a:p>
        </p:txBody>
      </p:sp>
    </p:spTree>
  </p:cSld>
  <p:clrMap bg1="lt1" tx1="dk1" bg2="lt2" tx2="dk2" accent1="accent1" accent2="accent2" accent3="accent3" accent4="accent4" accent5="accent5" accent6="accent6" hlink="hlink" folHlink="folHlink"/>
  <p:sldLayoutIdLst>
    <p:sldLayoutId id="2147483694"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hdr="0"/>
  <p:txStyles>
    <p:titleStyle>
      <a:lvl1pPr algn="l" rtl="0" eaLnBrk="1" fontAlgn="base" hangingPunct="1">
        <a:spcBef>
          <a:spcPct val="0"/>
        </a:spcBef>
        <a:spcAft>
          <a:spcPct val="0"/>
        </a:spcAft>
        <a:defRPr sz="3200">
          <a:solidFill>
            <a:schemeClr val="bg1"/>
          </a:solidFill>
          <a:latin typeface="+mj-lt"/>
          <a:ea typeface="+mj-ea"/>
          <a:cs typeface="+mj-cs"/>
        </a:defRPr>
      </a:lvl1pPr>
      <a:lvl2pPr algn="l" rtl="0" eaLnBrk="1" fontAlgn="base" hangingPunct="1">
        <a:spcBef>
          <a:spcPct val="0"/>
        </a:spcBef>
        <a:spcAft>
          <a:spcPct val="0"/>
        </a:spcAft>
        <a:defRPr sz="3200">
          <a:solidFill>
            <a:schemeClr val="bg1"/>
          </a:solidFill>
          <a:latin typeface="Calibri Light" panose="020F0302020204030204" pitchFamily="34" charset="0"/>
        </a:defRPr>
      </a:lvl2pPr>
      <a:lvl3pPr algn="l" rtl="0" eaLnBrk="1" fontAlgn="base" hangingPunct="1">
        <a:spcBef>
          <a:spcPct val="0"/>
        </a:spcBef>
        <a:spcAft>
          <a:spcPct val="0"/>
        </a:spcAft>
        <a:defRPr sz="3200">
          <a:solidFill>
            <a:schemeClr val="bg1"/>
          </a:solidFill>
          <a:latin typeface="Calibri Light" panose="020F0302020204030204" pitchFamily="34" charset="0"/>
        </a:defRPr>
      </a:lvl3pPr>
      <a:lvl4pPr algn="l" rtl="0" eaLnBrk="1" fontAlgn="base" hangingPunct="1">
        <a:spcBef>
          <a:spcPct val="0"/>
        </a:spcBef>
        <a:spcAft>
          <a:spcPct val="0"/>
        </a:spcAft>
        <a:defRPr sz="3200">
          <a:solidFill>
            <a:schemeClr val="bg1"/>
          </a:solidFill>
          <a:latin typeface="Calibri Light" panose="020F0302020204030204" pitchFamily="34" charset="0"/>
        </a:defRPr>
      </a:lvl4pPr>
      <a:lvl5pPr algn="l" rtl="0" eaLnBrk="1" fontAlgn="base" hangingPunct="1">
        <a:spcBef>
          <a:spcPct val="0"/>
        </a:spcBef>
        <a:spcAft>
          <a:spcPct val="0"/>
        </a:spcAft>
        <a:defRPr sz="3200">
          <a:solidFill>
            <a:schemeClr val="bg1"/>
          </a:solidFill>
          <a:latin typeface="Calibri Light" panose="020F0302020204030204" pitchFamily="34" charset="0"/>
        </a:defRPr>
      </a:lvl5pPr>
      <a:lvl6pPr marL="457200" algn="l" rtl="0" eaLnBrk="1" fontAlgn="base" hangingPunct="1">
        <a:spcBef>
          <a:spcPct val="0"/>
        </a:spcBef>
        <a:spcAft>
          <a:spcPct val="0"/>
        </a:spcAft>
        <a:defRPr sz="3200">
          <a:solidFill>
            <a:schemeClr val="bg1"/>
          </a:solidFill>
          <a:latin typeface="Calibri" pitchFamily="34" charset="0"/>
        </a:defRPr>
      </a:lvl6pPr>
      <a:lvl7pPr marL="914400" algn="l" rtl="0" eaLnBrk="1" fontAlgn="base" hangingPunct="1">
        <a:spcBef>
          <a:spcPct val="0"/>
        </a:spcBef>
        <a:spcAft>
          <a:spcPct val="0"/>
        </a:spcAft>
        <a:defRPr sz="3200">
          <a:solidFill>
            <a:schemeClr val="bg1"/>
          </a:solidFill>
          <a:latin typeface="Calibri" pitchFamily="34" charset="0"/>
        </a:defRPr>
      </a:lvl7pPr>
      <a:lvl8pPr marL="1371600" algn="l" rtl="0" eaLnBrk="1" fontAlgn="base" hangingPunct="1">
        <a:spcBef>
          <a:spcPct val="0"/>
        </a:spcBef>
        <a:spcAft>
          <a:spcPct val="0"/>
        </a:spcAft>
        <a:defRPr sz="3200">
          <a:solidFill>
            <a:schemeClr val="bg1"/>
          </a:solidFill>
          <a:latin typeface="Calibri" pitchFamily="34" charset="0"/>
        </a:defRPr>
      </a:lvl8pPr>
      <a:lvl9pPr marL="1828800" algn="l" rtl="0" eaLnBrk="1" fontAlgn="base" hangingPunct="1">
        <a:spcBef>
          <a:spcPct val="0"/>
        </a:spcBef>
        <a:spcAft>
          <a:spcPct val="0"/>
        </a:spcAft>
        <a:defRPr sz="3200">
          <a:solidFill>
            <a:schemeClr val="bg1"/>
          </a:solidFill>
          <a:latin typeface="Calibri" pitchFamily="34" charset="0"/>
        </a:defRPr>
      </a:lvl9pPr>
    </p:titleStyle>
    <p:bodyStyle>
      <a:lvl1pPr marL="342900" indent="-342900" algn="l" rtl="0" eaLnBrk="1" fontAlgn="base" hangingPunct="1">
        <a:spcBef>
          <a:spcPct val="20000"/>
        </a:spcBef>
        <a:spcAft>
          <a:spcPct val="0"/>
        </a:spcAft>
        <a:buChar char="•"/>
        <a:defRPr sz="2000">
          <a:solidFill>
            <a:schemeClr val="bg1"/>
          </a:solidFill>
          <a:latin typeface="+mn-lt"/>
          <a:ea typeface="+mn-ea"/>
          <a:cs typeface="+mn-cs"/>
        </a:defRPr>
      </a:lvl1pPr>
      <a:lvl2pPr marL="742950" indent="-285750" algn="l" rtl="0" eaLnBrk="1" fontAlgn="base" hangingPunct="1">
        <a:spcBef>
          <a:spcPct val="20000"/>
        </a:spcBef>
        <a:spcAft>
          <a:spcPct val="0"/>
        </a:spcAft>
        <a:buChar char="–"/>
        <a:defRPr sz="2000">
          <a:solidFill>
            <a:schemeClr val="bg1"/>
          </a:solidFill>
          <a:latin typeface="+mn-lt"/>
        </a:defRPr>
      </a:lvl2pPr>
      <a:lvl3pPr marL="1143000" indent="-228600" algn="l" rtl="0" eaLnBrk="1" fontAlgn="base" hangingPunct="1">
        <a:spcBef>
          <a:spcPct val="20000"/>
        </a:spcBef>
        <a:spcAft>
          <a:spcPct val="0"/>
        </a:spcAft>
        <a:buChar char="•"/>
        <a:defRPr sz="2000">
          <a:solidFill>
            <a:schemeClr val="bg1"/>
          </a:solidFill>
          <a:latin typeface="+mn-lt"/>
        </a:defRPr>
      </a:lvl3pPr>
      <a:lvl4pPr marL="1600200" indent="-228600" algn="l" rtl="0" eaLnBrk="1" fontAlgn="base" hangingPunct="1">
        <a:spcBef>
          <a:spcPct val="20000"/>
        </a:spcBef>
        <a:spcAft>
          <a:spcPct val="0"/>
        </a:spcAft>
        <a:buChar char="–"/>
        <a:defRPr sz="2000">
          <a:solidFill>
            <a:schemeClr val="bg1"/>
          </a:solidFill>
          <a:latin typeface="+mn-lt"/>
        </a:defRPr>
      </a:lvl4pPr>
      <a:lvl5pPr marL="2057400" indent="-228600" algn="l" rtl="0" eaLnBrk="1" fontAlgn="base" hangingPunct="1">
        <a:spcBef>
          <a:spcPct val="20000"/>
        </a:spcBef>
        <a:spcAft>
          <a:spcPct val="0"/>
        </a:spcAft>
        <a:buChar char="»"/>
        <a:defRPr sz="2000">
          <a:solidFill>
            <a:schemeClr val="bg1"/>
          </a:solidFill>
          <a:latin typeface="+mn-lt"/>
        </a:defRPr>
      </a:lvl5pPr>
      <a:lvl6pPr marL="2514600" indent="-228600" algn="l" rtl="0" eaLnBrk="1" fontAlgn="base" hangingPunct="1">
        <a:spcBef>
          <a:spcPct val="20000"/>
        </a:spcBef>
        <a:spcAft>
          <a:spcPct val="0"/>
        </a:spcAft>
        <a:buChar char="»"/>
        <a:defRPr sz="2000">
          <a:solidFill>
            <a:schemeClr val="bg1"/>
          </a:solidFill>
          <a:latin typeface="+mn-lt"/>
        </a:defRPr>
      </a:lvl6pPr>
      <a:lvl7pPr marL="2971800" indent="-228600" algn="l" rtl="0" eaLnBrk="1" fontAlgn="base" hangingPunct="1">
        <a:spcBef>
          <a:spcPct val="20000"/>
        </a:spcBef>
        <a:spcAft>
          <a:spcPct val="0"/>
        </a:spcAft>
        <a:buChar char="»"/>
        <a:defRPr sz="2000">
          <a:solidFill>
            <a:schemeClr val="bg1"/>
          </a:solidFill>
          <a:latin typeface="+mn-lt"/>
        </a:defRPr>
      </a:lvl7pPr>
      <a:lvl8pPr marL="3429000" indent="-228600" algn="l" rtl="0" eaLnBrk="1" fontAlgn="base" hangingPunct="1">
        <a:spcBef>
          <a:spcPct val="20000"/>
        </a:spcBef>
        <a:spcAft>
          <a:spcPct val="0"/>
        </a:spcAft>
        <a:buChar char="»"/>
        <a:defRPr sz="2000">
          <a:solidFill>
            <a:schemeClr val="bg1"/>
          </a:solidFill>
          <a:latin typeface="+mn-lt"/>
        </a:defRPr>
      </a:lvl8pPr>
      <a:lvl9pPr marL="3886200" indent="-228600" algn="l" rtl="0" eaLnBrk="1" fontAlgn="base" hangingPunct="1">
        <a:spcBef>
          <a:spcPct val="20000"/>
        </a:spcBef>
        <a:spcAft>
          <a:spcPct val="0"/>
        </a:spcAft>
        <a:buChar char="»"/>
        <a:defRPr sz="2000">
          <a:solidFill>
            <a:schemeClr val="bg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1908175" y="260350"/>
            <a:ext cx="6767513"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ru-RU" altLang="ru-RU" smtClean="0"/>
              <a:t>Click to edit Master title style</a:t>
            </a:r>
          </a:p>
        </p:txBody>
      </p:sp>
      <p:sp>
        <p:nvSpPr>
          <p:cNvPr id="2051" name="Rectangle 3"/>
          <p:cNvSpPr>
            <a:spLocks noGrp="1" noChangeArrowheads="1"/>
          </p:cNvSpPr>
          <p:nvPr>
            <p:ph type="body" idx="1"/>
          </p:nvPr>
        </p:nvSpPr>
        <p:spPr bwMode="auto">
          <a:xfrm>
            <a:off x="1908175" y="1600200"/>
            <a:ext cx="6778625"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ru-RU" smtClean="0"/>
              <a:t>Click to edit Master text styles</a:t>
            </a:r>
          </a:p>
          <a:p>
            <a:pPr lvl="1"/>
            <a:r>
              <a:rPr lang="ru-RU" altLang="ru-RU" smtClean="0"/>
              <a:t>Second level</a:t>
            </a:r>
          </a:p>
          <a:p>
            <a:pPr lvl="2"/>
            <a:r>
              <a:rPr lang="ru-RU" altLang="ru-RU" smtClean="0"/>
              <a:t>Third level</a:t>
            </a:r>
          </a:p>
          <a:p>
            <a:pPr lvl="3"/>
            <a:r>
              <a:rPr lang="ru-RU" altLang="ru-RU" smtClean="0"/>
              <a:t>Fourth level</a:t>
            </a:r>
          </a:p>
          <a:p>
            <a:pPr lvl="4"/>
            <a:r>
              <a:rPr lang="ru-RU" altLang="ru-RU" smtClean="0"/>
              <a:t>Fifth level</a:t>
            </a:r>
          </a:p>
        </p:txBody>
      </p:sp>
      <p:sp>
        <p:nvSpPr>
          <p:cNvPr id="190468" name="Rectangle 4"/>
          <p:cNvSpPr>
            <a:spLocks noGrp="1" noChangeArrowheads="1"/>
          </p:cNvSpPr>
          <p:nvPr>
            <p:ph type="dt" sz="half" idx="2"/>
          </p:nvPr>
        </p:nvSpPr>
        <p:spPr bwMode="auto">
          <a:xfrm>
            <a:off x="457200" y="6453188"/>
            <a:ext cx="2133600" cy="26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100" b="0" smtClean="0">
                <a:solidFill>
                  <a:schemeClr val="bg1">
                    <a:lumMod val="85000"/>
                  </a:schemeClr>
                </a:solidFill>
                <a:latin typeface="+mn-lt"/>
              </a:defRPr>
            </a:lvl1pPr>
          </a:lstStyle>
          <a:p>
            <a:pPr>
              <a:defRPr/>
            </a:pPr>
            <a:fld id="{3EABB005-36CD-4312-90CA-88515FDD06F1}" type="datetime1">
              <a:rPr lang="en-US" altLang="ru-RU"/>
              <a:pPr>
                <a:defRPr/>
              </a:pPr>
              <a:t>5/13/2023</a:t>
            </a:fld>
            <a:endParaRPr lang="ru-RU" altLang="ru-RU"/>
          </a:p>
        </p:txBody>
      </p:sp>
      <p:sp>
        <p:nvSpPr>
          <p:cNvPr id="190469" name="Rectangle 5"/>
          <p:cNvSpPr>
            <a:spLocks noGrp="1" noChangeArrowheads="1"/>
          </p:cNvSpPr>
          <p:nvPr>
            <p:ph type="ftr" sz="quarter" idx="3"/>
          </p:nvPr>
        </p:nvSpPr>
        <p:spPr bwMode="auto">
          <a:xfrm>
            <a:off x="3124200" y="6453188"/>
            <a:ext cx="2895600" cy="26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100" b="0" smtClean="0">
                <a:solidFill>
                  <a:schemeClr val="bg1">
                    <a:lumMod val="85000"/>
                  </a:schemeClr>
                </a:solidFill>
                <a:latin typeface="+mn-lt"/>
              </a:defRPr>
            </a:lvl1pPr>
          </a:lstStyle>
          <a:p>
            <a:pPr>
              <a:defRPr/>
            </a:pPr>
            <a:r>
              <a:rPr lang="en-US" altLang="ru-RU"/>
              <a:t>Designed by PoweredTemplate.com</a:t>
            </a:r>
            <a:endParaRPr lang="ru-RU" altLang="ru-RU"/>
          </a:p>
        </p:txBody>
      </p:sp>
      <p:sp>
        <p:nvSpPr>
          <p:cNvPr id="190470" name="Rectangle 6"/>
          <p:cNvSpPr>
            <a:spLocks noGrp="1" noChangeArrowheads="1"/>
          </p:cNvSpPr>
          <p:nvPr>
            <p:ph type="sldNum" sz="quarter" idx="4"/>
          </p:nvPr>
        </p:nvSpPr>
        <p:spPr bwMode="auto">
          <a:xfrm>
            <a:off x="6553200" y="6453188"/>
            <a:ext cx="2133600" cy="26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100" b="0" smtClean="0">
                <a:solidFill>
                  <a:schemeClr val="bg1">
                    <a:lumMod val="85000"/>
                  </a:schemeClr>
                </a:solidFill>
                <a:latin typeface="+mn-lt"/>
              </a:defRPr>
            </a:lvl1pPr>
          </a:lstStyle>
          <a:p>
            <a:pPr>
              <a:defRPr/>
            </a:pPr>
            <a:fld id="{C01BB39B-366C-49A8-8722-7E7791D88F46}" type="slidenum">
              <a:rPr lang="ru-RU" altLang="ru-RU"/>
              <a:pPr>
                <a:defRPr/>
              </a:pPr>
              <a:t>‹#›</a:t>
            </a:fld>
            <a:endParaRPr lang="ru-RU" altLang="ru-RU"/>
          </a:p>
        </p:txBody>
      </p:sp>
    </p:spTree>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hf hdr="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Calibri Light" panose="020F0302020204030204" pitchFamily="34" charset="0"/>
        </a:defRPr>
      </a:lvl2pPr>
      <a:lvl3pPr algn="l" rtl="0" eaLnBrk="0" fontAlgn="base" hangingPunct="0">
        <a:spcBef>
          <a:spcPct val="0"/>
        </a:spcBef>
        <a:spcAft>
          <a:spcPct val="0"/>
        </a:spcAft>
        <a:defRPr sz="3200">
          <a:solidFill>
            <a:schemeClr val="tx1"/>
          </a:solidFill>
          <a:latin typeface="Calibri Light" panose="020F0302020204030204" pitchFamily="34" charset="0"/>
        </a:defRPr>
      </a:lvl3pPr>
      <a:lvl4pPr algn="l" rtl="0" eaLnBrk="0" fontAlgn="base" hangingPunct="0">
        <a:spcBef>
          <a:spcPct val="0"/>
        </a:spcBef>
        <a:spcAft>
          <a:spcPct val="0"/>
        </a:spcAft>
        <a:defRPr sz="3200">
          <a:solidFill>
            <a:schemeClr val="tx1"/>
          </a:solidFill>
          <a:latin typeface="Calibri Light" panose="020F0302020204030204" pitchFamily="34" charset="0"/>
        </a:defRPr>
      </a:lvl4pPr>
      <a:lvl5pPr algn="l" rtl="0" eaLnBrk="0" fontAlgn="base" hangingPunct="0">
        <a:spcBef>
          <a:spcPct val="0"/>
        </a:spcBef>
        <a:spcAft>
          <a:spcPct val="0"/>
        </a:spcAft>
        <a:defRPr sz="3200">
          <a:solidFill>
            <a:schemeClr val="tx1"/>
          </a:solidFill>
          <a:latin typeface="Calibri Light" panose="020F0302020204030204" pitchFamily="34" charset="0"/>
        </a:defRPr>
      </a:lvl5pPr>
      <a:lvl6pPr marL="457200" algn="l" rtl="0" fontAlgn="base">
        <a:spcBef>
          <a:spcPct val="0"/>
        </a:spcBef>
        <a:spcAft>
          <a:spcPct val="0"/>
        </a:spcAft>
        <a:defRPr sz="3200">
          <a:solidFill>
            <a:schemeClr val="tx1"/>
          </a:solidFill>
          <a:latin typeface="Calibri" pitchFamily="34" charset="0"/>
        </a:defRPr>
      </a:lvl6pPr>
      <a:lvl7pPr marL="914400" algn="l" rtl="0" fontAlgn="base">
        <a:spcBef>
          <a:spcPct val="0"/>
        </a:spcBef>
        <a:spcAft>
          <a:spcPct val="0"/>
        </a:spcAft>
        <a:defRPr sz="3200">
          <a:solidFill>
            <a:schemeClr val="tx1"/>
          </a:solidFill>
          <a:latin typeface="Calibri" pitchFamily="34" charset="0"/>
        </a:defRPr>
      </a:lvl7pPr>
      <a:lvl8pPr marL="1371600" algn="l" rtl="0" fontAlgn="base">
        <a:spcBef>
          <a:spcPct val="0"/>
        </a:spcBef>
        <a:spcAft>
          <a:spcPct val="0"/>
        </a:spcAft>
        <a:defRPr sz="3200">
          <a:solidFill>
            <a:schemeClr val="tx1"/>
          </a:solidFill>
          <a:latin typeface="Calibri" pitchFamily="34" charset="0"/>
        </a:defRPr>
      </a:lvl8pPr>
      <a:lvl9pPr marL="1828800" algn="l" rtl="0" fontAlgn="base">
        <a:spcBef>
          <a:spcPct val="0"/>
        </a:spcBef>
        <a:spcAft>
          <a:spcPct val="0"/>
        </a:spcAft>
        <a:defRPr sz="3200">
          <a:solidFill>
            <a:schemeClr val="tx1"/>
          </a:solidFill>
          <a:latin typeface="Calibri" pitchFamily="34" charset="0"/>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2"/>
          <p:cNvSpPr>
            <a:spLocks noGrp="1" noChangeArrowheads="1"/>
          </p:cNvSpPr>
          <p:nvPr>
            <p:ph type="ctrTitle"/>
          </p:nvPr>
        </p:nvSpPr>
        <p:spPr>
          <a:xfrm>
            <a:off x="179714" y="5013176"/>
            <a:ext cx="6442075" cy="927100"/>
          </a:xfrm>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a:lstStyle/>
          <a:p>
            <a:pPr algn="l"/>
            <a:r>
              <a:rPr lang="en-US" altLang="ru-RU" sz="4000" b="1" dirty="0" smtClean="0">
                <a:solidFill>
                  <a:schemeClr val="bg2"/>
                </a:solidFill>
                <a:latin typeface="Aharoni" panose="02010803020104030203" pitchFamily="2" charset="-79"/>
                <a:cs typeface="Aharoni" panose="02010803020104030203" pitchFamily="2" charset="-79"/>
              </a:rPr>
              <a:t>Medical World</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2AB37463-477A-470F-99ED-F1F1768C0E59}" type="slidenum">
              <a:rPr lang="ru-RU" altLang="ru-RU"/>
              <a:pPr>
                <a:defRPr/>
              </a:pPr>
              <a:t>10</a:t>
            </a:fld>
            <a:endParaRPr lang="ru-RU" altLang="ru-RU"/>
          </a:p>
        </p:txBody>
      </p:sp>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t="3800" b="4851"/>
          <a:stretch/>
        </p:blipFill>
        <p:spPr>
          <a:xfrm>
            <a:off x="1907704" y="2780928"/>
            <a:ext cx="3419872" cy="2088232"/>
          </a:xfrm>
          <a:prstGeom prst="rect">
            <a:avLst/>
          </a:prstGeom>
        </p:spPr>
      </p:pic>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t="3800" b="4851"/>
          <a:stretch/>
        </p:blipFill>
        <p:spPr>
          <a:xfrm>
            <a:off x="5436096" y="2780928"/>
            <a:ext cx="3563888" cy="2088232"/>
          </a:xfrm>
          <a:prstGeom prst="rect">
            <a:avLst/>
          </a:prstGeom>
        </p:spPr>
      </p:pic>
      <p:sp>
        <p:nvSpPr>
          <p:cNvPr id="5" name="Rectangle 12"/>
          <p:cNvSpPr txBox="1">
            <a:spLocks noChangeArrowheads="1"/>
          </p:cNvSpPr>
          <p:nvPr/>
        </p:nvSpPr>
        <p:spPr bwMode="auto">
          <a:xfrm>
            <a:off x="2573355" y="181063"/>
            <a:ext cx="5760640" cy="92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Calibri Light" panose="020F0302020204030204" pitchFamily="34" charset="0"/>
              </a:defRPr>
            </a:lvl2pPr>
            <a:lvl3pPr algn="l" rtl="0" eaLnBrk="0" fontAlgn="base" hangingPunct="0">
              <a:spcBef>
                <a:spcPct val="0"/>
              </a:spcBef>
              <a:spcAft>
                <a:spcPct val="0"/>
              </a:spcAft>
              <a:defRPr sz="3200">
                <a:solidFill>
                  <a:schemeClr val="tx1"/>
                </a:solidFill>
                <a:latin typeface="Calibri Light" panose="020F0302020204030204" pitchFamily="34" charset="0"/>
              </a:defRPr>
            </a:lvl3pPr>
            <a:lvl4pPr algn="l" rtl="0" eaLnBrk="0" fontAlgn="base" hangingPunct="0">
              <a:spcBef>
                <a:spcPct val="0"/>
              </a:spcBef>
              <a:spcAft>
                <a:spcPct val="0"/>
              </a:spcAft>
              <a:defRPr sz="3200">
                <a:solidFill>
                  <a:schemeClr val="tx1"/>
                </a:solidFill>
                <a:latin typeface="Calibri Light" panose="020F0302020204030204" pitchFamily="34" charset="0"/>
              </a:defRPr>
            </a:lvl4pPr>
            <a:lvl5pPr algn="l" rtl="0" eaLnBrk="0" fontAlgn="base" hangingPunct="0">
              <a:spcBef>
                <a:spcPct val="0"/>
              </a:spcBef>
              <a:spcAft>
                <a:spcPct val="0"/>
              </a:spcAft>
              <a:defRPr sz="3200">
                <a:solidFill>
                  <a:schemeClr val="tx1"/>
                </a:solidFill>
                <a:latin typeface="Calibri Light" panose="020F0302020204030204" pitchFamily="34" charset="0"/>
              </a:defRPr>
            </a:lvl5pPr>
            <a:lvl6pPr marL="457200" algn="l" rtl="0" fontAlgn="base">
              <a:spcBef>
                <a:spcPct val="0"/>
              </a:spcBef>
              <a:spcAft>
                <a:spcPct val="0"/>
              </a:spcAft>
              <a:defRPr sz="3200">
                <a:solidFill>
                  <a:schemeClr val="tx1"/>
                </a:solidFill>
                <a:latin typeface="Calibri" pitchFamily="34" charset="0"/>
              </a:defRPr>
            </a:lvl6pPr>
            <a:lvl7pPr marL="914400" algn="l" rtl="0" fontAlgn="base">
              <a:spcBef>
                <a:spcPct val="0"/>
              </a:spcBef>
              <a:spcAft>
                <a:spcPct val="0"/>
              </a:spcAft>
              <a:defRPr sz="3200">
                <a:solidFill>
                  <a:schemeClr val="tx1"/>
                </a:solidFill>
                <a:latin typeface="Calibri" pitchFamily="34" charset="0"/>
              </a:defRPr>
            </a:lvl7pPr>
            <a:lvl8pPr marL="1371600" algn="l" rtl="0" fontAlgn="base">
              <a:spcBef>
                <a:spcPct val="0"/>
              </a:spcBef>
              <a:spcAft>
                <a:spcPct val="0"/>
              </a:spcAft>
              <a:defRPr sz="3200">
                <a:solidFill>
                  <a:schemeClr val="tx1"/>
                </a:solidFill>
                <a:latin typeface="Calibri" pitchFamily="34" charset="0"/>
              </a:defRPr>
            </a:lvl8pPr>
            <a:lvl9pPr marL="1828800" algn="l" rtl="0" fontAlgn="base">
              <a:spcBef>
                <a:spcPct val="0"/>
              </a:spcBef>
              <a:spcAft>
                <a:spcPct val="0"/>
              </a:spcAft>
              <a:defRPr sz="3200">
                <a:solidFill>
                  <a:schemeClr val="tx1"/>
                </a:solidFill>
                <a:latin typeface="Calibri" pitchFamily="34" charset="0"/>
              </a:defRPr>
            </a:lvl9pPr>
          </a:lstStyle>
          <a:p>
            <a:r>
              <a:rPr lang="en-US" altLang="ru-RU" i="1" kern="0" dirty="0" smtClean="0">
                <a:solidFill>
                  <a:schemeClr val="accent3">
                    <a:lumMod val="75000"/>
                  </a:schemeClr>
                </a:solidFill>
                <a:latin typeface="Bodoni MT Black" panose="02070A03080606020203" pitchFamily="18" charset="0"/>
                <a:cs typeface="Aharoni" panose="02010803020104030203" pitchFamily="2" charset="-79"/>
              </a:rPr>
              <a:t>Details Page by adobe</a:t>
            </a:r>
            <a:endParaRPr lang="en-US" altLang="ru-RU" i="1" kern="0" dirty="0">
              <a:solidFill>
                <a:schemeClr val="accent3">
                  <a:lumMod val="75000"/>
                </a:schemeClr>
              </a:solidFill>
              <a:latin typeface="Bodoni MT Black" panose="02070A03080606020203" pitchFamily="18" charset="0"/>
              <a:cs typeface="Aharoni" panose="02010803020104030203" pitchFamily="2" charset="-79"/>
            </a:endParaRPr>
          </a:p>
          <a:p>
            <a:endParaRPr lang="en-US" altLang="ru-RU" b="1" i="1" kern="0" dirty="0" smtClean="0">
              <a:solidFill>
                <a:schemeClr val="accent3">
                  <a:lumMod val="75000"/>
                </a:schemeClr>
              </a:solidFill>
              <a:latin typeface="Bodoni MT Black" panose="02070A03080606020203" pitchFamily="18" charset="0"/>
              <a:cs typeface="Aharoni" panose="02010803020104030203" pitchFamily="2" charset="-79"/>
            </a:endParaRPr>
          </a:p>
        </p:txBody>
      </p:sp>
      <p:sp>
        <p:nvSpPr>
          <p:cNvPr id="7" name="Rectangle 12"/>
          <p:cNvSpPr txBox="1">
            <a:spLocks noChangeArrowheads="1"/>
          </p:cNvSpPr>
          <p:nvPr/>
        </p:nvSpPr>
        <p:spPr bwMode="auto">
          <a:xfrm>
            <a:off x="2195736" y="1108162"/>
            <a:ext cx="6464873" cy="11687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Calibri Light" panose="020F0302020204030204" pitchFamily="34" charset="0"/>
              </a:defRPr>
            </a:lvl2pPr>
            <a:lvl3pPr algn="l" rtl="0" eaLnBrk="0" fontAlgn="base" hangingPunct="0">
              <a:spcBef>
                <a:spcPct val="0"/>
              </a:spcBef>
              <a:spcAft>
                <a:spcPct val="0"/>
              </a:spcAft>
              <a:defRPr sz="3200">
                <a:solidFill>
                  <a:schemeClr val="tx1"/>
                </a:solidFill>
                <a:latin typeface="Calibri Light" panose="020F0302020204030204" pitchFamily="34" charset="0"/>
              </a:defRPr>
            </a:lvl3pPr>
            <a:lvl4pPr algn="l" rtl="0" eaLnBrk="0" fontAlgn="base" hangingPunct="0">
              <a:spcBef>
                <a:spcPct val="0"/>
              </a:spcBef>
              <a:spcAft>
                <a:spcPct val="0"/>
              </a:spcAft>
              <a:defRPr sz="3200">
                <a:solidFill>
                  <a:schemeClr val="tx1"/>
                </a:solidFill>
                <a:latin typeface="Calibri Light" panose="020F0302020204030204" pitchFamily="34" charset="0"/>
              </a:defRPr>
            </a:lvl4pPr>
            <a:lvl5pPr algn="l" rtl="0" eaLnBrk="0" fontAlgn="base" hangingPunct="0">
              <a:spcBef>
                <a:spcPct val="0"/>
              </a:spcBef>
              <a:spcAft>
                <a:spcPct val="0"/>
              </a:spcAft>
              <a:defRPr sz="3200">
                <a:solidFill>
                  <a:schemeClr val="tx1"/>
                </a:solidFill>
                <a:latin typeface="Calibri Light" panose="020F0302020204030204" pitchFamily="34" charset="0"/>
              </a:defRPr>
            </a:lvl5pPr>
            <a:lvl6pPr marL="457200" algn="l" rtl="0" fontAlgn="base">
              <a:spcBef>
                <a:spcPct val="0"/>
              </a:spcBef>
              <a:spcAft>
                <a:spcPct val="0"/>
              </a:spcAft>
              <a:defRPr sz="3200">
                <a:solidFill>
                  <a:schemeClr val="tx1"/>
                </a:solidFill>
                <a:latin typeface="Calibri" pitchFamily="34" charset="0"/>
              </a:defRPr>
            </a:lvl6pPr>
            <a:lvl7pPr marL="914400" algn="l" rtl="0" fontAlgn="base">
              <a:spcBef>
                <a:spcPct val="0"/>
              </a:spcBef>
              <a:spcAft>
                <a:spcPct val="0"/>
              </a:spcAft>
              <a:defRPr sz="3200">
                <a:solidFill>
                  <a:schemeClr val="tx1"/>
                </a:solidFill>
                <a:latin typeface="Calibri" pitchFamily="34" charset="0"/>
              </a:defRPr>
            </a:lvl7pPr>
            <a:lvl8pPr marL="1371600" algn="l" rtl="0" fontAlgn="base">
              <a:spcBef>
                <a:spcPct val="0"/>
              </a:spcBef>
              <a:spcAft>
                <a:spcPct val="0"/>
              </a:spcAft>
              <a:defRPr sz="3200">
                <a:solidFill>
                  <a:schemeClr val="tx1"/>
                </a:solidFill>
                <a:latin typeface="Calibri" pitchFamily="34" charset="0"/>
              </a:defRPr>
            </a:lvl8pPr>
            <a:lvl9pPr marL="1828800" algn="l" rtl="0" fontAlgn="base">
              <a:spcBef>
                <a:spcPct val="0"/>
              </a:spcBef>
              <a:spcAft>
                <a:spcPct val="0"/>
              </a:spcAft>
              <a:defRPr sz="3200">
                <a:solidFill>
                  <a:schemeClr val="tx1"/>
                </a:solidFill>
                <a:latin typeface="Calibri" pitchFamily="34" charset="0"/>
              </a:defRPr>
            </a:lvl9pPr>
          </a:lstStyle>
          <a:p>
            <a:r>
              <a:rPr lang="en-US" altLang="ru-RU" i="1" kern="0" dirty="0" smtClean="0">
                <a:solidFill>
                  <a:schemeClr val="bg2">
                    <a:lumMod val="75000"/>
                  </a:schemeClr>
                </a:solidFill>
                <a:latin typeface="Bodoni MT Black" panose="02070A03080606020203" pitchFamily="18" charset="0"/>
                <a:cs typeface="Aharoni" panose="02010803020104030203" pitchFamily="2" charset="-79"/>
              </a:rPr>
              <a:t>You will see all information and details about product.</a:t>
            </a:r>
            <a:endParaRPr lang="en-US" altLang="ru-RU" i="1" kern="0" dirty="0">
              <a:solidFill>
                <a:schemeClr val="bg2">
                  <a:lumMod val="75000"/>
                </a:schemeClr>
              </a:solidFill>
              <a:latin typeface="Bodoni MT Black" panose="02070A03080606020203" pitchFamily="18" charset="0"/>
              <a:cs typeface="Aharoni" panose="02010803020104030203" pitchFamily="2" charset="-79"/>
            </a:endParaRPr>
          </a:p>
        </p:txBody>
      </p:sp>
    </p:spTree>
    <p:extLst>
      <p:ext uri="{BB962C8B-B14F-4D97-AF65-F5344CB8AC3E}">
        <p14:creationId xmlns:p14="http://schemas.microsoft.com/office/powerpoint/2010/main" val="3448727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2AB37463-477A-470F-99ED-F1F1768C0E59}" type="slidenum">
              <a:rPr lang="ru-RU" altLang="ru-RU"/>
              <a:pPr>
                <a:defRPr/>
              </a:pPr>
              <a:t>11</a:t>
            </a:fld>
            <a:endParaRPr lang="ru-RU" altLang="ru-RU"/>
          </a:p>
        </p:txBody>
      </p:sp>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t="3800" b="4851"/>
          <a:stretch/>
        </p:blipFill>
        <p:spPr>
          <a:xfrm>
            <a:off x="1907704" y="2780928"/>
            <a:ext cx="3491880" cy="2088232"/>
          </a:xfrm>
          <a:prstGeom prst="rect">
            <a:avLst/>
          </a:prstGeom>
        </p:spPr>
      </p:pic>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t="3800" b="4851"/>
          <a:stretch/>
        </p:blipFill>
        <p:spPr>
          <a:xfrm>
            <a:off x="5508104" y="2780928"/>
            <a:ext cx="3491880" cy="2118522"/>
          </a:xfrm>
          <a:prstGeom prst="rect">
            <a:avLst/>
          </a:prstGeom>
        </p:spPr>
      </p:pic>
      <p:sp>
        <p:nvSpPr>
          <p:cNvPr id="5" name="Rectangle 12"/>
          <p:cNvSpPr txBox="1">
            <a:spLocks noChangeArrowheads="1"/>
          </p:cNvSpPr>
          <p:nvPr/>
        </p:nvSpPr>
        <p:spPr bwMode="auto">
          <a:xfrm>
            <a:off x="2815727" y="362498"/>
            <a:ext cx="5384753" cy="92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Calibri Light" panose="020F0302020204030204" pitchFamily="34" charset="0"/>
              </a:defRPr>
            </a:lvl2pPr>
            <a:lvl3pPr algn="l" rtl="0" eaLnBrk="0" fontAlgn="base" hangingPunct="0">
              <a:spcBef>
                <a:spcPct val="0"/>
              </a:spcBef>
              <a:spcAft>
                <a:spcPct val="0"/>
              </a:spcAft>
              <a:defRPr sz="3200">
                <a:solidFill>
                  <a:schemeClr val="tx1"/>
                </a:solidFill>
                <a:latin typeface="Calibri Light" panose="020F0302020204030204" pitchFamily="34" charset="0"/>
              </a:defRPr>
            </a:lvl3pPr>
            <a:lvl4pPr algn="l" rtl="0" eaLnBrk="0" fontAlgn="base" hangingPunct="0">
              <a:spcBef>
                <a:spcPct val="0"/>
              </a:spcBef>
              <a:spcAft>
                <a:spcPct val="0"/>
              </a:spcAft>
              <a:defRPr sz="3200">
                <a:solidFill>
                  <a:schemeClr val="tx1"/>
                </a:solidFill>
                <a:latin typeface="Calibri Light" panose="020F0302020204030204" pitchFamily="34" charset="0"/>
              </a:defRPr>
            </a:lvl4pPr>
            <a:lvl5pPr algn="l" rtl="0" eaLnBrk="0" fontAlgn="base" hangingPunct="0">
              <a:spcBef>
                <a:spcPct val="0"/>
              </a:spcBef>
              <a:spcAft>
                <a:spcPct val="0"/>
              </a:spcAft>
              <a:defRPr sz="3200">
                <a:solidFill>
                  <a:schemeClr val="tx1"/>
                </a:solidFill>
                <a:latin typeface="Calibri Light" panose="020F0302020204030204" pitchFamily="34" charset="0"/>
              </a:defRPr>
            </a:lvl5pPr>
            <a:lvl6pPr marL="457200" algn="l" rtl="0" fontAlgn="base">
              <a:spcBef>
                <a:spcPct val="0"/>
              </a:spcBef>
              <a:spcAft>
                <a:spcPct val="0"/>
              </a:spcAft>
              <a:defRPr sz="3200">
                <a:solidFill>
                  <a:schemeClr val="tx1"/>
                </a:solidFill>
                <a:latin typeface="Calibri" pitchFamily="34" charset="0"/>
              </a:defRPr>
            </a:lvl6pPr>
            <a:lvl7pPr marL="914400" algn="l" rtl="0" fontAlgn="base">
              <a:spcBef>
                <a:spcPct val="0"/>
              </a:spcBef>
              <a:spcAft>
                <a:spcPct val="0"/>
              </a:spcAft>
              <a:defRPr sz="3200">
                <a:solidFill>
                  <a:schemeClr val="tx1"/>
                </a:solidFill>
                <a:latin typeface="Calibri" pitchFamily="34" charset="0"/>
              </a:defRPr>
            </a:lvl7pPr>
            <a:lvl8pPr marL="1371600" algn="l" rtl="0" fontAlgn="base">
              <a:spcBef>
                <a:spcPct val="0"/>
              </a:spcBef>
              <a:spcAft>
                <a:spcPct val="0"/>
              </a:spcAft>
              <a:defRPr sz="3200">
                <a:solidFill>
                  <a:schemeClr val="tx1"/>
                </a:solidFill>
                <a:latin typeface="Calibri" pitchFamily="34" charset="0"/>
              </a:defRPr>
            </a:lvl8pPr>
            <a:lvl9pPr marL="1828800" algn="l" rtl="0" fontAlgn="base">
              <a:spcBef>
                <a:spcPct val="0"/>
              </a:spcBef>
              <a:spcAft>
                <a:spcPct val="0"/>
              </a:spcAft>
              <a:defRPr sz="3200">
                <a:solidFill>
                  <a:schemeClr val="tx1"/>
                </a:solidFill>
                <a:latin typeface="Calibri" pitchFamily="34" charset="0"/>
              </a:defRPr>
            </a:lvl9pPr>
          </a:lstStyle>
          <a:p>
            <a:r>
              <a:rPr lang="en-US" altLang="ru-RU" i="1" kern="0" dirty="0" smtClean="0">
                <a:solidFill>
                  <a:schemeClr val="accent3">
                    <a:lumMod val="75000"/>
                  </a:schemeClr>
                </a:solidFill>
                <a:latin typeface="Bodoni MT Black" panose="02070A03080606020203" pitchFamily="18" charset="0"/>
                <a:cs typeface="Aharoni" panose="02010803020104030203" pitchFamily="2" charset="-79"/>
              </a:rPr>
              <a:t>Details Page by adobe</a:t>
            </a:r>
            <a:endParaRPr lang="en-US" altLang="ru-RU" i="1" kern="0" dirty="0">
              <a:solidFill>
                <a:schemeClr val="accent3">
                  <a:lumMod val="75000"/>
                </a:schemeClr>
              </a:solidFill>
              <a:latin typeface="Bodoni MT Black" panose="02070A03080606020203" pitchFamily="18" charset="0"/>
              <a:cs typeface="Aharoni" panose="02010803020104030203" pitchFamily="2" charset="-79"/>
            </a:endParaRPr>
          </a:p>
          <a:p>
            <a:endParaRPr lang="en-US" altLang="ru-RU" b="1" i="1" kern="0" dirty="0" smtClean="0">
              <a:solidFill>
                <a:schemeClr val="accent3">
                  <a:lumMod val="75000"/>
                </a:schemeClr>
              </a:solidFill>
              <a:latin typeface="Bodoni MT Black" panose="02070A03080606020203" pitchFamily="18" charset="0"/>
              <a:cs typeface="Aharoni" panose="02010803020104030203" pitchFamily="2" charset="-79"/>
            </a:endParaRPr>
          </a:p>
        </p:txBody>
      </p:sp>
      <p:sp>
        <p:nvSpPr>
          <p:cNvPr id="7" name="Rectangle 12"/>
          <p:cNvSpPr txBox="1">
            <a:spLocks noChangeArrowheads="1"/>
          </p:cNvSpPr>
          <p:nvPr/>
        </p:nvSpPr>
        <p:spPr bwMode="auto">
          <a:xfrm>
            <a:off x="2195736" y="1108162"/>
            <a:ext cx="6464873" cy="11687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Calibri Light" panose="020F0302020204030204" pitchFamily="34" charset="0"/>
              </a:defRPr>
            </a:lvl2pPr>
            <a:lvl3pPr algn="l" rtl="0" eaLnBrk="0" fontAlgn="base" hangingPunct="0">
              <a:spcBef>
                <a:spcPct val="0"/>
              </a:spcBef>
              <a:spcAft>
                <a:spcPct val="0"/>
              </a:spcAft>
              <a:defRPr sz="3200">
                <a:solidFill>
                  <a:schemeClr val="tx1"/>
                </a:solidFill>
                <a:latin typeface="Calibri Light" panose="020F0302020204030204" pitchFamily="34" charset="0"/>
              </a:defRPr>
            </a:lvl3pPr>
            <a:lvl4pPr algn="l" rtl="0" eaLnBrk="0" fontAlgn="base" hangingPunct="0">
              <a:spcBef>
                <a:spcPct val="0"/>
              </a:spcBef>
              <a:spcAft>
                <a:spcPct val="0"/>
              </a:spcAft>
              <a:defRPr sz="3200">
                <a:solidFill>
                  <a:schemeClr val="tx1"/>
                </a:solidFill>
                <a:latin typeface="Calibri Light" panose="020F0302020204030204" pitchFamily="34" charset="0"/>
              </a:defRPr>
            </a:lvl4pPr>
            <a:lvl5pPr algn="l" rtl="0" eaLnBrk="0" fontAlgn="base" hangingPunct="0">
              <a:spcBef>
                <a:spcPct val="0"/>
              </a:spcBef>
              <a:spcAft>
                <a:spcPct val="0"/>
              </a:spcAft>
              <a:defRPr sz="3200">
                <a:solidFill>
                  <a:schemeClr val="tx1"/>
                </a:solidFill>
                <a:latin typeface="Calibri Light" panose="020F0302020204030204" pitchFamily="34" charset="0"/>
              </a:defRPr>
            </a:lvl5pPr>
            <a:lvl6pPr marL="457200" algn="l" rtl="0" fontAlgn="base">
              <a:spcBef>
                <a:spcPct val="0"/>
              </a:spcBef>
              <a:spcAft>
                <a:spcPct val="0"/>
              </a:spcAft>
              <a:defRPr sz="3200">
                <a:solidFill>
                  <a:schemeClr val="tx1"/>
                </a:solidFill>
                <a:latin typeface="Calibri" pitchFamily="34" charset="0"/>
              </a:defRPr>
            </a:lvl6pPr>
            <a:lvl7pPr marL="914400" algn="l" rtl="0" fontAlgn="base">
              <a:spcBef>
                <a:spcPct val="0"/>
              </a:spcBef>
              <a:spcAft>
                <a:spcPct val="0"/>
              </a:spcAft>
              <a:defRPr sz="3200">
                <a:solidFill>
                  <a:schemeClr val="tx1"/>
                </a:solidFill>
                <a:latin typeface="Calibri" pitchFamily="34" charset="0"/>
              </a:defRPr>
            </a:lvl7pPr>
            <a:lvl8pPr marL="1371600" algn="l" rtl="0" fontAlgn="base">
              <a:spcBef>
                <a:spcPct val="0"/>
              </a:spcBef>
              <a:spcAft>
                <a:spcPct val="0"/>
              </a:spcAft>
              <a:defRPr sz="3200">
                <a:solidFill>
                  <a:schemeClr val="tx1"/>
                </a:solidFill>
                <a:latin typeface="Calibri" pitchFamily="34" charset="0"/>
              </a:defRPr>
            </a:lvl8pPr>
            <a:lvl9pPr marL="1828800" algn="l" rtl="0" fontAlgn="base">
              <a:spcBef>
                <a:spcPct val="0"/>
              </a:spcBef>
              <a:spcAft>
                <a:spcPct val="0"/>
              </a:spcAft>
              <a:defRPr sz="3200">
                <a:solidFill>
                  <a:schemeClr val="tx1"/>
                </a:solidFill>
                <a:latin typeface="Calibri" pitchFamily="34" charset="0"/>
              </a:defRPr>
            </a:lvl9pPr>
          </a:lstStyle>
          <a:p>
            <a:r>
              <a:rPr lang="en-US" altLang="ru-RU" i="1" kern="0" dirty="0" smtClean="0">
                <a:solidFill>
                  <a:schemeClr val="bg2">
                    <a:lumMod val="75000"/>
                  </a:schemeClr>
                </a:solidFill>
                <a:latin typeface="Bodoni MT Black" panose="02070A03080606020203" pitchFamily="18" charset="0"/>
                <a:cs typeface="Aharoni" panose="02010803020104030203" pitchFamily="2" charset="-79"/>
              </a:rPr>
              <a:t>You will see all information and details about product.</a:t>
            </a:r>
            <a:endParaRPr lang="en-US" altLang="ru-RU" i="1" kern="0" dirty="0">
              <a:solidFill>
                <a:schemeClr val="bg2">
                  <a:lumMod val="75000"/>
                </a:schemeClr>
              </a:solidFill>
              <a:latin typeface="Bodoni MT Black" panose="02070A03080606020203" pitchFamily="18" charset="0"/>
              <a:cs typeface="Aharoni" panose="02010803020104030203" pitchFamily="2" charset="-79"/>
            </a:endParaRPr>
          </a:p>
        </p:txBody>
      </p:sp>
    </p:spTree>
    <p:extLst>
      <p:ext uri="{BB962C8B-B14F-4D97-AF65-F5344CB8AC3E}">
        <p14:creationId xmlns:p14="http://schemas.microsoft.com/office/powerpoint/2010/main" val="2101254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2AB37463-477A-470F-99ED-F1F1768C0E59}" type="slidenum">
              <a:rPr lang="ru-RU" altLang="ru-RU"/>
              <a:pPr>
                <a:defRPr/>
              </a:pPr>
              <a:t>12</a:t>
            </a:fld>
            <a:endParaRPr lang="ru-RU" altLang="ru-RU"/>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t="3800" b="5901"/>
          <a:stretch/>
        </p:blipFill>
        <p:spPr>
          <a:xfrm>
            <a:off x="2411760" y="2348880"/>
            <a:ext cx="6120680" cy="3312368"/>
          </a:xfrm>
          <a:prstGeom prst="rect">
            <a:avLst/>
          </a:prstGeom>
        </p:spPr>
      </p:pic>
      <p:sp>
        <p:nvSpPr>
          <p:cNvPr id="4" name="Rectangle 12"/>
          <p:cNvSpPr txBox="1">
            <a:spLocks noChangeArrowheads="1"/>
          </p:cNvSpPr>
          <p:nvPr/>
        </p:nvSpPr>
        <p:spPr bwMode="auto">
          <a:xfrm>
            <a:off x="2981276" y="263953"/>
            <a:ext cx="4981648" cy="92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Calibri Light" panose="020F0302020204030204" pitchFamily="34" charset="0"/>
              </a:defRPr>
            </a:lvl2pPr>
            <a:lvl3pPr algn="l" rtl="0" eaLnBrk="0" fontAlgn="base" hangingPunct="0">
              <a:spcBef>
                <a:spcPct val="0"/>
              </a:spcBef>
              <a:spcAft>
                <a:spcPct val="0"/>
              </a:spcAft>
              <a:defRPr sz="3200">
                <a:solidFill>
                  <a:schemeClr val="tx1"/>
                </a:solidFill>
                <a:latin typeface="Calibri Light" panose="020F0302020204030204" pitchFamily="34" charset="0"/>
              </a:defRPr>
            </a:lvl3pPr>
            <a:lvl4pPr algn="l" rtl="0" eaLnBrk="0" fontAlgn="base" hangingPunct="0">
              <a:spcBef>
                <a:spcPct val="0"/>
              </a:spcBef>
              <a:spcAft>
                <a:spcPct val="0"/>
              </a:spcAft>
              <a:defRPr sz="3200">
                <a:solidFill>
                  <a:schemeClr val="tx1"/>
                </a:solidFill>
                <a:latin typeface="Calibri Light" panose="020F0302020204030204" pitchFamily="34" charset="0"/>
              </a:defRPr>
            </a:lvl4pPr>
            <a:lvl5pPr algn="l" rtl="0" eaLnBrk="0" fontAlgn="base" hangingPunct="0">
              <a:spcBef>
                <a:spcPct val="0"/>
              </a:spcBef>
              <a:spcAft>
                <a:spcPct val="0"/>
              </a:spcAft>
              <a:defRPr sz="3200">
                <a:solidFill>
                  <a:schemeClr val="tx1"/>
                </a:solidFill>
                <a:latin typeface="Calibri Light" panose="020F0302020204030204" pitchFamily="34" charset="0"/>
              </a:defRPr>
            </a:lvl5pPr>
            <a:lvl6pPr marL="457200" algn="l" rtl="0" fontAlgn="base">
              <a:spcBef>
                <a:spcPct val="0"/>
              </a:spcBef>
              <a:spcAft>
                <a:spcPct val="0"/>
              </a:spcAft>
              <a:defRPr sz="3200">
                <a:solidFill>
                  <a:schemeClr val="tx1"/>
                </a:solidFill>
                <a:latin typeface="Calibri" pitchFamily="34" charset="0"/>
              </a:defRPr>
            </a:lvl6pPr>
            <a:lvl7pPr marL="914400" algn="l" rtl="0" fontAlgn="base">
              <a:spcBef>
                <a:spcPct val="0"/>
              </a:spcBef>
              <a:spcAft>
                <a:spcPct val="0"/>
              </a:spcAft>
              <a:defRPr sz="3200">
                <a:solidFill>
                  <a:schemeClr val="tx1"/>
                </a:solidFill>
                <a:latin typeface="Calibri" pitchFamily="34" charset="0"/>
              </a:defRPr>
            </a:lvl7pPr>
            <a:lvl8pPr marL="1371600" algn="l" rtl="0" fontAlgn="base">
              <a:spcBef>
                <a:spcPct val="0"/>
              </a:spcBef>
              <a:spcAft>
                <a:spcPct val="0"/>
              </a:spcAft>
              <a:defRPr sz="3200">
                <a:solidFill>
                  <a:schemeClr val="tx1"/>
                </a:solidFill>
                <a:latin typeface="Calibri" pitchFamily="34" charset="0"/>
              </a:defRPr>
            </a:lvl8pPr>
            <a:lvl9pPr marL="1828800" algn="l" rtl="0" fontAlgn="base">
              <a:spcBef>
                <a:spcPct val="0"/>
              </a:spcBef>
              <a:spcAft>
                <a:spcPct val="0"/>
              </a:spcAft>
              <a:defRPr sz="3200">
                <a:solidFill>
                  <a:schemeClr val="tx1"/>
                </a:solidFill>
                <a:latin typeface="Calibri" pitchFamily="34" charset="0"/>
              </a:defRPr>
            </a:lvl9pPr>
          </a:lstStyle>
          <a:p>
            <a:r>
              <a:rPr lang="en-US" altLang="ru-RU" i="1" kern="0" dirty="0">
                <a:solidFill>
                  <a:schemeClr val="accent3">
                    <a:lumMod val="75000"/>
                  </a:schemeClr>
                </a:solidFill>
                <a:latin typeface="Bodoni MT Black" panose="02070A03080606020203" pitchFamily="18" charset="0"/>
                <a:cs typeface="Aharoni" panose="02010803020104030203" pitchFamily="2" charset="-79"/>
              </a:rPr>
              <a:t>User profile by </a:t>
            </a:r>
            <a:r>
              <a:rPr lang="en-US" altLang="ru-RU" i="1" kern="0" dirty="0" smtClean="0">
                <a:solidFill>
                  <a:schemeClr val="accent3">
                    <a:lumMod val="75000"/>
                  </a:schemeClr>
                </a:solidFill>
                <a:latin typeface="Bodoni MT Black" panose="02070A03080606020203" pitchFamily="18" charset="0"/>
                <a:cs typeface="Aharoni" panose="02010803020104030203" pitchFamily="2" charset="-79"/>
              </a:rPr>
              <a:t>adobe</a:t>
            </a:r>
            <a:endParaRPr lang="en-US" altLang="ru-RU" i="1" kern="0" dirty="0">
              <a:solidFill>
                <a:schemeClr val="accent3">
                  <a:lumMod val="75000"/>
                </a:schemeClr>
              </a:solidFill>
              <a:latin typeface="Bodoni MT Black" panose="02070A03080606020203" pitchFamily="18" charset="0"/>
              <a:cs typeface="Aharoni" panose="02010803020104030203" pitchFamily="2" charset="-79"/>
            </a:endParaRPr>
          </a:p>
          <a:p>
            <a:endParaRPr lang="en-US" altLang="ru-RU" b="1" i="1" kern="0" dirty="0" smtClean="0">
              <a:solidFill>
                <a:schemeClr val="accent3">
                  <a:lumMod val="75000"/>
                </a:schemeClr>
              </a:solidFill>
              <a:latin typeface="Bodoni MT Black" panose="02070A03080606020203" pitchFamily="18" charset="0"/>
              <a:cs typeface="Aharoni" panose="02010803020104030203" pitchFamily="2" charset="-79"/>
            </a:endParaRPr>
          </a:p>
        </p:txBody>
      </p:sp>
      <p:sp>
        <p:nvSpPr>
          <p:cNvPr id="5" name="Rectangle 12"/>
          <p:cNvSpPr txBox="1">
            <a:spLocks noChangeArrowheads="1"/>
          </p:cNvSpPr>
          <p:nvPr/>
        </p:nvSpPr>
        <p:spPr bwMode="auto">
          <a:xfrm>
            <a:off x="2457577" y="1108163"/>
            <a:ext cx="6203032" cy="92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Calibri Light" panose="020F0302020204030204" pitchFamily="34" charset="0"/>
              </a:defRPr>
            </a:lvl2pPr>
            <a:lvl3pPr algn="l" rtl="0" eaLnBrk="0" fontAlgn="base" hangingPunct="0">
              <a:spcBef>
                <a:spcPct val="0"/>
              </a:spcBef>
              <a:spcAft>
                <a:spcPct val="0"/>
              </a:spcAft>
              <a:defRPr sz="3200">
                <a:solidFill>
                  <a:schemeClr val="tx1"/>
                </a:solidFill>
                <a:latin typeface="Calibri Light" panose="020F0302020204030204" pitchFamily="34" charset="0"/>
              </a:defRPr>
            </a:lvl3pPr>
            <a:lvl4pPr algn="l" rtl="0" eaLnBrk="0" fontAlgn="base" hangingPunct="0">
              <a:spcBef>
                <a:spcPct val="0"/>
              </a:spcBef>
              <a:spcAft>
                <a:spcPct val="0"/>
              </a:spcAft>
              <a:defRPr sz="3200">
                <a:solidFill>
                  <a:schemeClr val="tx1"/>
                </a:solidFill>
                <a:latin typeface="Calibri Light" panose="020F0302020204030204" pitchFamily="34" charset="0"/>
              </a:defRPr>
            </a:lvl4pPr>
            <a:lvl5pPr algn="l" rtl="0" eaLnBrk="0" fontAlgn="base" hangingPunct="0">
              <a:spcBef>
                <a:spcPct val="0"/>
              </a:spcBef>
              <a:spcAft>
                <a:spcPct val="0"/>
              </a:spcAft>
              <a:defRPr sz="3200">
                <a:solidFill>
                  <a:schemeClr val="tx1"/>
                </a:solidFill>
                <a:latin typeface="Calibri Light" panose="020F0302020204030204" pitchFamily="34" charset="0"/>
              </a:defRPr>
            </a:lvl5pPr>
            <a:lvl6pPr marL="457200" algn="l" rtl="0" fontAlgn="base">
              <a:spcBef>
                <a:spcPct val="0"/>
              </a:spcBef>
              <a:spcAft>
                <a:spcPct val="0"/>
              </a:spcAft>
              <a:defRPr sz="3200">
                <a:solidFill>
                  <a:schemeClr val="tx1"/>
                </a:solidFill>
                <a:latin typeface="Calibri" pitchFamily="34" charset="0"/>
              </a:defRPr>
            </a:lvl6pPr>
            <a:lvl7pPr marL="914400" algn="l" rtl="0" fontAlgn="base">
              <a:spcBef>
                <a:spcPct val="0"/>
              </a:spcBef>
              <a:spcAft>
                <a:spcPct val="0"/>
              </a:spcAft>
              <a:defRPr sz="3200">
                <a:solidFill>
                  <a:schemeClr val="tx1"/>
                </a:solidFill>
                <a:latin typeface="Calibri" pitchFamily="34" charset="0"/>
              </a:defRPr>
            </a:lvl7pPr>
            <a:lvl8pPr marL="1371600" algn="l" rtl="0" fontAlgn="base">
              <a:spcBef>
                <a:spcPct val="0"/>
              </a:spcBef>
              <a:spcAft>
                <a:spcPct val="0"/>
              </a:spcAft>
              <a:defRPr sz="3200">
                <a:solidFill>
                  <a:schemeClr val="tx1"/>
                </a:solidFill>
                <a:latin typeface="Calibri" pitchFamily="34" charset="0"/>
              </a:defRPr>
            </a:lvl8pPr>
            <a:lvl9pPr marL="1828800" algn="l" rtl="0" fontAlgn="base">
              <a:spcBef>
                <a:spcPct val="0"/>
              </a:spcBef>
              <a:spcAft>
                <a:spcPct val="0"/>
              </a:spcAft>
              <a:defRPr sz="3200">
                <a:solidFill>
                  <a:schemeClr val="tx1"/>
                </a:solidFill>
                <a:latin typeface="Calibri" pitchFamily="34" charset="0"/>
              </a:defRPr>
            </a:lvl9pPr>
          </a:lstStyle>
          <a:p>
            <a:r>
              <a:rPr lang="en-US" altLang="ru-RU" i="1" kern="0" dirty="0">
                <a:solidFill>
                  <a:schemeClr val="bg2">
                    <a:lumMod val="75000"/>
                  </a:schemeClr>
                </a:solidFill>
                <a:latin typeface="Bodoni MT Black" panose="02070A03080606020203" pitchFamily="18" charset="0"/>
                <a:cs typeface="Aharoni" panose="02010803020104030203" pitchFamily="2" charset="-79"/>
              </a:rPr>
              <a:t>Information about user.</a:t>
            </a:r>
          </a:p>
        </p:txBody>
      </p:sp>
    </p:spTree>
    <p:extLst>
      <p:ext uri="{BB962C8B-B14F-4D97-AF65-F5344CB8AC3E}">
        <p14:creationId xmlns:p14="http://schemas.microsoft.com/office/powerpoint/2010/main" val="34346373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2AB37463-477A-470F-99ED-F1F1768C0E59}" type="slidenum">
              <a:rPr lang="ru-RU" altLang="ru-RU"/>
              <a:pPr>
                <a:defRPr/>
              </a:pPr>
              <a:t>13</a:t>
            </a:fld>
            <a:endParaRPr lang="ru-RU" altLang="ru-RU"/>
          </a:p>
        </p:txBody>
      </p:sp>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t="3800" b="5901"/>
          <a:stretch/>
        </p:blipFill>
        <p:spPr>
          <a:xfrm>
            <a:off x="1907704" y="2852936"/>
            <a:ext cx="3384376" cy="2808312"/>
          </a:xfrm>
          <a:prstGeom prst="rect">
            <a:avLst/>
          </a:prstGeom>
        </p:spPr>
      </p:pic>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t="2751" b="5900"/>
          <a:stretch/>
        </p:blipFill>
        <p:spPr>
          <a:xfrm>
            <a:off x="5364088" y="2852936"/>
            <a:ext cx="3635896" cy="2808312"/>
          </a:xfrm>
          <a:prstGeom prst="rect">
            <a:avLst/>
          </a:prstGeom>
        </p:spPr>
      </p:pic>
      <p:sp>
        <p:nvSpPr>
          <p:cNvPr id="5" name="Rectangle 12"/>
          <p:cNvSpPr txBox="1">
            <a:spLocks noChangeArrowheads="1"/>
          </p:cNvSpPr>
          <p:nvPr/>
        </p:nvSpPr>
        <p:spPr bwMode="auto">
          <a:xfrm>
            <a:off x="2915816" y="235777"/>
            <a:ext cx="5184576" cy="92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Calibri Light" panose="020F0302020204030204" pitchFamily="34" charset="0"/>
              </a:defRPr>
            </a:lvl2pPr>
            <a:lvl3pPr algn="l" rtl="0" eaLnBrk="0" fontAlgn="base" hangingPunct="0">
              <a:spcBef>
                <a:spcPct val="0"/>
              </a:spcBef>
              <a:spcAft>
                <a:spcPct val="0"/>
              </a:spcAft>
              <a:defRPr sz="3200">
                <a:solidFill>
                  <a:schemeClr val="tx1"/>
                </a:solidFill>
                <a:latin typeface="Calibri Light" panose="020F0302020204030204" pitchFamily="34" charset="0"/>
              </a:defRPr>
            </a:lvl3pPr>
            <a:lvl4pPr algn="l" rtl="0" eaLnBrk="0" fontAlgn="base" hangingPunct="0">
              <a:spcBef>
                <a:spcPct val="0"/>
              </a:spcBef>
              <a:spcAft>
                <a:spcPct val="0"/>
              </a:spcAft>
              <a:defRPr sz="3200">
                <a:solidFill>
                  <a:schemeClr val="tx1"/>
                </a:solidFill>
                <a:latin typeface="Calibri Light" panose="020F0302020204030204" pitchFamily="34" charset="0"/>
              </a:defRPr>
            </a:lvl4pPr>
            <a:lvl5pPr algn="l" rtl="0" eaLnBrk="0" fontAlgn="base" hangingPunct="0">
              <a:spcBef>
                <a:spcPct val="0"/>
              </a:spcBef>
              <a:spcAft>
                <a:spcPct val="0"/>
              </a:spcAft>
              <a:defRPr sz="3200">
                <a:solidFill>
                  <a:schemeClr val="tx1"/>
                </a:solidFill>
                <a:latin typeface="Calibri Light" panose="020F0302020204030204" pitchFamily="34" charset="0"/>
              </a:defRPr>
            </a:lvl5pPr>
            <a:lvl6pPr marL="457200" algn="l" rtl="0" fontAlgn="base">
              <a:spcBef>
                <a:spcPct val="0"/>
              </a:spcBef>
              <a:spcAft>
                <a:spcPct val="0"/>
              </a:spcAft>
              <a:defRPr sz="3200">
                <a:solidFill>
                  <a:schemeClr val="tx1"/>
                </a:solidFill>
                <a:latin typeface="Calibri" pitchFamily="34" charset="0"/>
              </a:defRPr>
            </a:lvl6pPr>
            <a:lvl7pPr marL="914400" algn="l" rtl="0" fontAlgn="base">
              <a:spcBef>
                <a:spcPct val="0"/>
              </a:spcBef>
              <a:spcAft>
                <a:spcPct val="0"/>
              </a:spcAft>
              <a:defRPr sz="3200">
                <a:solidFill>
                  <a:schemeClr val="tx1"/>
                </a:solidFill>
                <a:latin typeface="Calibri" pitchFamily="34" charset="0"/>
              </a:defRPr>
            </a:lvl7pPr>
            <a:lvl8pPr marL="1371600" algn="l" rtl="0" fontAlgn="base">
              <a:spcBef>
                <a:spcPct val="0"/>
              </a:spcBef>
              <a:spcAft>
                <a:spcPct val="0"/>
              </a:spcAft>
              <a:defRPr sz="3200">
                <a:solidFill>
                  <a:schemeClr val="tx1"/>
                </a:solidFill>
                <a:latin typeface="Calibri" pitchFamily="34" charset="0"/>
              </a:defRPr>
            </a:lvl8pPr>
            <a:lvl9pPr marL="1828800" algn="l" rtl="0" fontAlgn="base">
              <a:spcBef>
                <a:spcPct val="0"/>
              </a:spcBef>
              <a:spcAft>
                <a:spcPct val="0"/>
              </a:spcAft>
              <a:defRPr sz="3200">
                <a:solidFill>
                  <a:schemeClr val="tx1"/>
                </a:solidFill>
                <a:latin typeface="Calibri" pitchFamily="34" charset="0"/>
              </a:defRPr>
            </a:lvl9pPr>
          </a:lstStyle>
          <a:p>
            <a:r>
              <a:rPr lang="en-US" altLang="ru-RU" i="1" kern="0" dirty="0" smtClean="0">
                <a:solidFill>
                  <a:schemeClr val="accent3">
                    <a:lumMod val="75000"/>
                  </a:schemeClr>
                </a:solidFill>
                <a:latin typeface="Bodoni MT Black" panose="02070A03080606020203" pitchFamily="18" charset="0"/>
                <a:cs typeface="Aharoni" panose="02010803020104030203" pitchFamily="2" charset="-79"/>
              </a:rPr>
              <a:t>Details Page by pencil</a:t>
            </a:r>
            <a:endParaRPr lang="en-US" altLang="ru-RU" b="1" i="1" kern="0" dirty="0" smtClean="0">
              <a:solidFill>
                <a:schemeClr val="accent3">
                  <a:lumMod val="75000"/>
                </a:schemeClr>
              </a:solidFill>
              <a:latin typeface="Bodoni MT Black" panose="02070A03080606020203" pitchFamily="18" charset="0"/>
              <a:cs typeface="Aharoni" panose="02010803020104030203" pitchFamily="2" charset="-79"/>
            </a:endParaRPr>
          </a:p>
        </p:txBody>
      </p:sp>
      <p:sp>
        <p:nvSpPr>
          <p:cNvPr id="7" name="Rectangle 12"/>
          <p:cNvSpPr txBox="1">
            <a:spLocks noChangeArrowheads="1"/>
          </p:cNvSpPr>
          <p:nvPr/>
        </p:nvSpPr>
        <p:spPr bwMode="auto">
          <a:xfrm>
            <a:off x="2131651" y="1298454"/>
            <a:ext cx="6464873" cy="13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Calibri Light" panose="020F0302020204030204" pitchFamily="34" charset="0"/>
              </a:defRPr>
            </a:lvl2pPr>
            <a:lvl3pPr algn="l" rtl="0" eaLnBrk="0" fontAlgn="base" hangingPunct="0">
              <a:spcBef>
                <a:spcPct val="0"/>
              </a:spcBef>
              <a:spcAft>
                <a:spcPct val="0"/>
              </a:spcAft>
              <a:defRPr sz="3200">
                <a:solidFill>
                  <a:schemeClr val="tx1"/>
                </a:solidFill>
                <a:latin typeface="Calibri Light" panose="020F0302020204030204" pitchFamily="34" charset="0"/>
              </a:defRPr>
            </a:lvl3pPr>
            <a:lvl4pPr algn="l" rtl="0" eaLnBrk="0" fontAlgn="base" hangingPunct="0">
              <a:spcBef>
                <a:spcPct val="0"/>
              </a:spcBef>
              <a:spcAft>
                <a:spcPct val="0"/>
              </a:spcAft>
              <a:defRPr sz="3200">
                <a:solidFill>
                  <a:schemeClr val="tx1"/>
                </a:solidFill>
                <a:latin typeface="Calibri Light" panose="020F0302020204030204" pitchFamily="34" charset="0"/>
              </a:defRPr>
            </a:lvl4pPr>
            <a:lvl5pPr algn="l" rtl="0" eaLnBrk="0" fontAlgn="base" hangingPunct="0">
              <a:spcBef>
                <a:spcPct val="0"/>
              </a:spcBef>
              <a:spcAft>
                <a:spcPct val="0"/>
              </a:spcAft>
              <a:defRPr sz="3200">
                <a:solidFill>
                  <a:schemeClr val="tx1"/>
                </a:solidFill>
                <a:latin typeface="Calibri Light" panose="020F0302020204030204" pitchFamily="34" charset="0"/>
              </a:defRPr>
            </a:lvl5pPr>
            <a:lvl6pPr marL="457200" algn="l" rtl="0" fontAlgn="base">
              <a:spcBef>
                <a:spcPct val="0"/>
              </a:spcBef>
              <a:spcAft>
                <a:spcPct val="0"/>
              </a:spcAft>
              <a:defRPr sz="3200">
                <a:solidFill>
                  <a:schemeClr val="tx1"/>
                </a:solidFill>
                <a:latin typeface="Calibri" pitchFamily="34" charset="0"/>
              </a:defRPr>
            </a:lvl6pPr>
            <a:lvl7pPr marL="914400" algn="l" rtl="0" fontAlgn="base">
              <a:spcBef>
                <a:spcPct val="0"/>
              </a:spcBef>
              <a:spcAft>
                <a:spcPct val="0"/>
              </a:spcAft>
              <a:defRPr sz="3200">
                <a:solidFill>
                  <a:schemeClr val="tx1"/>
                </a:solidFill>
                <a:latin typeface="Calibri" pitchFamily="34" charset="0"/>
              </a:defRPr>
            </a:lvl7pPr>
            <a:lvl8pPr marL="1371600" algn="l" rtl="0" fontAlgn="base">
              <a:spcBef>
                <a:spcPct val="0"/>
              </a:spcBef>
              <a:spcAft>
                <a:spcPct val="0"/>
              </a:spcAft>
              <a:defRPr sz="3200">
                <a:solidFill>
                  <a:schemeClr val="tx1"/>
                </a:solidFill>
                <a:latin typeface="Calibri" pitchFamily="34" charset="0"/>
              </a:defRPr>
            </a:lvl8pPr>
            <a:lvl9pPr marL="1828800" algn="l" rtl="0" fontAlgn="base">
              <a:spcBef>
                <a:spcPct val="0"/>
              </a:spcBef>
              <a:spcAft>
                <a:spcPct val="0"/>
              </a:spcAft>
              <a:defRPr sz="3200">
                <a:solidFill>
                  <a:schemeClr val="tx1"/>
                </a:solidFill>
                <a:latin typeface="Calibri" pitchFamily="34" charset="0"/>
              </a:defRPr>
            </a:lvl9pPr>
          </a:lstStyle>
          <a:p>
            <a:r>
              <a:rPr lang="en-US" altLang="ru-RU" i="1" kern="0" dirty="0" smtClean="0">
                <a:solidFill>
                  <a:schemeClr val="bg2">
                    <a:lumMod val="75000"/>
                  </a:schemeClr>
                </a:solidFill>
                <a:latin typeface="Bodoni MT Black" panose="02070A03080606020203" pitchFamily="18" charset="0"/>
                <a:cs typeface="Aharoni" panose="02010803020104030203" pitchFamily="2" charset="-79"/>
              </a:rPr>
              <a:t>You will see all information and details about product.</a:t>
            </a:r>
            <a:endParaRPr lang="en-US" altLang="ru-RU" i="1" kern="0" dirty="0">
              <a:solidFill>
                <a:schemeClr val="bg2">
                  <a:lumMod val="75000"/>
                </a:schemeClr>
              </a:solidFill>
              <a:latin typeface="Bodoni MT Black" panose="02070A03080606020203" pitchFamily="18" charset="0"/>
              <a:cs typeface="Aharoni" panose="02010803020104030203" pitchFamily="2" charset="-79"/>
            </a:endParaRPr>
          </a:p>
        </p:txBody>
      </p:sp>
    </p:spTree>
    <p:extLst>
      <p:ext uri="{BB962C8B-B14F-4D97-AF65-F5344CB8AC3E}">
        <p14:creationId xmlns:p14="http://schemas.microsoft.com/office/powerpoint/2010/main" val="2234368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2AB37463-477A-470F-99ED-F1F1768C0E59}" type="slidenum">
              <a:rPr lang="ru-RU" altLang="ru-RU"/>
              <a:pPr>
                <a:defRPr/>
              </a:pPr>
              <a:t>14</a:t>
            </a:fld>
            <a:endParaRPr lang="ru-RU" altLang="ru-RU"/>
          </a:p>
        </p:txBody>
      </p:sp>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t="2751" b="5900"/>
          <a:stretch/>
        </p:blipFill>
        <p:spPr>
          <a:xfrm>
            <a:off x="1907704" y="2982686"/>
            <a:ext cx="3347864" cy="2390530"/>
          </a:xfrm>
          <a:prstGeom prst="rect">
            <a:avLst/>
          </a:prstGeom>
        </p:spPr>
      </p:pic>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t="2751" b="5900"/>
          <a:stretch/>
        </p:blipFill>
        <p:spPr>
          <a:xfrm>
            <a:off x="5436096" y="2982686"/>
            <a:ext cx="3563888" cy="2390530"/>
          </a:xfrm>
          <a:prstGeom prst="rect">
            <a:avLst/>
          </a:prstGeom>
        </p:spPr>
      </p:pic>
      <p:sp>
        <p:nvSpPr>
          <p:cNvPr id="5" name="Rectangle 12"/>
          <p:cNvSpPr txBox="1">
            <a:spLocks noChangeArrowheads="1"/>
          </p:cNvSpPr>
          <p:nvPr/>
        </p:nvSpPr>
        <p:spPr bwMode="auto">
          <a:xfrm>
            <a:off x="2794708" y="170902"/>
            <a:ext cx="5528769" cy="92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Calibri Light" panose="020F0302020204030204" pitchFamily="34" charset="0"/>
              </a:defRPr>
            </a:lvl2pPr>
            <a:lvl3pPr algn="l" rtl="0" eaLnBrk="0" fontAlgn="base" hangingPunct="0">
              <a:spcBef>
                <a:spcPct val="0"/>
              </a:spcBef>
              <a:spcAft>
                <a:spcPct val="0"/>
              </a:spcAft>
              <a:defRPr sz="3200">
                <a:solidFill>
                  <a:schemeClr val="tx1"/>
                </a:solidFill>
                <a:latin typeface="Calibri Light" panose="020F0302020204030204" pitchFamily="34" charset="0"/>
              </a:defRPr>
            </a:lvl3pPr>
            <a:lvl4pPr algn="l" rtl="0" eaLnBrk="0" fontAlgn="base" hangingPunct="0">
              <a:spcBef>
                <a:spcPct val="0"/>
              </a:spcBef>
              <a:spcAft>
                <a:spcPct val="0"/>
              </a:spcAft>
              <a:defRPr sz="3200">
                <a:solidFill>
                  <a:schemeClr val="tx1"/>
                </a:solidFill>
                <a:latin typeface="Calibri Light" panose="020F0302020204030204" pitchFamily="34" charset="0"/>
              </a:defRPr>
            </a:lvl4pPr>
            <a:lvl5pPr algn="l" rtl="0" eaLnBrk="0" fontAlgn="base" hangingPunct="0">
              <a:spcBef>
                <a:spcPct val="0"/>
              </a:spcBef>
              <a:spcAft>
                <a:spcPct val="0"/>
              </a:spcAft>
              <a:defRPr sz="3200">
                <a:solidFill>
                  <a:schemeClr val="tx1"/>
                </a:solidFill>
                <a:latin typeface="Calibri Light" panose="020F0302020204030204" pitchFamily="34" charset="0"/>
              </a:defRPr>
            </a:lvl5pPr>
            <a:lvl6pPr marL="457200" algn="l" rtl="0" fontAlgn="base">
              <a:spcBef>
                <a:spcPct val="0"/>
              </a:spcBef>
              <a:spcAft>
                <a:spcPct val="0"/>
              </a:spcAft>
              <a:defRPr sz="3200">
                <a:solidFill>
                  <a:schemeClr val="tx1"/>
                </a:solidFill>
                <a:latin typeface="Calibri" pitchFamily="34" charset="0"/>
              </a:defRPr>
            </a:lvl6pPr>
            <a:lvl7pPr marL="914400" algn="l" rtl="0" fontAlgn="base">
              <a:spcBef>
                <a:spcPct val="0"/>
              </a:spcBef>
              <a:spcAft>
                <a:spcPct val="0"/>
              </a:spcAft>
              <a:defRPr sz="3200">
                <a:solidFill>
                  <a:schemeClr val="tx1"/>
                </a:solidFill>
                <a:latin typeface="Calibri" pitchFamily="34" charset="0"/>
              </a:defRPr>
            </a:lvl7pPr>
            <a:lvl8pPr marL="1371600" algn="l" rtl="0" fontAlgn="base">
              <a:spcBef>
                <a:spcPct val="0"/>
              </a:spcBef>
              <a:spcAft>
                <a:spcPct val="0"/>
              </a:spcAft>
              <a:defRPr sz="3200">
                <a:solidFill>
                  <a:schemeClr val="tx1"/>
                </a:solidFill>
                <a:latin typeface="Calibri" pitchFamily="34" charset="0"/>
              </a:defRPr>
            </a:lvl8pPr>
            <a:lvl9pPr marL="1828800" algn="l" rtl="0" fontAlgn="base">
              <a:spcBef>
                <a:spcPct val="0"/>
              </a:spcBef>
              <a:spcAft>
                <a:spcPct val="0"/>
              </a:spcAft>
              <a:defRPr sz="3200">
                <a:solidFill>
                  <a:schemeClr val="tx1"/>
                </a:solidFill>
                <a:latin typeface="Calibri" pitchFamily="34" charset="0"/>
              </a:defRPr>
            </a:lvl9pPr>
          </a:lstStyle>
          <a:p>
            <a:r>
              <a:rPr lang="en-US" altLang="ru-RU" i="1" kern="0" dirty="0" smtClean="0">
                <a:solidFill>
                  <a:schemeClr val="accent3">
                    <a:lumMod val="75000"/>
                  </a:schemeClr>
                </a:solidFill>
                <a:latin typeface="Bodoni MT Black" panose="02070A03080606020203" pitchFamily="18" charset="0"/>
                <a:cs typeface="Aharoni" panose="02010803020104030203" pitchFamily="2" charset="-79"/>
              </a:rPr>
              <a:t>Details Page by pencil</a:t>
            </a:r>
            <a:endParaRPr lang="en-US" altLang="ru-RU" i="1" kern="0" dirty="0">
              <a:solidFill>
                <a:schemeClr val="accent3">
                  <a:lumMod val="75000"/>
                </a:schemeClr>
              </a:solidFill>
              <a:latin typeface="Bodoni MT Black" panose="02070A03080606020203" pitchFamily="18" charset="0"/>
              <a:cs typeface="Aharoni" panose="02010803020104030203" pitchFamily="2" charset="-79"/>
            </a:endParaRPr>
          </a:p>
        </p:txBody>
      </p:sp>
      <p:sp>
        <p:nvSpPr>
          <p:cNvPr id="7" name="Rectangle 12"/>
          <p:cNvSpPr txBox="1">
            <a:spLocks noChangeArrowheads="1"/>
          </p:cNvSpPr>
          <p:nvPr/>
        </p:nvSpPr>
        <p:spPr bwMode="auto">
          <a:xfrm>
            <a:off x="2167655" y="1282355"/>
            <a:ext cx="6536881" cy="12407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Calibri Light" panose="020F0302020204030204" pitchFamily="34" charset="0"/>
              </a:defRPr>
            </a:lvl2pPr>
            <a:lvl3pPr algn="l" rtl="0" eaLnBrk="0" fontAlgn="base" hangingPunct="0">
              <a:spcBef>
                <a:spcPct val="0"/>
              </a:spcBef>
              <a:spcAft>
                <a:spcPct val="0"/>
              </a:spcAft>
              <a:defRPr sz="3200">
                <a:solidFill>
                  <a:schemeClr val="tx1"/>
                </a:solidFill>
                <a:latin typeface="Calibri Light" panose="020F0302020204030204" pitchFamily="34" charset="0"/>
              </a:defRPr>
            </a:lvl3pPr>
            <a:lvl4pPr algn="l" rtl="0" eaLnBrk="0" fontAlgn="base" hangingPunct="0">
              <a:spcBef>
                <a:spcPct val="0"/>
              </a:spcBef>
              <a:spcAft>
                <a:spcPct val="0"/>
              </a:spcAft>
              <a:defRPr sz="3200">
                <a:solidFill>
                  <a:schemeClr val="tx1"/>
                </a:solidFill>
                <a:latin typeface="Calibri Light" panose="020F0302020204030204" pitchFamily="34" charset="0"/>
              </a:defRPr>
            </a:lvl4pPr>
            <a:lvl5pPr algn="l" rtl="0" eaLnBrk="0" fontAlgn="base" hangingPunct="0">
              <a:spcBef>
                <a:spcPct val="0"/>
              </a:spcBef>
              <a:spcAft>
                <a:spcPct val="0"/>
              </a:spcAft>
              <a:defRPr sz="3200">
                <a:solidFill>
                  <a:schemeClr val="tx1"/>
                </a:solidFill>
                <a:latin typeface="Calibri Light" panose="020F0302020204030204" pitchFamily="34" charset="0"/>
              </a:defRPr>
            </a:lvl5pPr>
            <a:lvl6pPr marL="457200" algn="l" rtl="0" fontAlgn="base">
              <a:spcBef>
                <a:spcPct val="0"/>
              </a:spcBef>
              <a:spcAft>
                <a:spcPct val="0"/>
              </a:spcAft>
              <a:defRPr sz="3200">
                <a:solidFill>
                  <a:schemeClr val="tx1"/>
                </a:solidFill>
                <a:latin typeface="Calibri" pitchFamily="34" charset="0"/>
              </a:defRPr>
            </a:lvl6pPr>
            <a:lvl7pPr marL="914400" algn="l" rtl="0" fontAlgn="base">
              <a:spcBef>
                <a:spcPct val="0"/>
              </a:spcBef>
              <a:spcAft>
                <a:spcPct val="0"/>
              </a:spcAft>
              <a:defRPr sz="3200">
                <a:solidFill>
                  <a:schemeClr val="tx1"/>
                </a:solidFill>
                <a:latin typeface="Calibri" pitchFamily="34" charset="0"/>
              </a:defRPr>
            </a:lvl7pPr>
            <a:lvl8pPr marL="1371600" algn="l" rtl="0" fontAlgn="base">
              <a:spcBef>
                <a:spcPct val="0"/>
              </a:spcBef>
              <a:spcAft>
                <a:spcPct val="0"/>
              </a:spcAft>
              <a:defRPr sz="3200">
                <a:solidFill>
                  <a:schemeClr val="tx1"/>
                </a:solidFill>
                <a:latin typeface="Calibri" pitchFamily="34" charset="0"/>
              </a:defRPr>
            </a:lvl8pPr>
            <a:lvl9pPr marL="1828800" algn="l" rtl="0" fontAlgn="base">
              <a:spcBef>
                <a:spcPct val="0"/>
              </a:spcBef>
              <a:spcAft>
                <a:spcPct val="0"/>
              </a:spcAft>
              <a:defRPr sz="3200">
                <a:solidFill>
                  <a:schemeClr val="tx1"/>
                </a:solidFill>
                <a:latin typeface="Calibri" pitchFamily="34" charset="0"/>
              </a:defRPr>
            </a:lvl9pPr>
          </a:lstStyle>
          <a:p>
            <a:r>
              <a:rPr lang="en-US" altLang="ru-RU" i="1" kern="0" dirty="0" smtClean="0">
                <a:solidFill>
                  <a:schemeClr val="bg2">
                    <a:lumMod val="75000"/>
                  </a:schemeClr>
                </a:solidFill>
                <a:latin typeface="Bodoni MT Black" panose="02070A03080606020203" pitchFamily="18" charset="0"/>
                <a:cs typeface="Aharoni" panose="02010803020104030203" pitchFamily="2" charset="-79"/>
              </a:rPr>
              <a:t>You will see all information and details about product.</a:t>
            </a:r>
            <a:endParaRPr lang="en-US" altLang="ru-RU" i="1" kern="0" dirty="0">
              <a:solidFill>
                <a:schemeClr val="bg2">
                  <a:lumMod val="75000"/>
                </a:schemeClr>
              </a:solidFill>
              <a:latin typeface="Bodoni MT Black" panose="02070A03080606020203" pitchFamily="18" charset="0"/>
              <a:cs typeface="Aharoni" panose="02010803020104030203" pitchFamily="2" charset="-79"/>
            </a:endParaRPr>
          </a:p>
        </p:txBody>
      </p:sp>
    </p:spTree>
    <p:extLst>
      <p:ext uri="{BB962C8B-B14F-4D97-AF65-F5344CB8AC3E}">
        <p14:creationId xmlns:p14="http://schemas.microsoft.com/office/powerpoint/2010/main" val="454063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2AB37463-477A-470F-99ED-F1F1768C0E59}" type="slidenum">
              <a:rPr lang="ru-RU" altLang="ru-RU"/>
              <a:pPr>
                <a:defRPr/>
              </a:pPr>
              <a:t>15</a:t>
            </a:fld>
            <a:endParaRPr lang="ru-RU" altLang="ru-RU"/>
          </a:p>
        </p:txBody>
      </p:sp>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t="2751" b="5900"/>
          <a:stretch/>
        </p:blipFill>
        <p:spPr>
          <a:xfrm>
            <a:off x="1907704" y="2654424"/>
            <a:ext cx="3419872" cy="2736304"/>
          </a:xfrm>
          <a:prstGeom prst="rect">
            <a:avLst/>
          </a:prstGeom>
        </p:spPr>
      </p:pic>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t="2751" b="5900"/>
          <a:stretch/>
        </p:blipFill>
        <p:spPr>
          <a:xfrm>
            <a:off x="5436096" y="2636912"/>
            <a:ext cx="3600400" cy="2736304"/>
          </a:xfrm>
          <a:prstGeom prst="rect">
            <a:avLst/>
          </a:prstGeom>
        </p:spPr>
      </p:pic>
      <p:sp>
        <p:nvSpPr>
          <p:cNvPr id="5" name="Rectangle 12"/>
          <p:cNvSpPr txBox="1">
            <a:spLocks noChangeArrowheads="1"/>
          </p:cNvSpPr>
          <p:nvPr/>
        </p:nvSpPr>
        <p:spPr bwMode="auto">
          <a:xfrm>
            <a:off x="2555777" y="181063"/>
            <a:ext cx="5248660" cy="92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Calibri Light" panose="020F0302020204030204" pitchFamily="34" charset="0"/>
              </a:defRPr>
            </a:lvl2pPr>
            <a:lvl3pPr algn="l" rtl="0" eaLnBrk="0" fontAlgn="base" hangingPunct="0">
              <a:spcBef>
                <a:spcPct val="0"/>
              </a:spcBef>
              <a:spcAft>
                <a:spcPct val="0"/>
              </a:spcAft>
              <a:defRPr sz="3200">
                <a:solidFill>
                  <a:schemeClr val="tx1"/>
                </a:solidFill>
                <a:latin typeface="Calibri Light" panose="020F0302020204030204" pitchFamily="34" charset="0"/>
              </a:defRPr>
            </a:lvl3pPr>
            <a:lvl4pPr algn="l" rtl="0" eaLnBrk="0" fontAlgn="base" hangingPunct="0">
              <a:spcBef>
                <a:spcPct val="0"/>
              </a:spcBef>
              <a:spcAft>
                <a:spcPct val="0"/>
              </a:spcAft>
              <a:defRPr sz="3200">
                <a:solidFill>
                  <a:schemeClr val="tx1"/>
                </a:solidFill>
                <a:latin typeface="Calibri Light" panose="020F0302020204030204" pitchFamily="34" charset="0"/>
              </a:defRPr>
            </a:lvl4pPr>
            <a:lvl5pPr algn="l" rtl="0" eaLnBrk="0" fontAlgn="base" hangingPunct="0">
              <a:spcBef>
                <a:spcPct val="0"/>
              </a:spcBef>
              <a:spcAft>
                <a:spcPct val="0"/>
              </a:spcAft>
              <a:defRPr sz="3200">
                <a:solidFill>
                  <a:schemeClr val="tx1"/>
                </a:solidFill>
                <a:latin typeface="Calibri Light" panose="020F0302020204030204" pitchFamily="34" charset="0"/>
              </a:defRPr>
            </a:lvl5pPr>
            <a:lvl6pPr marL="457200" algn="l" rtl="0" fontAlgn="base">
              <a:spcBef>
                <a:spcPct val="0"/>
              </a:spcBef>
              <a:spcAft>
                <a:spcPct val="0"/>
              </a:spcAft>
              <a:defRPr sz="3200">
                <a:solidFill>
                  <a:schemeClr val="tx1"/>
                </a:solidFill>
                <a:latin typeface="Calibri" pitchFamily="34" charset="0"/>
              </a:defRPr>
            </a:lvl6pPr>
            <a:lvl7pPr marL="914400" algn="l" rtl="0" fontAlgn="base">
              <a:spcBef>
                <a:spcPct val="0"/>
              </a:spcBef>
              <a:spcAft>
                <a:spcPct val="0"/>
              </a:spcAft>
              <a:defRPr sz="3200">
                <a:solidFill>
                  <a:schemeClr val="tx1"/>
                </a:solidFill>
                <a:latin typeface="Calibri" pitchFamily="34" charset="0"/>
              </a:defRPr>
            </a:lvl7pPr>
            <a:lvl8pPr marL="1371600" algn="l" rtl="0" fontAlgn="base">
              <a:spcBef>
                <a:spcPct val="0"/>
              </a:spcBef>
              <a:spcAft>
                <a:spcPct val="0"/>
              </a:spcAft>
              <a:defRPr sz="3200">
                <a:solidFill>
                  <a:schemeClr val="tx1"/>
                </a:solidFill>
                <a:latin typeface="Calibri" pitchFamily="34" charset="0"/>
              </a:defRPr>
            </a:lvl8pPr>
            <a:lvl9pPr marL="1828800" algn="l" rtl="0" fontAlgn="base">
              <a:spcBef>
                <a:spcPct val="0"/>
              </a:spcBef>
              <a:spcAft>
                <a:spcPct val="0"/>
              </a:spcAft>
              <a:defRPr sz="3200">
                <a:solidFill>
                  <a:schemeClr val="tx1"/>
                </a:solidFill>
                <a:latin typeface="Calibri" pitchFamily="34" charset="0"/>
              </a:defRPr>
            </a:lvl9pPr>
          </a:lstStyle>
          <a:p>
            <a:r>
              <a:rPr lang="en-US" altLang="ru-RU" i="1" kern="0" dirty="0" smtClean="0">
                <a:solidFill>
                  <a:schemeClr val="accent3">
                    <a:lumMod val="75000"/>
                  </a:schemeClr>
                </a:solidFill>
                <a:latin typeface="Bodoni MT Black" panose="02070A03080606020203" pitchFamily="18" charset="0"/>
                <a:cs typeface="Aharoni" panose="02010803020104030203" pitchFamily="2" charset="-79"/>
              </a:rPr>
              <a:t>Details Page by pencil</a:t>
            </a:r>
            <a:endParaRPr lang="en-US" altLang="ru-RU" i="1" kern="0" dirty="0">
              <a:solidFill>
                <a:schemeClr val="accent3">
                  <a:lumMod val="75000"/>
                </a:schemeClr>
              </a:solidFill>
              <a:latin typeface="Bodoni MT Black" panose="02070A03080606020203" pitchFamily="18" charset="0"/>
              <a:cs typeface="Aharoni" panose="02010803020104030203" pitchFamily="2" charset="-79"/>
            </a:endParaRPr>
          </a:p>
        </p:txBody>
      </p:sp>
      <p:sp>
        <p:nvSpPr>
          <p:cNvPr id="7" name="Rectangle 12"/>
          <p:cNvSpPr txBox="1">
            <a:spLocks noChangeArrowheads="1"/>
          </p:cNvSpPr>
          <p:nvPr/>
        </p:nvSpPr>
        <p:spPr bwMode="auto">
          <a:xfrm>
            <a:off x="2179847" y="1196752"/>
            <a:ext cx="6464873" cy="12407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Calibri Light" panose="020F0302020204030204" pitchFamily="34" charset="0"/>
              </a:defRPr>
            </a:lvl2pPr>
            <a:lvl3pPr algn="l" rtl="0" eaLnBrk="0" fontAlgn="base" hangingPunct="0">
              <a:spcBef>
                <a:spcPct val="0"/>
              </a:spcBef>
              <a:spcAft>
                <a:spcPct val="0"/>
              </a:spcAft>
              <a:defRPr sz="3200">
                <a:solidFill>
                  <a:schemeClr val="tx1"/>
                </a:solidFill>
                <a:latin typeface="Calibri Light" panose="020F0302020204030204" pitchFamily="34" charset="0"/>
              </a:defRPr>
            </a:lvl3pPr>
            <a:lvl4pPr algn="l" rtl="0" eaLnBrk="0" fontAlgn="base" hangingPunct="0">
              <a:spcBef>
                <a:spcPct val="0"/>
              </a:spcBef>
              <a:spcAft>
                <a:spcPct val="0"/>
              </a:spcAft>
              <a:defRPr sz="3200">
                <a:solidFill>
                  <a:schemeClr val="tx1"/>
                </a:solidFill>
                <a:latin typeface="Calibri Light" panose="020F0302020204030204" pitchFamily="34" charset="0"/>
              </a:defRPr>
            </a:lvl4pPr>
            <a:lvl5pPr algn="l" rtl="0" eaLnBrk="0" fontAlgn="base" hangingPunct="0">
              <a:spcBef>
                <a:spcPct val="0"/>
              </a:spcBef>
              <a:spcAft>
                <a:spcPct val="0"/>
              </a:spcAft>
              <a:defRPr sz="3200">
                <a:solidFill>
                  <a:schemeClr val="tx1"/>
                </a:solidFill>
                <a:latin typeface="Calibri Light" panose="020F0302020204030204" pitchFamily="34" charset="0"/>
              </a:defRPr>
            </a:lvl5pPr>
            <a:lvl6pPr marL="457200" algn="l" rtl="0" fontAlgn="base">
              <a:spcBef>
                <a:spcPct val="0"/>
              </a:spcBef>
              <a:spcAft>
                <a:spcPct val="0"/>
              </a:spcAft>
              <a:defRPr sz="3200">
                <a:solidFill>
                  <a:schemeClr val="tx1"/>
                </a:solidFill>
                <a:latin typeface="Calibri" pitchFamily="34" charset="0"/>
              </a:defRPr>
            </a:lvl6pPr>
            <a:lvl7pPr marL="914400" algn="l" rtl="0" fontAlgn="base">
              <a:spcBef>
                <a:spcPct val="0"/>
              </a:spcBef>
              <a:spcAft>
                <a:spcPct val="0"/>
              </a:spcAft>
              <a:defRPr sz="3200">
                <a:solidFill>
                  <a:schemeClr val="tx1"/>
                </a:solidFill>
                <a:latin typeface="Calibri" pitchFamily="34" charset="0"/>
              </a:defRPr>
            </a:lvl7pPr>
            <a:lvl8pPr marL="1371600" algn="l" rtl="0" fontAlgn="base">
              <a:spcBef>
                <a:spcPct val="0"/>
              </a:spcBef>
              <a:spcAft>
                <a:spcPct val="0"/>
              </a:spcAft>
              <a:defRPr sz="3200">
                <a:solidFill>
                  <a:schemeClr val="tx1"/>
                </a:solidFill>
                <a:latin typeface="Calibri" pitchFamily="34" charset="0"/>
              </a:defRPr>
            </a:lvl8pPr>
            <a:lvl9pPr marL="1828800" algn="l" rtl="0" fontAlgn="base">
              <a:spcBef>
                <a:spcPct val="0"/>
              </a:spcBef>
              <a:spcAft>
                <a:spcPct val="0"/>
              </a:spcAft>
              <a:defRPr sz="3200">
                <a:solidFill>
                  <a:schemeClr val="tx1"/>
                </a:solidFill>
                <a:latin typeface="Calibri" pitchFamily="34" charset="0"/>
              </a:defRPr>
            </a:lvl9pPr>
          </a:lstStyle>
          <a:p>
            <a:r>
              <a:rPr lang="en-US" altLang="ru-RU" i="1" kern="0" dirty="0" smtClean="0">
                <a:solidFill>
                  <a:schemeClr val="bg2">
                    <a:lumMod val="75000"/>
                  </a:schemeClr>
                </a:solidFill>
                <a:latin typeface="Bodoni MT Black" panose="02070A03080606020203" pitchFamily="18" charset="0"/>
                <a:cs typeface="Aharoni" panose="02010803020104030203" pitchFamily="2" charset="-79"/>
              </a:rPr>
              <a:t>You will see all information and details about product.</a:t>
            </a:r>
            <a:endParaRPr lang="en-US" altLang="ru-RU" i="1" kern="0" dirty="0">
              <a:solidFill>
                <a:schemeClr val="bg2">
                  <a:lumMod val="75000"/>
                </a:schemeClr>
              </a:solidFill>
              <a:latin typeface="Bodoni MT Black" panose="02070A03080606020203" pitchFamily="18" charset="0"/>
              <a:cs typeface="Aharoni" panose="02010803020104030203" pitchFamily="2" charset="-79"/>
            </a:endParaRPr>
          </a:p>
        </p:txBody>
      </p:sp>
    </p:spTree>
    <p:extLst>
      <p:ext uri="{BB962C8B-B14F-4D97-AF65-F5344CB8AC3E}">
        <p14:creationId xmlns:p14="http://schemas.microsoft.com/office/powerpoint/2010/main" val="25193845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2AB37463-477A-470F-99ED-F1F1768C0E59}" type="slidenum">
              <a:rPr lang="ru-RU" altLang="ru-RU"/>
              <a:pPr>
                <a:defRPr/>
              </a:pPr>
              <a:t>16</a:t>
            </a:fld>
            <a:endParaRPr lang="ru-RU" altLang="ru-RU"/>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t="2751" b="5900"/>
          <a:stretch/>
        </p:blipFill>
        <p:spPr>
          <a:xfrm>
            <a:off x="2096886" y="2184971"/>
            <a:ext cx="6768752" cy="4536504"/>
          </a:xfrm>
          <a:prstGeom prst="rect">
            <a:avLst/>
          </a:prstGeom>
        </p:spPr>
      </p:pic>
      <p:sp>
        <p:nvSpPr>
          <p:cNvPr id="4" name="Rectangle 12"/>
          <p:cNvSpPr txBox="1">
            <a:spLocks noChangeArrowheads="1"/>
          </p:cNvSpPr>
          <p:nvPr/>
        </p:nvSpPr>
        <p:spPr bwMode="auto">
          <a:xfrm>
            <a:off x="2883319" y="215751"/>
            <a:ext cx="5145065" cy="92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Calibri Light" panose="020F0302020204030204" pitchFamily="34" charset="0"/>
              </a:defRPr>
            </a:lvl2pPr>
            <a:lvl3pPr algn="l" rtl="0" eaLnBrk="0" fontAlgn="base" hangingPunct="0">
              <a:spcBef>
                <a:spcPct val="0"/>
              </a:spcBef>
              <a:spcAft>
                <a:spcPct val="0"/>
              </a:spcAft>
              <a:defRPr sz="3200">
                <a:solidFill>
                  <a:schemeClr val="tx1"/>
                </a:solidFill>
                <a:latin typeface="Calibri Light" panose="020F0302020204030204" pitchFamily="34" charset="0"/>
              </a:defRPr>
            </a:lvl3pPr>
            <a:lvl4pPr algn="l" rtl="0" eaLnBrk="0" fontAlgn="base" hangingPunct="0">
              <a:spcBef>
                <a:spcPct val="0"/>
              </a:spcBef>
              <a:spcAft>
                <a:spcPct val="0"/>
              </a:spcAft>
              <a:defRPr sz="3200">
                <a:solidFill>
                  <a:schemeClr val="tx1"/>
                </a:solidFill>
                <a:latin typeface="Calibri Light" panose="020F0302020204030204" pitchFamily="34" charset="0"/>
              </a:defRPr>
            </a:lvl4pPr>
            <a:lvl5pPr algn="l" rtl="0" eaLnBrk="0" fontAlgn="base" hangingPunct="0">
              <a:spcBef>
                <a:spcPct val="0"/>
              </a:spcBef>
              <a:spcAft>
                <a:spcPct val="0"/>
              </a:spcAft>
              <a:defRPr sz="3200">
                <a:solidFill>
                  <a:schemeClr val="tx1"/>
                </a:solidFill>
                <a:latin typeface="Calibri Light" panose="020F0302020204030204" pitchFamily="34" charset="0"/>
              </a:defRPr>
            </a:lvl5pPr>
            <a:lvl6pPr marL="457200" algn="l" rtl="0" fontAlgn="base">
              <a:spcBef>
                <a:spcPct val="0"/>
              </a:spcBef>
              <a:spcAft>
                <a:spcPct val="0"/>
              </a:spcAft>
              <a:defRPr sz="3200">
                <a:solidFill>
                  <a:schemeClr val="tx1"/>
                </a:solidFill>
                <a:latin typeface="Calibri" pitchFamily="34" charset="0"/>
              </a:defRPr>
            </a:lvl6pPr>
            <a:lvl7pPr marL="914400" algn="l" rtl="0" fontAlgn="base">
              <a:spcBef>
                <a:spcPct val="0"/>
              </a:spcBef>
              <a:spcAft>
                <a:spcPct val="0"/>
              </a:spcAft>
              <a:defRPr sz="3200">
                <a:solidFill>
                  <a:schemeClr val="tx1"/>
                </a:solidFill>
                <a:latin typeface="Calibri" pitchFamily="34" charset="0"/>
              </a:defRPr>
            </a:lvl7pPr>
            <a:lvl8pPr marL="1371600" algn="l" rtl="0" fontAlgn="base">
              <a:spcBef>
                <a:spcPct val="0"/>
              </a:spcBef>
              <a:spcAft>
                <a:spcPct val="0"/>
              </a:spcAft>
              <a:defRPr sz="3200">
                <a:solidFill>
                  <a:schemeClr val="tx1"/>
                </a:solidFill>
                <a:latin typeface="Calibri" pitchFamily="34" charset="0"/>
              </a:defRPr>
            </a:lvl8pPr>
            <a:lvl9pPr marL="1828800" algn="l" rtl="0" fontAlgn="base">
              <a:spcBef>
                <a:spcPct val="0"/>
              </a:spcBef>
              <a:spcAft>
                <a:spcPct val="0"/>
              </a:spcAft>
              <a:defRPr sz="3200">
                <a:solidFill>
                  <a:schemeClr val="tx1"/>
                </a:solidFill>
                <a:latin typeface="Calibri" pitchFamily="34" charset="0"/>
              </a:defRPr>
            </a:lvl9pPr>
          </a:lstStyle>
          <a:p>
            <a:r>
              <a:rPr lang="en-US" altLang="ru-RU" i="1" kern="0" dirty="0" smtClean="0">
                <a:solidFill>
                  <a:schemeClr val="accent3">
                    <a:lumMod val="75000"/>
                  </a:schemeClr>
                </a:solidFill>
                <a:latin typeface="Bodoni MT Black" panose="02070A03080606020203" pitchFamily="18" charset="0"/>
                <a:cs typeface="Aharoni" panose="02010803020104030203" pitchFamily="2" charset="-79"/>
              </a:rPr>
              <a:t>User </a:t>
            </a:r>
            <a:r>
              <a:rPr lang="en-US" altLang="ru-RU" i="1" kern="0" dirty="0" smtClean="0">
                <a:solidFill>
                  <a:schemeClr val="accent3">
                    <a:lumMod val="75000"/>
                  </a:schemeClr>
                </a:solidFill>
                <a:latin typeface="Bodoni MT Black" panose="02070A03080606020203" pitchFamily="18" charset="0"/>
                <a:cs typeface="Aharoni" panose="02010803020104030203" pitchFamily="2" charset="-79"/>
              </a:rPr>
              <a:t>profile </a:t>
            </a:r>
            <a:r>
              <a:rPr lang="en-US" altLang="ru-RU" i="1" kern="0" dirty="0" smtClean="0">
                <a:solidFill>
                  <a:schemeClr val="accent3">
                    <a:lumMod val="75000"/>
                  </a:schemeClr>
                </a:solidFill>
                <a:latin typeface="Bodoni MT Black" panose="02070A03080606020203" pitchFamily="18" charset="0"/>
                <a:cs typeface="Aharoni" panose="02010803020104030203" pitchFamily="2" charset="-79"/>
              </a:rPr>
              <a:t>by pencil</a:t>
            </a:r>
            <a:endParaRPr lang="en-US" altLang="ru-RU" b="1" i="1" kern="0" dirty="0" smtClean="0">
              <a:solidFill>
                <a:schemeClr val="accent3">
                  <a:lumMod val="75000"/>
                </a:schemeClr>
              </a:solidFill>
              <a:latin typeface="Bodoni MT Black" panose="02070A03080606020203" pitchFamily="18" charset="0"/>
              <a:cs typeface="Aharoni" panose="02010803020104030203" pitchFamily="2" charset="-79"/>
            </a:endParaRPr>
          </a:p>
        </p:txBody>
      </p:sp>
      <p:sp>
        <p:nvSpPr>
          <p:cNvPr id="5" name="Rectangle 12"/>
          <p:cNvSpPr txBox="1">
            <a:spLocks noChangeArrowheads="1"/>
          </p:cNvSpPr>
          <p:nvPr/>
        </p:nvSpPr>
        <p:spPr bwMode="auto">
          <a:xfrm>
            <a:off x="2457577" y="1108163"/>
            <a:ext cx="6203032" cy="92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Calibri Light" panose="020F0302020204030204" pitchFamily="34" charset="0"/>
              </a:defRPr>
            </a:lvl2pPr>
            <a:lvl3pPr algn="l" rtl="0" eaLnBrk="0" fontAlgn="base" hangingPunct="0">
              <a:spcBef>
                <a:spcPct val="0"/>
              </a:spcBef>
              <a:spcAft>
                <a:spcPct val="0"/>
              </a:spcAft>
              <a:defRPr sz="3200">
                <a:solidFill>
                  <a:schemeClr val="tx1"/>
                </a:solidFill>
                <a:latin typeface="Calibri Light" panose="020F0302020204030204" pitchFamily="34" charset="0"/>
              </a:defRPr>
            </a:lvl3pPr>
            <a:lvl4pPr algn="l" rtl="0" eaLnBrk="0" fontAlgn="base" hangingPunct="0">
              <a:spcBef>
                <a:spcPct val="0"/>
              </a:spcBef>
              <a:spcAft>
                <a:spcPct val="0"/>
              </a:spcAft>
              <a:defRPr sz="3200">
                <a:solidFill>
                  <a:schemeClr val="tx1"/>
                </a:solidFill>
                <a:latin typeface="Calibri Light" panose="020F0302020204030204" pitchFamily="34" charset="0"/>
              </a:defRPr>
            </a:lvl4pPr>
            <a:lvl5pPr algn="l" rtl="0" eaLnBrk="0" fontAlgn="base" hangingPunct="0">
              <a:spcBef>
                <a:spcPct val="0"/>
              </a:spcBef>
              <a:spcAft>
                <a:spcPct val="0"/>
              </a:spcAft>
              <a:defRPr sz="3200">
                <a:solidFill>
                  <a:schemeClr val="tx1"/>
                </a:solidFill>
                <a:latin typeface="Calibri Light" panose="020F0302020204030204" pitchFamily="34" charset="0"/>
              </a:defRPr>
            </a:lvl5pPr>
            <a:lvl6pPr marL="457200" algn="l" rtl="0" fontAlgn="base">
              <a:spcBef>
                <a:spcPct val="0"/>
              </a:spcBef>
              <a:spcAft>
                <a:spcPct val="0"/>
              </a:spcAft>
              <a:defRPr sz="3200">
                <a:solidFill>
                  <a:schemeClr val="tx1"/>
                </a:solidFill>
                <a:latin typeface="Calibri" pitchFamily="34" charset="0"/>
              </a:defRPr>
            </a:lvl6pPr>
            <a:lvl7pPr marL="914400" algn="l" rtl="0" fontAlgn="base">
              <a:spcBef>
                <a:spcPct val="0"/>
              </a:spcBef>
              <a:spcAft>
                <a:spcPct val="0"/>
              </a:spcAft>
              <a:defRPr sz="3200">
                <a:solidFill>
                  <a:schemeClr val="tx1"/>
                </a:solidFill>
                <a:latin typeface="Calibri" pitchFamily="34" charset="0"/>
              </a:defRPr>
            </a:lvl7pPr>
            <a:lvl8pPr marL="1371600" algn="l" rtl="0" fontAlgn="base">
              <a:spcBef>
                <a:spcPct val="0"/>
              </a:spcBef>
              <a:spcAft>
                <a:spcPct val="0"/>
              </a:spcAft>
              <a:defRPr sz="3200">
                <a:solidFill>
                  <a:schemeClr val="tx1"/>
                </a:solidFill>
                <a:latin typeface="Calibri" pitchFamily="34" charset="0"/>
              </a:defRPr>
            </a:lvl8pPr>
            <a:lvl9pPr marL="1828800" algn="l" rtl="0" fontAlgn="base">
              <a:spcBef>
                <a:spcPct val="0"/>
              </a:spcBef>
              <a:spcAft>
                <a:spcPct val="0"/>
              </a:spcAft>
              <a:defRPr sz="3200">
                <a:solidFill>
                  <a:schemeClr val="tx1"/>
                </a:solidFill>
                <a:latin typeface="Calibri" pitchFamily="34" charset="0"/>
              </a:defRPr>
            </a:lvl9pPr>
          </a:lstStyle>
          <a:p>
            <a:r>
              <a:rPr lang="en-US" altLang="ru-RU" b="1" i="1" kern="0" dirty="0" smtClean="0">
                <a:solidFill>
                  <a:schemeClr val="bg2">
                    <a:lumMod val="75000"/>
                  </a:schemeClr>
                </a:solidFill>
                <a:latin typeface="Bodoni MT Black" panose="02070A03080606020203" pitchFamily="18" charset="0"/>
                <a:cs typeface="Aharoni" panose="02010803020104030203" pitchFamily="2" charset="-79"/>
              </a:rPr>
              <a:t>Information about user.</a:t>
            </a:r>
          </a:p>
        </p:txBody>
      </p:sp>
    </p:spTree>
    <p:extLst>
      <p:ext uri="{BB962C8B-B14F-4D97-AF65-F5344CB8AC3E}">
        <p14:creationId xmlns:p14="http://schemas.microsoft.com/office/powerpoint/2010/main" val="13731897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F78765E4-723B-4441-954D-AE775E4C7F17}" type="slidenum">
              <a:rPr lang="en-GB" altLang="ru-RU"/>
              <a:pPr>
                <a:defRPr/>
              </a:pPr>
              <a:t>17</a:t>
            </a:fld>
            <a:endParaRPr lang="en-GB" altLang="ru-RU" dirty="0"/>
          </a:p>
        </p:txBody>
      </p:sp>
      <p:sp>
        <p:nvSpPr>
          <p:cNvPr id="3" name="Rectangle 12"/>
          <p:cNvSpPr txBox="1">
            <a:spLocks noChangeArrowheads="1"/>
          </p:cNvSpPr>
          <p:nvPr/>
        </p:nvSpPr>
        <p:spPr bwMode="auto">
          <a:xfrm>
            <a:off x="107504" y="3068960"/>
            <a:ext cx="6840760" cy="4216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Calibri Light" panose="020F0302020204030204" pitchFamily="34" charset="0"/>
              </a:defRPr>
            </a:lvl2pPr>
            <a:lvl3pPr algn="l" rtl="0" eaLnBrk="0" fontAlgn="base" hangingPunct="0">
              <a:spcBef>
                <a:spcPct val="0"/>
              </a:spcBef>
              <a:spcAft>
                <a:spcPct val="0"/>
              </a:spcAft>
              <a:defRPr sz="3200">
                <a:solidFill>
                  <a:schemeClr val="tx1"/>
                </a:solidFill>
                <a:latin typeface="Calibri Light" panose="020F0302020204030204" pitchFamily="34" charset="0"/>
              </a:defRPr>
            </a:lvl3pPr>
            <a:lvl4pPr algn="l" rtl="0" eaLnBrk="0" fontAlgn="base" hangingPunct="0">
              <a:spcBef>
                <a:spcPct val="0"/>
              </a:spcBef>
              <a:spcAft>
                <a:spcPct val="0"/>
              </a:spcAft>
              <a:defRPr sz="3200">
                <a:solidFill>
                  <a:schemeClr val="tx1"/>
                </a:solidFill>
                <a:latin typeface="Calibri Light" panose="020F0302020204030204" pitchFamily="34" charset="0"/>
              </a:defRPr>
            </a:lvl4pPr>
            <a:lvl5pPr algn="l" rtl="0" eaLnBrk="0" fontAlgn="base" hangingPunct="0">
              <a:spcBef>
                <a:spcPct val="0"/>
              </a:spcBef>
              <a:spcAft>
                <a:spcPct val="0"/>
              </a:spcAft>
              <a:defRPr sz="3200">
                <a:solidFill>
                  <a:schemeClr val="tx1"/>
                </a:solidFill>
                <a:latin typeface="Calibri Light" panose="020F0302020204030204" pitchFamily="34" charset="0"/>
              </a:defRPr>
            </a:lvl5pPr>
            <a:lvl6pPr marL="457200" algn="l" rtl="0" fontAlgn="base">
              <a:spcBef>
                <a:spcPct val="0"/>
              </a:spcBef>
              <a:spcAft>
                <a:spcPct val="0"/>
              </a:spcAft>
              <a:defRPr sz="3200">
                <a:solidFill>
                  <a:schemeClr val="tx1"/>
                </a:solidFill>
                <a:latin typeface="Calibri" pitchFamily="34" charset="0"/>
              </a:defRPr>
            </a:lvl6pPr>
            <a:lvl7pPr marL="914400" algn="l" rtl="0" fontAlgn="base">
              <a:spcBef>
                <a:spcPct val="0"/>
              </a:spcBef>
              <a:spcAft>
                <a:spcPct val="0"/>
              </a:spcAft>
              <a:defRPr sz="3200">
                <a:solidFill>
                  <a:schemeClr val="tx1"/>
                </a:solidFill>
                <a:latin typeface="Calibri" pitchFamily="34" charset="0"/>
              </a:defRPr>
            </a:lvl7pPr>
            <a:lvl8pPr marL="1371600" algn="l" rtl="0" fontAlgn="base">
              <a:spcBef>
                <a:spcPct val="0"/>
              </a:spcBef>
              <a:spcAft>
                <a:spcPct val="0"/>
              </a:spcAft>
              <a:defRPr sz="3200">
                <a:solidFill>
                  <a:schemeClr val="tx1"/>
                </a:solidFill>
                <a:latin typeface="Calibri" pitchFamily="34" charset="0"/>
              </a:defRPr>
            </a:lvl8pPr>
            <a:lvl9pPr marL="1828800" algn="l" rtl="0" fontAlgn="base">
              <a:spcBef>
                <a:spcPct val="0"/>
              </a:spcBef>
              <a:spcAft>
                <a:spcPct val="0"/>
              </a:spcAft>
              <a:defRPr sz="3200">
                <a:solidFill>
                  <a:schemeClr val="tx1"/>
                </a:solidFill>
                <a:latin typeface="Calibri" pitchFamily="34" charset="0"/>
              </a:defRPr>
            </a:lvl9pPr>
          </a:lstStyle>
          <a:p>
            <a:pPr marL="457200" indent="-457200">
              <a:buFont typeface="Arial" panose="020B0604020202020204" pitchFamily="34" charset="0"/>
              <a:buChar char="•"/>
            </a:pPr>
            <a:r>
              <a:rPr lang="en-US" altLang="ru-RU" sz="2800" i="1" kern="0" dirty="0" err="1" smtClean="0">
                <a:solidFill>
                  <a:schemeClr val="bg2">
                    <a:lumMod val="40000"/>
                    <a:lumOff val="60000"/>
                  </a:schemeClr>
                </a:solidFill>
                <a:latin typeface="Berlin Sans FB Demi" panose="020E0802020502020306" pitchFamily="34" charset="0"/>
                <a:cs typeface="Aharoni" panose="02010803020104030203" pitchFamily="2" charset="-79"/>
              </a:rPr>
              <a:t>Shahd</a:t>
            </a:r>
            <a:r>
              <a:rPr lang="en-US" altLang="ru-RU" sz="2800" i="1" kern="0" dirty="0" smtClean="0">
                <a:solidFill>
                  <a:schemeClr val="bg2">
                    <a:lumMod val="40000"/>
                    <a:lumOff val="60000"/>
                  </a:schemeClr>
                </a:solidFill>
                <a:latin typeface="Berlin Sans FB Demi" panose="020E0802020502020306" pitchFamily="34" charset="0"/>
                <a:cs typeface="Aharoni" panose="02010803020104030203" pitchFamily="2" charset="-79"/>
              </a:rPr>
              <a:t> Ahmed </a:t>
            </a:r>
            <a:r>
              <a:rPr lang="en-US" altLang="ru-RU" sz="2800" i="1" kern="0" dirty="0" err="1" smtClean="0">
                <a:solidFill>
                  <a:schemeClr val="bg2">
                    <a:lumMod val="40000"/>
                    <a:lumOff val="60000"/>
                  </a:schemeClr>
                </a:solidFill>
                <a:latin typeface="Berlin Sans FB Demi" panose="020E0802020502020306" pitchFamily="34" charset="0"/>
                <a:cs typeface="Aharoni" panose="02010803020104030203" pitchFamily="2" charset="-79"/>
              </a:rPr>
              <a:t>Hussien</a:t>
            </a:r>
            <a:endParaRPr lang="en-US" altLang="ru-RU" sz="2800" i="1" kern="0" dirty="0" smtClean="0">
              <a:solidFill>
                <a:schemeClr val="bg2">
                  <a:lumMod val="40000"/>
                  <a:lumOff val="60000"/>
                </a:schemeClr>
              </a:solidFill>
              <a:latin typeface="Berlin Sans FB Demi" panose="020E0802020502020306" pitchFamily="34" charset="0"/>
              <a:cs typeface="Aharoni" panose="02010803020104030203" pitchFamily="2" charset="-79"/>
            </a:endParaRPr>
          </a:p>
          <a:p>
            <a:pPr marL="457200" indent="-457200">
              <a:buFont typeface="Arial" panose="020B0604020202020204" pitchFamily="34" charset="0"/>
              <a:buChar char="•"/>
            </a:pPr>
            <a:r>
              <a:rPr lang="en-US" altLang="ru-RU" sz="2800" b="1" i="1" kern="0" dirty="0" err="1" smtClean="0">
                <a:solidFill>
                  <a:schemeClr val="bg2">
                    <a:lumMod val="40000"/>
                    <a:lumOff val="60000"/>
                  </a:schemeClr>
                </a:solidFill>
                <a:latin typeface="Berlin Sans FB Demi" panose="020E0802020502020306" pitchFamily="34" charset="0"/>
                <a:cs typeface="Aharoni" panose="02010803020104030203" pitchFamily="2" charset="-79"/>
              </a:rPr>
              <a:t>Reem</a:t>
            </a:r>
            <a:r>
              <a:rPr lang="en-US" altLang="ru-RU" sz="2800" b="1" i="1" kern="0" dirty="0" smtClean="0">
                <a:solidFill>
                  <a:schemeClr val="bg2">
                    <a:lumMod val="40000"/>
                    <a:lumOff val="60000"/>
                  </a:schemeClr>
                </a:solidFill>
                <a:latin typeface="Berlin Sans FB Demi" panose="020E0802020502020306" pitchFamily="34" charset="0"/>
                <a:cs typeface="Aharoni" panose="02010803020104030203" pitchFamily="2" charset="-79"/>
              </a:rPr>
              <a:t> </a:t>
            </a:r>
            <a:r>
              <a:rPr lang="en-US" altLang="ru-RU" sz="2800" b="1" i="1" kern="0" dirty="0" err="1" smtClean="0">
                <a:solidFill>
                  <a:schemeClr val="bg2">
                    <a:lumMod val="40000"/>
                    <a:lumOff val="60000"/>
                  </a:schemeClr>
                </a:solidFill>
                <a:latin typeface="Berlin Sans FB Demi" panose="020E0802020502020306" pitchFamily="34" charset="0"/>
                <a:cs typeface="Aharoni" panose="02010803020104030203" pitchFamily="2" charset="-79"/>
              </a:rPr>
              <a:t>AbdElhamid</a:t>
            </a:r>
            <a:r>
              <a:rPr lang="en-US" altLang="ru-RU" sz="2800" b="1" i="1" kern="0" dirty="0" smtClean="0">
                <a:solidFill>
                  <a:schemeClr val="bg2">
                    <a:lumMod val="40000"/>
                    <a:lumOff val="60000"/>
                  </a:schemeClr>
                </a:solidFill>
                <a:latin typeface="Berlin Sans FB Demi" panose="020E0802020502020306" pitchFamily="34" charset="0"/>
                <a:cs typeface="Aharoni" panose="02010803020104030203" pitchFamily="2" charset="-79"/>
              </a:rPr>
              <a:t> Mohamed</a:t>
            </a:r>
          </a:p>
          <a:p>
            <a:pPr marL="457200" indent="-457200">
              <a:buFont typeface="Arial" panose="020B0604020202020204" pitchFamily="34" charset="0"/>
              <a:buChar char="•"/>
            </a:pPr>
            <a:r>
              <a:rPr lang="en-US" altLang="ru-RU" sz="2800" i="1" kern="0" dirty="0" smtClean="0">
                <a:solidFill>
                  <a:schemeClr val="bg2">
                    <a:lumMod val="40000"/>
                    <a:lumOff val="60000"/>
                  </a:schemeClr>
                </a:solidFill>
                <a:latin typeface="Berlin Sans FB Demi" panose="020E0802020502020306" pitchFamily="34" charset="0"/>
                <a:cs typeface="Aharoni" panose="02010803020104030203" pitchFamily="2" charset="-79"/>
              </a:rPr>
              <a:t>Dana </a:t>
            </a:r>
            <a:r>
              <a:rPr lang="en-US" altLang="ru-RU" sz="2800" i="1" kern="0" dirty="0" err="1" smtClean="0">
                <a:solidFill>
                  <a:schemeClr val="bg2">
                    <a:lumMod val="40000"/>
                    <a:lumOff val="60000"/>
                  </a:schemeClr>
                </a:solidFill>
                <a:latin typeface="Berlin Sans FB Demi" panose="020E0802020502020306" pitchFamily="34" charset="0"/>
                <a:cs typeface="Aharoni" panose="02010803020104030203" pitchFamily="2" charset="-79"/>
              </a:rPr>
              <a:t>Abdallah</a:t>
            </a:r>
            <a:r>
              <a:rPr lang="en-US" altLang="ru-RU" sz="2800" i="1" kern="0" dirty="0" smtClean="0">
                <a:solidFill>
                  <a:schemeClr val="bg2">
                    <a:lumMod val="40000"/>
                    <a:lumOff val="60000"/>
                  </a:schemeClr>
                </a:solidFill>
                <a:latin typeface="Berlin Sans FB Demi" panose="020E0802020502020306" pitchFamily="34" charset="0"/>
                <a:cs typeface="Aharoni" panose="02010803020104030203" pitchFamily="2" charset="-79"/>
              </a:rPr>
              <a:t> Mahmoud</a:t>
            </a:r>
          </a:p>
          <a:p>
            <a:pPr marL="457200" indent="-457200">
              <a:buFont typeface="Arial" panose="020B0604020202020204" pitchFamily="34" charset="0"/>
              <a:buChar char="•"/>
            </a:pPr>
            <a:r>
              <a:rPr lang="en-US" altLang="ru-RU" sz="2800" b="1" i="1" kern="0" dirty="0" err="1" smtClean="0">
                <a:solidFill>
                  <a:schemeClr val="bg2">
                    <a:lumMod val="40000"/>
                    <a:lumOff val="60000"/>
                  </a:schemeClr>
                </a:solidFill>
                <a:latin typeface="Berlin Sans FB Demi" panose="020E0802020502020306" pitchFamily="34" charset="0"/>
                <a:cs typeface="Aharoni" panose="02010803020104030203" pitchFamily="2" charset="-79"/>
              </a:rPr>
              <a:t>Wessam</a:t>
            </a:r>
            <a:r>
              <a:rPr lang="en-US" altLang="ru-RU" sz="2800" b="1" i="1" kern="0" dirty="0" smtClean="0">
                <a:solidFill>
                  <a:schemeClr val="bg2">
                    <a:lumMod val="40000"/>
                    <a:lumOff val="60000"/>
                  </a:schemeClr>
                </a:solidFill>
                <a:latin typeface="Berlin Sans FB Demi" panose="020E0802020502020306" pitchFamily="34" charset="0"/>
                <a:cs typeface="Aharoni" panose="02010803020104030203" pitchFamily="2" charset="-79"/>
              </a:rPr>
              <a:t> </a:t>
            </a:r>
            <a:r>
              <a:rPr lang="en-US" altLang="ru-RU" sz="2800" b="1" i="1" kern="0" dirty="0" err="1" smtClean="0">
                <a:solidFill>
                  <a:schemeClr val="bg2">
                    <a:lumMod val="40000"/>
                    <a:lumOff val="60000"/>
                  </a:schemeClr>
                </a:solidFill>
                <a:latin typeface="Berlin Sans FB Demi" panose="020E0802020502020306" pitchFamily="34" charset="0"/>
                <a:cs typeface="Aharoni" panose="02010803020104030203" pitchFamily="2" charset="-79"/>
              </a:rPr>
              <a:t>Ayman</a:t>
            </a:r>
            <a:r>
              <a:rPr lang="en-US" altLang="ru-RU" sz="2800" b="1" i="1" kern="0" dirty="0" smtClean="0">
                <a:solidFill>
                  <a:schemeClr val="bg2">
                    <a:lumMod val="40000"/>
                    <a:lumOff val="60000"/>
                  </a:schemeClr>
                </a:solidFill>
                <a:latin typeface="Berlin Sans FB Demi" panose="020E0802020502020306" pitchFamily="34" charset="0"/>
                <a:cs typeface="Aharoni" panose="02010803020104030203" pitchFamily="2" charset="-79"/>
              </a:rPr>
              <a:t> </a:t>
            </a:r>
            <a:r>
              <a:rPr lang="en-US" altLang="ru-RU" sz="2800" b="1" i="1" kern="0" dirty="0" err="1" smtClean="0">
                <a:solidFill>
                  <a:schemeClr val="bg2">
                    <a:lumMod val="40000"/>
                    <a:lumOff val="60000"/>
                  </a:schemeClr>
                </a:solidFill>
                <a:latin typeface="Berlin Sans FB Demi" panose="020E0802020502020306" pitchFamily="34" charset="0"/>
                <a:cs typeface="Aharoni" panose="02010803020104030203" pitchFamily="2" charset="-79"/>
              </a:rPr>
              <a:t>Tawfik</a:t>
            </a:r>
            <a:endParaRPr lang="en-US" altLang="ru-RU" sz="2800" b="1" i="1" kern="0" dirty="0" smtClean="0">
              <a:solidFill>
                <a:schemeClr val="bg2">
                  <a:lumMod val="40000"/>
                  <a:lumOff val="60000"/>
                </a:schemeClr>
              </a:solidFill>
              <a:latin typeface="Berlin Sans FB Demi" panose="020E0802020502020306" pitchFamily="34" charset="0"/>
              <a:cs typeface="Aharoni" panose="02010803020104030203" pitchFamily="2" charset="-79"/>
            </a:endParaRPr>
          </a:p>
          <a:p>
            <a:pPr marL="457200" indent="-457200">
              <a:buFont typeface="Arial" panose="020B0604020202020204" pitchFamily="34" charset="0"/>
              <a:buChar char="•"/>
            </a:pPr>
            <a:r>
              <a:rPr lang="en-US" altLang="ru-RU" sz="2800" i="1" kern="0" dirty="0" err="1" smtClean="0">
                <a:solidFill>
                  <a:schemeClr val="bg2">
                    <a:lumMod val="40000"/>
                    <a:lumOff val="60000"/>
                  </a:schemeClr>
                </a:solidFill>
                <a:latin typeface="Berlin Sans FB Demi" panose="020E0802020502020306" pitchFamily="34" charset="0"/>
                <a:cs typeface="Aharoni" panose="02010803020104030203" pitchFamily="2" charset="-79"/>
              </a:rPr>
              <a:t>Alaa</a:t>
            </a:r>
            <a:r>
              <a:rPr lang="en-US" altLang="ru-RU" sz="2800" i="1" kern="0" dirty="0" smtClean="0">
                <a:solidFill>
                  <a:schemeClr val="bg2">
                    <a:lumMod val="40000"/>
                    <a:lumOff val="60000"/>
                  </a:schemeClr>
                </a:solidFill>
                <a:latin typeface="Berlin Sans FB Demi" panose="020E0802020502020306" pitchFamily="34" charset="0"/>
                <a:cs typeface="Aharoni" panose="02010803020104030203" pitchFamily="2" charset="-79"/>
              </a:rPr>
              <a:t> </a:t>
            </a:r>
            <a:r>
              <a:rPr lang="en-US" altLang="ru-RU" sz="2800" i="1" kern="0" dirty="0" err="1" smtClean="0">
                <a:solidFill>
                  <a:schemeClr val="bg2">
                    <a:lumMod val="40000"/>
                    <a:lumOff val="60000"/>
                  </a:schemeClr>
                </a:solidFill>
                <a:latin typeface="Berlin Sans FB Demi" panose="020E0802020502020306" pitchFamily="34" charset="0"/>
                <a:cs typeface="Aharoni" panose="02010803020104030203" pitchFamily="2" charset="-79"/>
              </a:rPr>
              <a:t>Mamdouh</a:t>
            </a:r>
            <a:r>
              <a:rPr lang="en-US" altLang="ru-RU" sz="2800" i="1" kern="0" dirty="0" smtClean="0">
                <a:solidFill>
                  <a:schemeClr val="bg2">
                    <a:lumMod val="40000"/>
                    <a:lumOff val="60000"/>
                  </a:schemeClr>
                </a:solidFill>
                <a:latin typeface="Berlin Sans FB Demi" panose="020E0802020502020306" pitchFamily="34" charset="0"/>
                <a:cs typeface="Aharoni" panose="02010803020104030203" pitchFamily="2" charset="-79"/>
              </a:rPr>
              <a:t> Ahmed</a:t>
            </a:r>
          </a:p>
          <a:p>
            <a:pPr marL="457200" indent="-457200">
              <a:buFont typeface="Arial" panose="020B0604020202020204" pitchFamily="34" charset="0"/>
              <a:buChar char="•"/>
            </a:pPr>
            <a:r>
              <a:rPr lang="en-US" altLang="ru-RU" sz="2800" b="1" i="1" kern="0" dirty="0" err="1" smtClean="0">
                <a:solidFill>
                  <a:schemeClr val="bg2">
                    <a:lumMod val="40000"/>
                    <a:lumOff val="60000"/>
                  </a:schemeClr>
                </a:solidFill>
                <a:latin typeface="Berlin Sans FB Demi" panose="020E0802020502020306" pitchFamily="34" charset="0"/>
                <a:cs typeface="Aharoni" panose="02010803020104030203" pitchFamily="2" charset="-79"/>
              </a:rPr>
              <a:t>Shereen</a:t>
            </a:r>
            <a:r>
              <a:rPr lang="en-US" altLang="ru-RU" sz="2800" b="1" i="1" kern="0" dirty="0" smtClean="0">
                <a:solidFill>
                  <a:schemeClr val="bg2">
                    <a:lumMod val="40000"/>
                    <a:lumOff val="60000"/>
                  </a:schemeClr>
                </a:solidFill>
                <a:latin typeface="Berlin Sans FB Demi" panose="020E0802020502020306" pitchFamily="34" charset="0"/>
                <a:cs typeface="Aharoni" panose="02010803020104030203" pitchFamily="2" charset="-79"/>
              </a:rPr>
              <a:t> Mohamed </a:t>
            </a:r>
            <a:r>
              <a:rPr lang="en-US" altLang="ru-RU" sz="2800" b="1" i="1" kern="0" dirty="0" err="1" smtClean="0">
                <a:solidFill>
                  <a:schemeClr val="bg2">
                    <a:lumMod val="40000"/>
                    <a:lumOff val="60000"/>
                  </a:schemeClr>
                </a:solidFill>
                <a:latin typeface="Berlin Sans FB Demi" panose="020E0802020502020306" pitchFamily="34" charset="0"/>
                <a:cs typeface="Aharoni" panose="02010803020104030203" pitchFamily="2" charset="-79"/>
              </a:rPr>
              <a:t>Sofyan</a:t>
            </a:r>
            <a:endParaRPr lang="en-US" altLang="ru-RU" sz="2800" b="1" i="1" kern="0" dirty="0" smtClean="0">
              <a:solidFill>
                <a:schemeClr val="bg2">
                  <a:lumMod val="40000"/>
                  <a:lumOff val="60000"/>
                </a:schemeClr>
              </a:solidFill>
              <a:latin typeface="Berlin Sans FB Demi" panose="020E0802020502020306" pitchFamily="34" charset="0"/>
              <a:cs typeface="Aharoni" panose="02010803020104030203" pitchFamily="2" charset="-79"/>
            </a:endParaRPr>
          </a:p>
        </p:txBody>
      </p:sp>
      <p:sp>
        <p:nvSpPr>
          <p:cNvPr id="4" name="Rectangle 12"/>
          <p:cNvSpPr txBox="1">
            <a:spLocks noChangeArrowheads="1"/>
          </p:cNvSpPr>
          <p:nvPr/>
        </p:nvSpPr>
        <p:spPr bwMode="auto">
          <a:xfrm>
            <a:off x="1614500" y="1129742"/>
            <a:ext cx="6203032" cy="2420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Calibri Light" panose="020F0302020204030204" pitchFamily="34" charset="0"/>
              </a:defRPr>
            </a:lvl2pPr>
            <a:lvl3pPr algn="l" rtl="0" eaLnBrk="0" fontAlgn="base" hangingPunct="0">
              <a:spcBef>
                <a:spcPct val="0"/>
              </a:spcBef>
              <a:spcAft>
                <a:spcPct val="0"/>
              </a:spcAft>
              <a:defRPr sz="3200">
                <a:solidFill>
                  <a:schemeClr val="tx1"/>
                </a:solidFill>
                <a:latin typeface="Calibri Light" panose="020F0302020204030204" pitchFamily="34" charset="0"/>
              </a:defRPr>
            </a:lvl3pPr>
            <a:lvl4pPr algn="l" rtl="0" eaLnBrk="0" fontAlgn="base" hangingPunct="0">
              <a:spcBef>
                <a:spcPct val="0"/>
              </a:spcBef>
              <a:spcAft>
                <a:spcPct val="0"/>
              </a:spcAft>
              <a:defRPr sz="3200">
                <a:solidFill>
                  <a:schemeClr val="tx1"/>
                </a:solidFill>
                <a:latin typeface="Calibri Light" panose="020F0302020204030204" pitchFamily="34" charset="0"/>
              </a:defRPr>
            </a:lvl4pPr>
            <a:lvl5pPr algn="l" rtl="0" eaLnBrk="0" fontAlgn="base" hangingPunct="0">
              <a:spcBef>
                <a:spcPct val="0"/>
              </a:spcBef>
              <a:spcAft>
                <a:spcPct val="0"/>
              </a:spcAft>
              <a:defRPr sz="3200">
                <a:solidFill>
                  <a:schemeClr val="tx1"/>
                </a:solidFill>
                <a:latin typeface="Calibri Light" panose="020F0302020204030204" pitchFamily="34" charset="0"/>
              </a:defRPr>
            </a:lvl5pPr>
            <a:lvl6pPr marL="457200" algn="l" rtl="0" fontAlgn="base">
              <a:spcBef>
                <a:spcPct val="0"/>
              </a:spcBef>
              <a:spcAft>
                <a:spcPct val="0"/>
              </a:spcAft>
              <a:defRPr sz="3200">
                <a:solidFill>
                  <a:schemeClr val="tx1"/>
                </a:solidFill>
                <a:latin typeface="Calibri" pitchFamily="34" charset="0"/>
              </a:defRPr>
            </a:lvl6pPr>
            <a:lvl7pPr marL="914400" algn="l" rtl="0" fontAlgn="base">
              <a:spcBef>
                <a:spcPct val="0"/>
              </a:spcBef>
              <a:spcAft>
                <a:spcPct val="0"/>
              </a:spcAft>
              <a:defRPr sz="3200">
                <a:solidFill>
                  <a:schemeClr val="tx1"/>
                </a:solidFill>
                <a:latin typeface="Calibri" pitchFamily="34" charset="0"/>
              </a:defRPr>
            </a:lvl7pPr>
            <a:lvl8pPr marL="1371600" algn="l" rtl="0" fontAlgn="base">
              <a:spcBef>
                <a:spcPct val="0"/>
              </a:spcBef>
              <a:spcAft>
                <a:spcPct val="0"/>
              </a:spcAft>
              <a:defRPr sz="3200">
                <a:solidFill>
                  <a:schemeClr val="tx1"/>
                </a:solidFill>
                <a:latin typeface="Calibri" pitchFamily="34" charset="0"/>
              </a:defRPr>
            </a:lvl8pPr>
            <a:lvl9pPr marL="1828800" algn="l" rtl="0" fontAlgn="base">
              <a:spcBef>
                <a:spcPct val="0"/>
              </a:spcBef>
              <a:spcAft>
                <a:spcPct val="0"/>
              </a:spcAft>
              <a:defRPr sz="3200">
                <a:solidFill>
                  <a:schemeClr val="tx1"/>
                </a:solidFill>
                <a:latin typeface="Calibri" pitchFamily="34" charset="0"/>
              </a:defRPr>
            </a:lvl9pPr>
          </a:lstStyle>
          <a:p>
            <a:pPr algn="ctr"/>
            <a:r>
              <a:rPr lang="en-US" altLang="ru-RU" i="1" kern="0" dirty="0" err="1" smtClean="0">
                <a:solidFill>
                  <a:schemeClr val="bg2">
                    <a:lumMod val="20000"/>
                    <a:lumOff val="80000"/>
                  </a:schemeClr>
                </a:solidFill>
                <a:latin typeface="Aharoni" panose="02010803020104030203" pitchFamily="2" charset="-79"/>
                <a:cs typeface="Aharoni" panose="02010803020104030203" pitchFamily="2" charset="-79"/>
              </a:rPr>
              <a:t>SuperVised</a:t>
            </a:r>
            <a:r>
              <a:rPr lang="en-US" altLang="ru-RU" i="1" kern="0" dirty="0" smtClean="0">
                <a:solidFill>
                  <a:schemeClr val="bg2">
                    <a:lumMod val="20000"/>
                    <a:lumOff val="80000"/>
                  </a:schemeClr>
                </a:solidFill>
                <a:latin typeface="Aharoni" panose="02010803020104030203" pitchFamily="2" charset="-79"/>
                <a:cs typeface="Aharoni" panose="02010803020104030203" pitchFamily="2" charset="-79"/>
              </a:rPr>
              <a:t> By :</a:t>
            </a:r>
          </a:p>
          <a:p>
            <a:pPr algn="ctr"/>
            <a:endParaRPr lang="en-US" altLang="ru-RU" i="1" kern="0" dirty="0" smtClean="0">
              <a:solidFill>
                <a:schemeClr val="bg2">
                  <a:lumMod val="20000"/>
                  <a:lumOff val="80000"/>
                </a:schemeClr>
              </a:solidFill>
              <a:latin typeface="Bodoni MT Black" panose="02070A03080606020203" pitchFamily="18" charset="0"/>
              <a:cs typeface="Aharoni" panose="02010803020104030203" pitchFamily="2" charset="-79"/>
            </a:endParaRPr>
          </a:p>
          <a:p>
            <a:pPr algn="ctr"/>
            <a:r>
              <a:rPr lang="en-US" altLang="ru-RU" b="1" i="1" kern="0" dirty="0" err="1" smtClean="0">
                <a:solidFill>
                  <a:schemeClr val="accent2">
                    <a:lumMod val="40000"/>
                    <a:lumOff val="60000"/>
                  </a:schemeClr>
                </a:solidFill>
                <a:latin typeface="Britannic Bold" panose="020B0903060703020204" pitchFamily="34" charset="0"/>
                <a:cs typeface="Aharoni" panose="02010803020104030203" pitchFamily="2" charset="-79"/>
              </a:rPr>
              <a:t>Dr</a:t>
            </a:r>
            <a:r>
              <a:rPr lang="en-US" altLang="ru-RU" b="1" i="1" kern="0" dirty="0" smtClean="0">
                <a:solidFill>
                  <a:schemeClr val="accent2">
                    <a:lumMod val="40000"/>
                    <a:lumOff val="60000"/>
                  </a:schemeClr>
                </a:solidFill>
                <a:latin typeface="Britannic Bold" panose="020B0903060703020204" pitchFamily="34" charset="0"/>
                <a:cs typeface="Aharoni" panose="02010803020104030203" pitchFamily="2" charset="-79"/>
              </a:rPr>
              <a:t> . </a:t>
            </a:r>
            <a:r>
              <a:rPr lang="en-US" altLang="ru-RU" b="1" i="1" kern="0" dirty="0" err="1" smtClean="0">
                <a:solidFill>
                  <a:schemeClr val="accent2">
                    <a:lumMod val="40000"/>
                    <a:lumOff val="60000"/>
                  </a:schemeClr>
                </a:solidFill>
                <a:latin typeface="Britannic Bold" panose="020B0903060703020204" pitchFamily="34" charset="0"/>
                <a:cs typeface="Aharoni" panose="02010803020104030203" pitchFamily="2" charset="-79"/>
              </a:rPr>
              <a:t>Fawzya</a:t>
            </a:r>
            <a:r>
              <a:rPr lang="en-US" altLang="ru-RU" b="1" i="1" kern="0" dirty="0" smtClean="0">
                <a:solidFill>
                  <a:schemeClr val="accent2">
                    <a:lumMod val="40000"/>
                    <a:lumOff val="60000"/>
                  </a:schemeClr>
                </a:solidFill>
                <a:latin typeface="Britannic Bold" panose="020B0903060703020204" pitchFamily="34" charset="0"/>
                <a:cs typeface="Aharoni" panose="02010803020104030203" pitchFamily="2" charset="-79"/>
              </a:rPr>
              <a:t> </a:t>
            </a:r>
            <a:r>
              <a:rPr lang="en-US" altLang="ru-RU" b="1" i="1" kern="0" dirty="0" err="1" smtClean="0">
                <a:solidFill>
                  <a:schemeClr val="accent2">
                    <a:lumMod val="40000"/>
                    <a:lumOff val="60000"/>
                  </a:schemeClr>
                </a:solidFill>
                <a:latin typeface="Britannic Bold" panose="020B0903060703020204" pitchFamily="34" charset="0"/>
                <a:cs typeface="Aharoni" panose="02010803020104030203" pitchFamily="2" charset="-79"/>
              </a:rPr>
              <a:t>Ramdan</a:t>
            </a:r>
            <a:endParaRPr lang="en-US" altLang="ru-RU" b="1" i="1" kern="0" dirty="0" smtClean="0">
              <a:solidFill>
                <a:schemeClr val="accent2">
                  <a:lumMod val="40000"/>
                  <a:lumOff val="60000"/>
                </a:schemeClr>
              </a:solidFill>
              <a:latin typeface="Britannic Bold" panose="020B0903060703020204" pitchFamily="34" charset="0"/>
              <a:cs typeface="Aharoni" panose="02010803020104030203" pitchFamily="2" charset="-79"/>
            </a:endParaRPr>
          </a:p>
          <a:p>
            <a:pPr algn="ctr"/>
            <a:r>
              <a:rPr lang="en-US" altLang="ru-RU" i="1" kern="0" dirty="0" err="1" smtClean="0">
                <a:solidFill>
                  <a:schemeClr val="accent2">
                    <a:lumMod val="40000"/>
                    <a:lumOff val="60000"/>
                  </a:schemeClr>
                </a:solidFill>
                <a:latin typeface="Britannic Bold" panose="020B0903060703020204" pitchFamily="34" charset="0"/>
                <a:cs typeface="Aharoni" panose="02010803020104030203" pitchFamily="2" charset="-79"/>
              </a:rPr>
              <a:t>Eng</a:t>
            </a:r>
            <a:r>
              <a:rPr lang="en-US" altLang="ru-RU" i="1" kern="0" dirty="0" smtClean="0">
                <a:solidFill>
                  <a:schemeClr val="accent2">
                    <a:lumMod val="40000"/>
                    <a:lumOff val="60000"/>
                  </a:schemeClr>
                </a:solidFill>
                <a:latin typeface="Britannic Bold" panose="020B0903060703020204" pitchFamily="34" charset="0"/>
                <a:cs typeface="Aharoni" panose="02010803020104030203" pitchFamily="2" charset="-79"/>
              </a:rPr>
              <a:t> . </a:t>
            </a:r>
            <a:r>
              <a:rPr lang="en-US" altLang="ru-RU" i="1" kern="0" dirty="0" err="1" smtClean="0">
                <a:solidFill>
                  <a:schemeClr val="accent2">
                    <a:lumMod val="40000"/>
                    <a:lumOff val="60000"/>
                  </a:schemeClr>
                </a:solidFill>
                <a:latin typeface="Britannic Bold" panose="020B0903060703020204" pitchFamily="34" charset="0"/>
                <a:cs typeface="Aharoni" panose="02010803020104030203" pitchFamily="2" charset="-79"/>
              </a:rPr>
              <a:t>Asmaa</a:t>
            </a:r>
            <a:r>
              <a:rPr lang="en-US" altLang="ru-RU" i="1" kern="0" dirty="0" smtClean="0">
                <a:solidFill>
                  <a:schemeClr val="accent2">
                    <a:lumMod val="40000"/>
                    <a:lumOff val="60000"/>
                  </a:schemeClr>
                </a:solidFill>
                <a:latin typeface="Britannic Bold" panose="020B0903060703020204" pitchFamily="34" charset="0"/>
                <a:cs typeface="Aharoni" panose="02010803020104030203" pitchFamily="2" charset="-79"/>
              </a:rPr>
              <a:t> </a:t>
            </a:r>
            <a:r>
              <a:rPr lang="en-US" altLang="ru-RU" i="1" kern="0" dirty="0" err="1" smtClean="0">
                <a:solidFill>
                  <a:schemeClr val="accent2">
                    <a:lumMod val="40000"/>
                    <a:lumOff val="60000"/>
                  </a:schemeClr>
                </a:solidFill>
                <a:latin typeface="Britannic Bold" panose="020B0903060703020204" pitchFamily="34" charset="0"/>
                <a:cs typeface="Aharoni" panose="02010803020104030203" pitchFamily="2" charset="-79"/>
              </a:rPr>
              <a:t>Soudy</a:t>
            </a:r>
            <a:endParaRPr lang="en-US" altLang="ru-RU" b="1" i="1" kern="0" dirty="0" smtClean="0">
              <a:solidFill>
                <a:schemeClr val="accent2">
                  <a:lumMod val="40000"/>
                  <a:lumOff val="60000"/>
                </a:schemeClr>
              </a:solidFill>
              <a:latin typeface="Britannic Bold" panose="020B0903060703020204" pitchFamily="34" charset="0"/>
              <a:cs typeface="Aharoni" panose="02010803020104030203" pitchFamily="2" charset="-79"/>
            </a:endParaRPr>
          </a:p>
          <a:p>
            <a:pPr algn="ctr"/>
            <a:endParaRPr lang="en-US" altLang="ru-RU" b="1" i="1" kern="0" dirty="0" smtClean="0">
              <a:solidFill>
                <a:schemeClr val="accent2">
                  <a:lumMod val="40000"/>
                  <a:lumOff val="60000"/>
                </a:schemeClr>
              </a:solidFill>
              <a:latin typeface="Bodoni MT Black" panose="02070A03080606020203" pitchFamily="18" charset="0"/>
              <a:cs typeface="Aharoni" panose="02010803020104030203" pitchFamily="2" charset="-79"/>
            </a:endParaRPr>
          </a:p>
        </p:txBody>
      </p:sp>
    </p:spTree>
    <p:extLst>
      <p:ext uri="{BB962C8B-B14F-4D97-AF65-F5344CB8AC3E}">
        <p14:creationId xmlns:p14="http://schemas.microsoft.com/office/powerpoint/2010/main" val="36980266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2AB37463-477A-470F-99ED-F1F1768C0E59}" type="slidenum">
              <a:rPr lang="ru-RU" altLang="ru-RU"/>
              <a:pPr>
                <a:defRPr/>
              </a:pPr>
              <a:t>2</a:t>
            </a:fld>
            <a:endParaRPr lang="ru-RU" altLang="ru-RU"/>
          </a:p>
        </p:txBody>
      </p:sp>
      <p:sp>
        <p:nvSpPr>
          <p:cNvPr id="7" name="Rectangle 12"/>
          <p:cNvSpPr txBox="1">
            <a:spLocks noChangeArrowheads="1"/>
          </p:cNvSpPr>
          <p:nvPr/>
        </p:nvSpPr>
        <p:spPr bwMode="auto">
          <a:xfrm>
            <a:off x="1937792" y="0"/>
            <a:ext cx="7128792" cy="6868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Calibri Light" panose="020F0302020204030204" pitchFamily="34" charset="0"/>
              </a:defRPr>
            </a:lvl2pPr>
            <a:lvl3pPr algn="l" rtl="0" eaLnBrk="0" fontAlgn="base" hangingPunct="0">
              <a:spcBef>
                <a:spcPct val="0"/>
              </a:spcBef>
              <a:spcAft>
                <a:spcPct val="0"/>
              </a:spcAft>
              <a:defRPr sz="3200">
                <a:solidFill>
                  <a:schemeClr val="tx1"/>
                </a:solidFill>
                <a:latin typeface="Calibri Light" panose="020F0302020204030204" pitchFamily="34" charset="0"/>
              </a:defRPr>
            </a:lvl3pPr>
            <a:lvl4pPr algn="l" rtl="0" eaLnBrk="0" fontAlgn="base" hangingPunct="0">
              <a:spcBef>
                <a:spcPct val="0"/>
              </a:spcBef>
              <a:spcAft>
                <a:spcPct val="0"/>
              </a:spcAft>
              <a:defRPr sz="3200">
                <a:solidFill>
                  <a:schemeClr val="tx1"/>
                </a:solidFill>
                <a:latin typeface="Calibri Light" panose="020F0302020204030204" pitchFamily="34" charset="0"/>
              </a:defRPr>
            </a:lvl4pPr>
            <a:lvl5pPr algn="l" rtl="0" eaLnBrk="0" fontAlgn="base" hangingPunct="0">
              <a:spcBef>
                <a:spcPct val="0"/>
              </a:spcBef>
              <a:spcAft>
                <a:spcPct val="0"/>
              </a:spcAft>
              <a:defRPr sz="3200">
                <a:solidFill>
                  <a:schemeClr val="tx1"/>
                </a:solidFill>
                <a:latin typeface="Calibri Light" panose="020F0302020204030204" pitchFamily="34" charset="0"/>
              </a:defRPr>
            </a:lvl5pPr>
            <a:lvl6pPr marL="457200" algn="l" rtl="0" fontAlgn="base">
              <a:spcBef>
                <a:spcPct val="0"/>
              </a:spcBef>
              <a:spcAft>
                <a:spcPct val="0"/>
              </a:spcAft>
              <a:defRPr sz="3200">
                <a:solidFill>
                  <a:schemeClr val="tx1"/>
                </a:solidFill>
                <a:latin typeface="Calibri" pitchFamily="34" charset="0"/>
              </a:defRPr>
            </a:lvl6pPr>
            <a:lvl7pPr marL="914400" algn="l" rtl="0" fontAlgn="base">
              <a:spcBef>
                <a:spcPct val="0"/>
              </a:spcBef>
              <a:spcAft>
                <a:spcPct val="0"/>
              </a:spcAft>
              <a:defRPr sz="3200">
                <a:solidFill>
                  <a:schemeClr val="tx1"/>
                </a:solidFill>
                <a:latin typeface="Calibri" pitchFamily="34" charset="0"/>
              </a:defRPr>
            </a:lvl7pPr>
            <a:lvl8pPr marL="1371600" algn="l" rtl="0" fontAlgn="base">
              <a:spcBef>
                <a:spcPct val="0"/>
              </a:spcBef>
              <a:spcAft>
                <a:spcPct val="0"/>
              </a:spcAft>
              <a:defRPr sz="3200">
                <a:solidFill>
                  <a:schemeClr val="tx1"/>
                </a:solidFill>
                <a:latin typeface="Calibri" pitchFamily="34" charset="0"/>
              </a:defRPr>
            </a:lvl8pPr>
            <a:lvl9pPr marL="1828800" algn="l" rtl="0" fontAlgn="base">
              <a:spcBef>
                <a:spcPct val="0"/>
              </a:spcBef>
              <a:spcAft>
                <a:spcPct val="0"/>
              </a:spcAft>
              <a:defRPr sz="3200">
                <a:solidFill>
                  <a:schemeClr val="tx1"/>
                </a:solidFill>
                <a:latin typeface="Calibri" pitchFamily="34" charset="0"/>
              </a:defRPr>
            </a:lvl9pPr>
          </a:lstStyle>
          <a:p>
            <a:r>
              <a:rPr lang="en-US" altLang="ru-RU" i="1" kern="0" dirty="0" smtClean="0">
                <a:solidFill>
                  <a:schemeClr val="accent3">
                    <a:lumMod val="75000"/>
                  </a:schemeClr>
                </a:solidFill>
                <a:latin typeface="Bodoni MT Black" panose="02070A03080606020203" pitchFamily="18" charset="0"/>
                <a:cs typeface="Aharoni" panose="02010803020104030203" pitchFamily="2" charset="-79"/>
              </a:rPr>
              <a:t>Our idea about medical products, first you should have an account to enter our website, then you will see our welcome and main page if you press on any product you will see all information about it.</a:t>
            </a:r>
          </a:p>
          <a:p>
            <a:endParaRPr lang="en-US" altLang="ru-RU" i="1" kern="0" dirty="0">
              <a:solidFill>
                <a:schemeClr val="accent3">
                  <a:lumMod val="75000"/>
                </a:schemeClr>
              </a:solidFill>
              <a:latin typeface="Bodoni MT Black" panose="02070A03080606020203" pitchFamily="18" charset="0"/>
              <a:cs typeface="Aharoni" panose="02010803020104030203" pitchFamily="2" charset="-79"/>
            </a:endParaRPr>
          </a:p>
          <a:p>
            <a:endParaRPr lang="en-US" altLang="ru-RU" i="1" kern="0" dirty="0" smtClean="0">
              <a:solidFill>
                <a:schemeClr val="accent3">
                  <a:lumMod val="75000"/>
                </a:schemeClr>
              </a:solidFill>
              <a:latin typeface="Bodoni MT Black" panose="02070A03080606020203" pitchFamily="18" charset="0"/>
              <a:cs typeface="Aharoni" panose="02010803020104030203" pitchFamily="2" charset="-79"/>
            </a:endParaRPr>
          </a:p>
          <a:p>
            <a:endParaRPr lang="en-US" altLang="ru-RU" i="1" kern="0" dirty="0">
              <a:solidFill>
                <a:schemeClr val="accent3">
                  <a:lumMod val="75000"/>
                </a:schemeClr>
              </a:solidFill>
              <a:latin typeface="Bodoni MT Black" panose="02070A03080606020203" pitchFamily="18" charset="0"/>
              <a:cs typeface="Aharoni" panose="02010803020104030203" pitchFamily="2" charset="-79"/>
            </a:endParaRPr>
          </a:p>
          <a:p>
            <a:endParaRPr lang="en-US" altLang="ru-RU" i="1" kern="0" dirty="0" smtClean="0">
              <a:solidFill>
                <a:schemeClr val="accent3">
                  <a:lumMod val="75000"/>
                </a:schemeClr>
              </a:solidFill>
              <a:latin typeface="Bodoni MT Black" panose="02070A03080606020203" pitchFamily="18" charset="0"/>
              <a:cs typeface="Aharoni" panose="02010803020104030203" pitchFamily="2" charset="-79"/>
            </a:endParaRPr>
          </a:p>
          <a:p>
            <a:r>
              <a:rPr lang="en-US" altLang="ru-RU" i="1" kern="0" dirty="0" smtClean="0">
                <a:solidFill>
                  <a:schemeClr val="accent3">
                    <a:lumMod val="75000"/>
                  </a:schemeClr>
                </a:solidFill>
                <a:latin typeface="Bodoni MT Black" panose="02070A03080606020203" pitchFamily="18" charset="0"/>
                <a:cs typeface="Aharoni" panose="02010803020104030203" pitchFamily="2" charset="-79"/>
              </a:rPr>
              <a:t>         </a:t>
            </a:r>
          </a:p>
        </p:txBody>
      </p:sp>
    </p:spTree>
    <p:extLst>
      <p:ext uri="{BB962C8B-B14F-4D97-AF65-F5344CB8AC3E}">
        <p14:creationId xmlns:p14="http://schemas.microsoft.com/office/powerpoint/2010/main" val="3079717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2AB37463-477A-470F-99ED-F1F1768C0E59}" type="slidenum">
              <a:rPr lang="ru-RU" altLang="ru-RU"/>
              <a:pPr>
                <a:defRPr/>
              </a:pPr>
              <a:t>3</a:t>
            </a:fld>
            <a:endParaRPr lang="ru-RU" altLang="ru-RU"/>
          </a:p>
        </p:txBody>
      </p:sp>
      <p:sp>
        <p:nvSpPr>
          <p:cNvPr id="7" name="Rectangle 12"/>
          <p:cNvSpPr txBox="1">
            <a:spLocks noChangeArrowheads="1"/>
          </p:cNvSpPr>
          <p:nvPr/>
        </p:nvSpPr>
        <p:spPr bwMode="auto">
          <a:xfrm>
            <a:off x="1937792" y="0"/>
            <a:ext cx="7128792" cy="6868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Calibri Light" panose="020F0302020204030204" pitchFamily="34" charset="0"/>
              </a:defRPr>
            </a:lvl2pPr>
            <a:lvl3pPr algn="l" rtl="0" eaLnBrk="0" fontAlgn="base" hangingPunct="0">
              <a:spcBef>
                <a:spcPct val="0"/>
              </a:spcBef>
              <a:spcAft>
                <a:spcPct val="0"/>
              </a:spcAft>
              <a:defRPr sz="3200">
                <a:solidFill>
                  <a:schemeClr val="tx1"/>
                </a:solidFill>
                <a:latin typeface="Calibri Light" panose="020F0302020204030204" pitchFamily="34" charset="0"/>
              </a:defRPr>
            </a:lvl3pPr>
            <a:lvl4pPr algn="l" rtl="0" eaLnBrk="0" fontAlgn="base" hangingPunct="0">
              <a:spcBef>
                <a:spcPct val="0"/>
              </a:spcBef>
              <a:spcAft>
                <a:spcPct val="0"/>
              </a:spcAft>
              <a:defRPr sz="3200">
                <a:solidFill>
                  <a:schemeClr val="tx1"/>
                </a:solidFill>
                <a:latin typeface="Calibri Light" panose="020F0302020204030204" pitchFamily="34" charset="0"/>
              </a:defRPr>
            </a:lvl4pPr>
            <a:lvl5pPr algn="l" rtl="0" eaLnBrk="0" fontAlgn="base" hangingPunct="0">
              <a:spcBef>
                <a:spcPct val="0"/>
              </a:spcBef>
              <a:spcAft>
                <a:spcPct val="0"/>
              </a:spcAft>
              <a:defRPr sz="3200">
                <a:solidFill>
                  <a:schemeClr val="tx1"/>
                </a:solidFill>
                <a:latin typeface="Calibri Light" panose="020F0302020204030204" pitchFamily="34" charset="0"/>
              </a:defRPr>
            </a:lvl5pPr>
            <a:lvl6pPr marL="457200" algn="l" rtl="0" fontAlgn="base">
              <a:spcBef>
                <a:spcPct val="0"/>
              </a:spcBef>
              <a:spcAft>
                <a:spcPct val="0"/>
              </a:spcAft>
              <a:defRPr sz="3200">
                <a:solidFill>
                  <a:schemeClr val="tx1"/>
                </a:solidFill>
                <a:latin typeface="Calibri" pitchFamily="34" charset="0"/>
              </a:defRPr>
            </a:lvl6pPr>
            <a:lvl7pPr marL="914400" algn="l" rtl="0" fontAlgn="base">
              <a:spcBef>
                <a:spcPct val="0"/>
              </a:spcBef>
              <a:spcAft>
                <a:spcPct val="0"/>
              </a:spcAft>
              <a:defRPr sz="3200">
                <a:solidFill>
                  <a:schemeClr val="tx1"/>
                </a:solidFill>
                <a:latin typeface="Calibri" pitchFamily="34" charset="0"/>
              </a:defRPr>
            </a:lvl7pPr>
            <a:lvl8pPr marL="1371600" algn="l" rtl="0" fontAlgn="base">
              <a:spcBef>
                <a:spcPct val="0"/>
              </a:spcBef>
              <a:spcAft>
                <a:spcPct val="0"/>
              </a:spcAft>
              <a:defRPr sz="3200">
                <a:solidFill>
                  <a:schemeClr val="tx1"/>
                </a:solidFill>
                <a:latin typeface="Calibri" pitchFamily="34" charset="0"/>
              </a:defRPr>
            </a:lvl8pPr>
            <a:lvl9pPr marL="1828800" algn="l" rtl="0" fontAlgn="base">
              <a:spcBef>
                <a:spcPct val="0"/>
              </a:spcBef>
              <a:spcAft>
                <a:spcPct val="0"/>
              </a:spcAft>
              <a:defRPr sz="3200">
                <a:solidFill>
                  <a:schemeClr val="tx1"/>
                </a:solidFill>
                <a:latin typeface="Calibri" pitchFamily="34" charset="0"/>
              </a:defRPr>
            </a:lvl9pPr>
          </a:lstStyle>
          <a:p>
            <a:r>
              <a:rPr lang="en-US" altLang="ru-RU" i="1" kern="0" dirty="0">
                <a:solidFill>
                  <a:schemeClr val="accent3">
                    <a:lumMod val="75000"/>
                  </a:schemeClr>
                </a:solidFill>
                <a:latin typeface="Bodoni MT Black" panose="02070A03080606020203" pitchFamily="18" charset="0"/>
                <a:cs typeface="Aharoni" panose="02010803020104030203" pitchFamily="2" charset="-79"/>
              </a:rPr>
              <a:t>1.Our site is easy to use and </a:t>
            </a:r>
            <a:r>
              <a:rPr lang="en-US" altLang="ru-RU" i="1" kern="0" dirty="0" err="1">
                <a:solidFill>
                  <a:schemeClr val="accent3">
                    <a:lumMod val="75000"/>
                  </a:schemeClr>
                </a:solidFill>
                <a:latin typeface="Bodoni MT Black" panose="02070A03080606020203" pitchFamily="18" charset="0"/>
                <a:cs typeface="Aharoni" panose="02010803020104030203" pitchFamily="2" charset="-79"/>
              </a:rPr>
              <a:t>doesnot</a:t>
            </a:r>
            <a:r>
              <a:rPr lang="en-US" altLang="ru-RU" i="1" kern="0" dirty="0">
                <a:solidFill>
                  <a:schemeClr val="accent3">
                    <a:lumMod val="75000"/>
                  </a:schemeClr>
                </a:solidFill>
                <a:latin typeface="Bodoni MT Black" panose="02070A03080606020203" pitchFamily="18" charset="0"/>
                <a:cs typeface="Aharoni" panose="02010803020104030203" pitchFamily="2" charset="-79"/>
              </a:rPr>
              <a:t> have hard constrains.</a:t>
            </a:r>
          </a:p>
          <a:p>
            <a:endParaRPr lang="en-US" altLang="ru-RU" i="1" kern="0" dirty="0">
              <a:solidFill>
                <a:schemeClr val="accent3">
                  <a:lumMod val="75000"/>
                </a:schemeClr>
              </a:solidFill>
              <a:latin typeface="Bodoni MT Black" panose="02070A03080606020203" pitchFamily="18" charset="0"/>
              <a:cs typeface="Aharoni" panose="02010803020104030203" pitchFamily="2" charset="-79"/>
            </a:endParaRPr>
          </a:p>
          <a:p>
            <a:r>
              <a:rPr lang="en-US" altLang="ru-RU" i="1" kern="0" dirty="0">
                <a:solidFill>
                  <a:schemeClr val="accent3">
                    <a:lumMod val="75000"/>
                  </a:schemeClr>
                </a:solidFill>
                <a:latin typeface="Bodoni MT Black" panose="02070A03080606020203" pitchFamily="18" charset="0"/>
                <a:cs typeface="Aharoni" panose="02010803020104030203" pitchFamily="2" charset="-79"/>
              </a:rPr>
              <a:t>2.Easy to find </a:t>
            </a:r>
            <a:r>
              <a:rPr lang="en-US" altLang="ru-RU" i="1" kern="0" dirty="0" smtClean="0">
                <a:solidFill>
                  <a:schemeClr val="accent3">
                    <a:lumMod val="75000"/>
                  </a:schemeClr>
                </a:solidFill>
                <a:latin typeface="Bodoni MT Black" panose="02070A03080606020203" pitchFamily="18" charset="0"/>
                <a:cs typeface="Aharoni" panose="02010803020104030203" pitchFamily="2" charset="-79"/>
              </a:rPr>
              <a:t>information that </a:t>
            </a:r>
            <a:r>
              <a:rPr lang="en-US" altLang="ru-RU" i="1" kern="0" dirty="0">
                <a:solidFill>
                  <a:schemeClr val="accent3">
                    <a:lumMod val="75000"/>
                  </a:schemeClr>
                </a:solidFill>
                <a:latin typeface="Bodoni MT Black" panose="02070A03080606020203" pitchFamily="18" charset="0"/>
                <a:cs typeface="Aharoni" panose="02010803020104030203" pitchFamily="2" charset="-79"/>
              </a:rPr>
              <a:t>facilitates the processes of buying and selling.</a:t>
            </a:r>
          </a:p>
          <a:p>
            <a:endParaRPr lang="en-US" altLang="ru-RU" i="1" kern="0" dirty="0">
              <a:solidFill>
                <a:schemeClr val="accent3">
                  <a:lumMod val="75000"/>
                </a:schemeClr>
              </a:solidFill>
              <a:latin typeface="Bodoni MT Black" panose="02070A03080606020203" pitchFamily="18" charset="0"/>
              <a:cs typeface="Aharoni" panose="02010803020104030203" pitchFamily="2" charset="-79"/>
            </a:endParaRPr>
          </a:p>
          <a:p>
            <a:r>
              <a:rPr lang="en-US" altLang="ru-RU" i="1" kern="0" dirty="0" smtClean="0">
                <a:solidFill>
                  <a:schemeClr val="accent3">
                    <a:lumMod val="75000"/>
                  </a:schemeClr>
                </a:solidFill>
                <a:latin typeface="Bodoni MT Black" panose="02070A03080606020203" pitchFamily="18" charset="0"/>
                <a:cs typeface="Aharoni" panose="02010803020104030203" pitchFamily="2" charset="-79"/>
              </a:rPr>
              <a:t>3.Easy to learn and has a large memory that can save information.</a:t>
            </a:r>
            <a:endParaRPr lang="en-US" altLang="ru-RU" i="1" kern="0" dirty="0">
              <a:solidFill>
                <a:schemeClr val="accent3">
                  <a:lumMod val="75000"/>
                </a:schemeClr>
              </a:solidFill>
              <a:latin typeface="Bodoni MT Black" panose="02070A03080606020203" pitchFamily="18" charset="0"/>
              <a:cs typeface="Aharoni" panose="02010803020104030203" pitchFamily="2" charset="-79"/>
            </a:endParaRPr>
          </a:p>
        </p:txBody>
      </p:sp>
      <p:sp>
        <p:nvSpPr>
          <p:cNvPr id="4" name="Rectangle 12"/>
          <p:cNvSpPr txBox="1">
            <a:spLocks noChangeArrowheads="1"/>
          </p:cNvSpPr>
          <p:nvPr/>
        </p:nvSpPr>
        <p:spPr bwMode="auto">
          <a:xfrm>
            <a:off x="3419872" y="0"/>
            <a:ext cx="6912768" cy="92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Calibri Light" panose="020F0302020204030204" pitchFamily="34" charset="0"/>
              </a:defRPr>
            </a:lvl2pPr>
            <a:lvl3pPr algn="l" rtl="0" eaLnBrk="0" fontAlgn="base" hangingPunct="0">
              <a:spcBef>
                <a:spcPct val="0"/>
              </a:spcBef>
              <a:spcAft>
                <a:spcPct val="0"/>
              </a:spcAft>
              <a:defRPr sz="3200">
                <a:solidFill>
                  <a:schemeClr val="tx1"/>
                </a:solidFill>
                <a:latin typeface="Calibri Light" panose="020F0302020204030204" pitchFamily="34" charset="0"/>
              </a:defRPr>
            </a:lvl3pPr>
            <a:lvl4pPr algn="l" rtl="0" eaLnBrk="0" fontAlgn="base" hangingPunct="0">
              <a:spcBef>
                <a:spcPct val="0"/>
              </a:spcBef>
              <a:spcAft>
                <a:spcPct val="0"/>
              </a:spcAft>
              <a:defRPr sz="3200">
                <a:solidFill>
                  <a:schemeClr val="tx1"/>
                </a:solidFill>
                <a:latin typeface="Calibri Light" panose="020F0302020204030204" pitchFamily="34" charset="0"/>
              </a:defRPr>
            </a:lvl4pPr>
            <a:lvl5pPr algn="l" rtl="0" eaLnBrk="0" fontAlgn="base" hangingPunct="0">
              <a:spcBef>
                <a:spcPct val="0"/>
              </a:spcBef>
              <a:spcAft>
                <a:spcPct val="0"/>
              </a:spcAft>
              <a:defRPr sz="3200">
                <a:solidFill>
                  <a:schemeClr val="tx1"/>
                </a:solidFill>
                <a:latin typeface="Calibri Light" panose="020F0302020204030204" pitchFamily="34" charset="0"/>
              </a:defRPr>
            </a:lvl5pPr>
            <a:lvl6pPr marL="457200" algn="l" rtl="0" fontAlgn="base">
              <a:spcBef>
                <a:spcPct val="0"/>
              </a:spcBef>
              <a:spcAft>
                <a:spcPct val="0"/>
              </a:spcAft>
              <a:defRPr sz="3200">
                <a:solidFill>
                  <a:schemeClr val="tx1"/>
                </a:solidFill>
                <a:latin typeface="Calibri" pitchFamily="34" charset="0"/>
              </a:defRPr>
            </a:lvl6pPr>
            <a:lvl7pPr marL="914400" algn="l" rtl="0" fontAlgn="base">
              <a:spcBef>
                <a:spcPct val="0"/>
              </a:spcBef>
              <a:spcAft>
                <a:spcPct val="0"/>
              </a:spcAft>
              <a:defRPr sz="3200">
                <a:solidFill>
                  <a:schemeClr val="tx1"/>
                </a:solidFill>
                <a:latin typeface="Calibri" pitchFamily="34" charset="0"/>
              </a:defRPr>
            </a:lvl7pPr>
            <a:lvl8pPr marL="1371600" algn="l" rtl="0" fontAlgn="base">
              <a:spcBef>
                <a:spcPct val="0"/>
              </a:spcBef>
              <a:spcAft>
                <a:spcPct val="0"/>
              </a:spcAft>
              <a:defRPr sz="3200">
                <a:solidFill>
                  <a:schemeClr val="tx1"/>
                </a:solidFill>
                <a:latin typeface="Calibri" pitchFamily="34" charset="0"/>
              </a:defRPr>
            </a:lvl8pPr>
            <a:lvl9pPr marL="1828800" algn="l" rtl="0" fontAlgn="base">
              <a:spcBef>
                <a:spcPct val="0"/>
              </a:spcBef>
              <a:spcAft>
                <a:spcPct val="0"/>
              </a:spcAft>
              <a:defRPr sz="3200">
                <a:solidFill>
                  <a:schemeClr val="tx1"/>
                </a:solidFill>
                <a:latin typeface="Calibri" pitchFamily="34" charset="0"/>
              </a:defRPr>
            </a:lvl9pPr>
          </a:lstStyle>
          <a:p>
            <a:r>
              <a:rPr lang="en-US" altLang="ru-RU" b="1" i="1" kern="0" dirty="0" smtClean="0">
                <a:solidFill>
                  <a:schemeClr val="accent3">
                    <a:lumMod val="75000"/>
                  </a:schemeClr>
                </a:solidFill>
                <a:latin typeface="Bodoni MT Black" panose="02070A03080606020203" pitchFamily="18" charset="0"/>
                <a:cs typeface="Aharoni" panose="02010803020104030203" pitchFamily="2" charset="-79"/>
              </a:rPr>
              <a:t>Project features:</a:t>
            </a:r>
          </a:p>
        </p:txBody>
      </p:sp>
    </p:spTree>
    <p:extLst>
      <p:ext uri="{BB962C8B-B14F-4D97-AF65-F5344CB8AC3E}">
        <p14:creationId xmlns:p14="http://schemas.microsoft.com/office/powerpoint/2010/main" val="179546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2AB37463-477A-470F-99ED-F1F1768C0E59}" type="slidenum">
              <a:rPr lang="ru-RU" altLang="ru-RU"/>
              <a:pPr>
                <a:defRPr/>
              </a:pPr>
              <a:t>4</a:t>
            </a:fld>
            <a:endParaRPr lang="ru-RU" altLang="ru-RU"/>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t="2942" b="6195"/>
          <a:stretch/>
        </p:blipFill>
        <p:spPr>
          <a:xfrm>
            <a:off x="5436096" y="2492896"/>
            <a:ext cx="3528392" cy="2736304"/>
          </a:xfrm>
          <a:prstGeom prst="rect">
            <a:avLst/>
          </a:prstGeom>
        </p:spPr>
      </p:pic>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t="4692" b="6148"/>
          <a:stretch/>
        </p:blipFill>
        <p:spPr>
          <a:xfrm>
            <a:off x="1907704" y="2492896"/>
            <a:ext cx="3384376" cy="2736304"/>
          </a:xfrm>
          <a:prstGeom prst="rect">
            <a:avLst/>
          </a:prstGeom>
        </p:spPr>
      </p:pic>
      <p:sp>
        <p:nvSpPr>
          <p:cNvPr id="7" name="Rectangle 12"/>
          <p:cNvSpPr txBox="1">
            <a:spLocks noChangeArrowheads="1"/>
          </p:cNvSpPr>
          <p:nvPr/>
        </p:nvSpPr>
        <p:spPr bwMode="auto">
          <a:xfrm>
            <a:off x="2123728" y="192223"/>
            <a:ext cx="6912768" cy="92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Calibri Light" panose="020F0302020204030204" pitchFamily="34" charset="0"/>
              </a:defRPr>
            </a:lvl2pPr>
            <a:lvl3pPr algn="l" rtl="0" eaLnBrk="0" fontAlgn="base" hangingPunct="0">
              <a:spcBef>
                <a:spcPct val="0"/>
              </a:spcBef>
              <a:spcAft>
                <a:spcPct val="0"/>
              </a:spcAft>
              <a:defRPr sz="3200">
                <a:solidFill>
                  <a:schemeClr val="tx1"/>
                </a:solidFill>
                <a:latin typeface="Calibri Light" panose="020F0302020204030204" pitchFamily="34" charset="0"/>
              </a:defRPr>
            </a:lvl3pPr>
            <a:lvl4pPr algn="l" rtl="0" eaLnBrk="0" fontAlgn="base" hangingPunct="0">
              <a:spcBef>
                <a:spcPct val="0"/>
              </a:spcBef>
              <a:spcAft>
                <a:spcPct val="0"/>
              </a:spcAft>
              <a:defRPr sz="3200">
                <a:solidFill>
                  <a:schemeClr val="tx1"/>
                </a:solidFill>
                <a:latin typeface="Calibri Light" panose="020F0302020204030204" pitchFamily="34" charset="0"/>
              </a:defRPr>
            </a:lvl4pPr>
            <a:lvl5pPr algn="l" rtl="0" eaLnBrk="0" fontAlgn="base" hangingPunct="0">
              <a:spcBef>
                <a:spcPct val="0"/>
              </a:spcBef>
              <a:spcAft>
                <a:spcPct val="0"/>
              </a:spcAft>
              <a:defRPr sz="3200">
                <a:solidFill>
                  <a:schemeClr val="tx1"/>
                </a:solidFill>
                <a:latin typeface="Calibri Light" panose="020F0302020204030204" pitchFamily="34" charset="0"/>
              </a:defRPr>
            </a:lvl5pPr>
            <a:lvl6pPr marL="457200" algn="l" rtl="0" fontAlgn="base">
              <a:spcBef>
                <a:spcPct val="0"/>
              </a:spcBef>
              <a:spcAft>
                <a:spcPct val="0"/>
              </a:spcAft>
              <a:defRPr sz="3200">
                <a:solidFill>
                  <a:schemeClr val="tx1"/>
                </a:solidFill>
                <a:latin typeface="Calibri" pitchFamily="34" charset="0"/>
              </a:defRPr>
            </a:lvl6pPr>
            <a:lvl7pPr marL="914400" algn="l" rtl="0" fontAlgn="base">
              <a:spcBef>
                <a:spcPct val="0"/>
              </a:spcBef>
              <a:spcAft>
                <a:spcPct val="0"/>
              </a:spcAft>
              <a:defRPr sz="3200">
                <a:solidFill>
                  <a:schemeClr val="tx1"/>
                </a:solidFill>
                <a:latin typeface="Calibri" pitchFamily="34" charset="0"/>
              </a:defRPr>
            </a:lvl7pPr>
            <a:lvl8pPr marL="1371600" algn="l" rtl="0" fontAlgn="base">
              <a:spcBef>
                <a:spcPct val="0"/>
              </a:spcBef>
              <a:spcAft>
                <a:spcPct val="0"/>
              </a:spcAft>
              <a:defRPr sz="3200">
                <a:solidFill>
                  <a:schemeClr val="tx1"/>
                </a:solidFill>
                <a:latin typeface="Calibri" pitchFamily="34" charset="0"/>
              </a:defRPr>
            </a:lvl8pPr>
            <a:lvl9pPr marL="1828800" algn="l" rtl="0" fontAlgn="base">
              <a:spcBef>
                <a:spcPct val="0"/>
              </a:spcBef>
              <a:spcAft>
                <a:spcPct val="0"/>
              </a:spcAft>
              <a:defRPr sz="3200">
                <a:solidFill>
                  <a:schemeClr val="tx1"/>
                </a:solidFill>
                <a:latin typeface="Calibri" pitchFamily="34" charset="0"/>
              </a:defRPr>
            </a:lvl9pPr>
          </a:lstStyle>
          <a:p>
            <a:r>
              <a:rPr lang="en-US" altLang="ru-RU" i="1" kern="0" dirty="0" smtClean="0">
                <a:solidFill>
                  <a:schemeClr val="accent3">
                    <a:lumMod val="75000"/>
                  </a:schemeClr>
                </a:solidFill>
                <a:latin typeface="Bodoni MT Black" panose="02070A03080606020203" pitchFamily="18" charset="0"/>
                <a:cs typeface="Aharoni" panose="02010803020104030203" pitchFamily="2" charset="-79"/>
              </a:rPr>
              <a:t>Login and </a:t>
            </a:r>
            <a:r>
              <a:rPr lang="en-US" altLang="ru-RU" i="1" kern="0" dirty="0" err="1" smtClean="0">
                <a:solidFill>
                  <a:schemeClr val="accent3">
                    <a:lumMod val="75000"/>
                  </a:schemeClr>
                </a:solidFill>
                <a:latin typeface="Bodoni MT Black" panose="02070A03080606020203" pitchFamily="18" charset="0"/>
                <a:cs typeface="Aharoni" panose="02010803020104030203" pitchFamily="2" charset="-79"/>
              </a:rPr>
              <a:t>Registeration</a:t>
            </a:r>
            <a:r>
              <a:rPr lang="en-US" altLang="ru-RU" i="1" kern="0" dirty="0" smtClean="0">
                <a:solidFill>
                  <a:schemeClr val="accent3">
                    <a:lumMod val="75000"/>
                  </a:schemeClr>
                </a:solidFill>
                <a:latin typeface="Bodoni MT Black" panose="02070A03080606020203" pitchFamily="18" charset="0"/>
                <a:cs typeface="Aharoni" panose="02010803020104030203" pitchFamily="2" charset="-79"/>
              </a:rPr>
              <a:t> Page       by pencil</a:t>
            </a:r>
            <a:endParaRPr lang="en-US" altLang="ru-RU" b="1" i="1" kern="0" dirty="0" smtClean="0">
              <a:solidFill>
                <a:schemeClr val="accent3">
                  <a:lumMod val="75000"/>
                </a:schemeClr>
              </a:solidFill>
              <a:latin typeface="Bodoni MT Black" panose="02070A03080606020203" pitchFamily="18" charset="0"/>
              <a:cs typeface="Aharoni" panose="02010803020104030203" pitchFamily="2" charset="-79"/>
            </a:endParaRPr>
          </a:p>
        </p:txBody>
      </p:sp>
      <p:sp>
        <p:nvSpPr>
          <p:cNvPr id="8" name="Rectangle 12"/>
          <p:cNvSpPr txBox="1">
            <a:spLocks noChangeArrowheads="1"/>
          </p:cNvSpPr>
          <p:nvPr/>
        </p:nvSpPr>
        <p:spPr bwMode="auto">
          <a:xfrm>
            <a:off x="2123728" y="1345196"/>
            <a:ext cx="7128792" cy="92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Calibri Light" panose="020F0302020204030204" pitchFamily="34" charset="0"/>
              </a:defRPr>
            </a:lvl2pPr>
            <a:lvl3pPr algn="l" rtl="0" eaLnBrk="0" fontAlgn="base" hangingPunct="0">
              <a:spcBef>
                <a:spcPct val="0"/>
              </a:spcBef>
              <a:spcAft>
                <a:spcPct val="0"/>
              </a:spcAft>
              <a:defRPr sz="3200">
                <a:solidFill>
                  <a:schemeClr val="tx1"/>
                </a:solidFill>
                <a:latin typeface="Calibri Light" panose="020F0302020204030204" pitchFamily="34" charset="0"/>
              </a:defRPr>
            </a:lvl3pPr>
            <a:lvl4pPr algn="l" rtl="0" eaLnBrk="0" fontAlgn="base" hangingPunct="0">
              <a:spcBef>
                <a:spcPct val="0"/>
              </a:spcBef>
              <a:spcAft>
                <a:spcPct val="0"/>
              </a:spcAft>
              <a:defRPr sz="3200">
                <a:solidFill>
                  <a:schemeClr val="tx1"/>
                </a:solidFill>
                <a:latin typeface="Calibri Light" panose="020F0302020204030204" pitchFamily="34" charset="0"/>
              </a:defRPr>
            </a:lvl4pPr>
            <a:lvl5pPr algn="l" rtl="0" eaLnBrk="0" fontAlgn="base" hangingPunct="0">
              <a:spcBef>
                <a:spcPct val="0"/>
              </a:spcBef>
              <a:spcAft>
                <a:spcPct val="0"/>
              </a:spcAft>
              <a:defRPr sz="3200">
                <a:solidFill>
                  <a:schemeClr val="tx1"/>
                </a:solidFill>
                <a:latin typeface="Calibri Light" panose="020F0302020204030204" pitchFamily="34" charset="0"/>
              </a:defRPr>
            </a:lvl5pPr>
            <a:lvl6pPr marL="457200" algn="l" rtl="0" fontAlgn="base">
              <a:spcBef>
                <a:spcPct val="0"/>
              </a:spcBef>
              <a:spcAft>
                <a:spcPct val="0"/>
              </a:spcAft>
              <a:defRPr sz="3200">
                <a:solidFill>
                  <a:schemeClr val="tx1"/>
                </a:solidFill>
                <a:latin typeface="Calibri" pitchFamily="34" charset="0"/>
              </a:defRPr>
            </a:lvl6pPr>
            <a:lvl7pPr marL="914400" algn="l" rtl="0" fontAlgn="base">
              <a:spcBef>
                <a:spcPct val="0"/>
              </a:spcBef>
              <a:spcAft>
                <a:spcPct val="0"/>
              </a:spcAft>
              <a:defRPr sz="3200">
                <a:solidFill>
                  <a:schemeClr val="tx1"/>
                </a:solidFill>
                <a:latin typeface="Calibri" pitchFamily="34" charset="0"/>
              </a:defRPr>
            </a:lvl7pPr>
            <a:lvl8pPr marL="1371600" algn="l" rtl="0" fontAlgn="base">
              <a:spcBef>
                <a:spcPct val="0"/>
              </a:spcBef>
              <a:spcAft>
                <a:spcPct val="0"/>
              </a:spcAft>
              <a:defRPr sz="3200">
                <a:solidFill>
                  <a:schemeClr val="tx1"/>
                </a:solidFill>
                <a:latin typeface="Calibri" pitchFamily="34" charset="0"/>
              </a:defRPr>
            </a:lvl8pPr>
            <a:lvl9pPr marL="1828800" algn="l" rtl="0" fontAlgn="base">
              <a:spcBef>
                <a:spcPct val="0"/>
              </a:spcBef>
              <a:spcAft>
                <a:spcPct val="0"/>
              </a:spcAft>
              <a:defRPr sz="3200">
                <a:solidFill>
                  <a:schemeClr val="tx1"/>
                </a:solidFill>
                <a:latin typeface="Calibri" pitchFamily="34" charset="0"/>
              </a:defRPr>
            </a:lvl9pPr>
          </a:lstStyle>
          <a:p>
            <a:r>
              <a:rPr lang="en-US" altLang="ru-RU" sz="2000" b="0" kern="0" dirty="0" smtClean="0">
                <a:solidFill>
                  <a:schemeClr val="bg2">
                    <a:lumMod val="75000"/>
                  </a:schemeClr>
                </a:solidFill>
                <a:latin typeface="Bodoni MT Black" panose="02070A03080606020203" pitchFamily="18" charset="0"/>
                <a:cs typeface="Aharoni" panose="02010803020104030203" pitchFamily="2" charset="-79"/>
              </a:rPr>
              <a:t>You should have an account if you have account sign up to go to next page.</a:t>
            </a:r>
          </a:p>
        </p:txBody>
      </p:sp>
    </p:spTree>
    <p:extLst>
      <p:ext uri="{BB962C8B-B14F-4D97-AF65-F5344CB8AC3E}">
        <p14:creationId xmlns:p14="http://schemas.microsoft.com/office/powerpoint/2010/main" val="3330869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2AB37463-477A-470F-99ED-F1F1768C0E59}" type="slidenum">
              <a:rPr lang="ru-RU" altLang="ru-RU"/>
              <a:pPr>
                <a:defRPr/>
              </a:pPr>
              <a:t>5</a:t>
            </a:fld>
            <a:endParaRPr lang="ru-RU" altLang="ru-RU"/>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b="4651"/>
          <a:stretch/>
        </p:blipFill>
        <p:spPr>
          <a:xfrm>
            <a:off x="1835696" y="3068960"/>
            <a:ext cx="3168352" cy="3096344"/>
          </a:xfrm>
          <a:prstGeom prst="rect">
            <a:avLst/>
          </a:prstGeom>
        </p:spPr>
      </p:pic>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b="4791"/>
          <a:stretch/>
        </p:blipFill>
        <p:spPr>
          <a:xfrm>
            <a:off x="5076056" y="3068960"/>
            <a:ext cx="3744416" cy="3096344"/>
          </a:xfrm>
          <a:prstGeom prst="rect">
            <a:avLst/>
          </a:prstGeom>
        </p:spPr>
      </p:pic>
      <p:sp>
        <p:nvSpPr>
          <p:cNvPr id="5" name="Rectangle 12"/>
          <p:cNvSpPr txBox="1">
            <a:spLocks noChangeArrowheads="1"/>
          </p:cNvSpPr>
          <p:nvPr/>
        </p:nvSpPr>
        <p:spPr bwMode="auto">
          <a:xfrm>
            <a:off x="2015208" y="192223"/>
            <a:ext cx="7128792" cy="92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Calibri Light" panose="020F0302020204030204" pitchFamily="34" charset="0"/>
              </a:defRPr>
            </a:lvl2pPr>
            <a:lvl3pPr algn="l" rtl="0" eaLnBrk="0" fontAlgn="base" hangingPunct="0">
              <a:spcBef>
                <a:spcPct val="0"/>
              </a:spcBef>
              <a:spcAft>
                <a:spcPct val="0"/>
              </a:spcAft>
              <a:defRPr sz="3200">
                <a:solidFill>
                  <a:schemeClr val="tx1"/>
                </a:solidFill>
                <a:latin typeface="Calibri Light" panose="020F0302020204030204" pitchFamily="34" charset="0"/>
              </a:defRPr>
            </a:lvl3pPr>
            <a:lvl4pPr algn="l" rtl="0" eaLnBrk="0" fontAlgn="base" hangingPunct="0">
              <a:spcBef>
                <a:spcPct val="0"/>
              </a:spcBef>
              <a:spcAft>
                <a:spcPct val="0"/>
              </a:spcAft>
              <a:defRPr sz="3200">
                <a:solidFill>
                  <a:schemeClr val="tx1"/>
                </a:solidFill>
                <a:latin typeface="Calibri Light" panose="020F0302020204030204" pitchFamily="34" charset="0"/>
              </a:defRPr>
            </a:lvl4pPr>
            <a:lvl5pPr algn="l" rtl="0" eaLnBrk="0" fontAlgn="base" hangingPunct="0">
              <a:spcBef>
                <a:spcPct val="0"/>
              </a:spcBef>
              <a:spcAft>
                <a:spcPct val="0"/>
              </a:spcAft>
              <a:defRPr sz="3200">
                <a:solidFill>
                  <a:schemeClr val="tx1"/>
                </a:solidFill>
                <a:latin typeface="Calibri Light" panose="020F0302020204030204" pitchFamily="34" charset="0"/>
              </a:defRPr>
            </a:lvl5pPr>
            <a:lvl6pPr marL="457200" algn="l" rtl="0" fontAlgn="base">
              <a:spcBef>
                <a:spcPct val="0"/>
              </a:spcBef>
              <a:spcAft>
                <a:spcPct val="0"/>
              </a:spcAft>
              <a:defRPr sz="3200">
                <a:solidFill>
                  <a:schemeClr val="tx1"/>
                </a:solidFill>
                <a:latin typeface="Calibri" pitchFamily="34" charset="0"/>
              </a:defRPr>
            </a:lvl6pPr>
            <a:lvl7pPr marL="914400" algn="l" rtl="0" fontAlgn="base">
              <a:spcBef>
                <a:spcPct val="0"/>
              </a:spcBef>
              <a:spcAft>
                <a:spcPct val="0"/>
              </a:spcAft>
              <a:defRPr sz="3200">
                <a:solidFill>
                  <a:schemeClr val="tx1"/>
                </a:solidFill>
                <a:latin typeface="Calibri" pitchFamily="34" charset="0"/>
              </a:defRPr>
            </a:lvl7pPr>
            <a:lvl8pPr marL="1371600" algn="l" rtl="0" fontAlgn="base">
              <a:spcBef>
                <a:spcPct val="0"/>
              </a:spcBef>
              <a:spcAft>
                <a:spcPct val="0"/>
              </a:spcAft>
              <a:defRPr sz="3200">
                <a:solidFill>
                  <a:schemeClr val="tx1"/>
                </a:solidFill>
                <a:latin typeface="Calibri" pitchFamily="34" charset="0"/>
              </a:defRPr>
            </a:lvl8pPr>
            <a:lvl9pPr marL="1828800" algn="l" rtl="0" fontAlgn="base">
              <a:spcBef>
                <a:spcPct val="0"/>
              </a:spcBef>
              <a:spcAft>
                <a:spcPct val="0"/>
              </a:spcAft>
              <a:defRPr sz="3200">
                <a:solidFill>
                  <a:schemeClr val="tx1"/>
                </a:solidFill>
                <a:latin typeface="Calibri" pitchFamily="34" charset="0"/>
              </a:defRPr>
            </a:lvl9pPr>
          </a:lstStyle>
          <a:p>
            <a:r>
              <a:rPr lang="en-US" altLang="ru-RU" i="1" kern="0" dirty="0" smtClean="0">
                <a:solidFill>
                  <a:schemeClr val="accent3">
                    <a:lumMod val="75000"/>
                  </a:schemeClr>
                </a:solidFill>
                <a:latin typeface="Bodoni MT Black" panose="02070A03080606020203" pitchFamily="18" charset="0"/>
                <a:cs typeface="Aharoni" panose="02010803020104030203" pitchFamily="2" charset="-79"/>
              </a:rPr>
              <a:t>Login and </a:t>
            </a:r>
            <a:r>
              <a:rPr lang="en-US" altLang="ru-RU" i="1" kern="0" dirty="0" err="1" smtClean="0">
                <a:solidFill>
                  <a:schemeClr val="accent3">
                    <a:lumMod val="75000"/>
                  </a:schemeClr>
                </a:solidFill>
                <a:latin typeface="Bodoni MT Black" panose="02070A03080606020203" pitchFamily="18" charset="0"/>
                <a:cs typeface="Aharoni" panose="02010803020104030203" pitchFamily="2" charset="-79"/>
              </a:rPr>
              <a:t>Registeration</a:t>
            </a:r>
            <a:r>
              <a:rPr lang="en-US" altLang="ru-RU" i="1" kern="0" dirty="0" smtClean="0">
                <a:solidFill>
                  <a:schemeClr val="accent3">
                    <a:lumMod val="75000"/>
                  </a:schemeClr>
                </a:solidFill>
                <a:latin typeface="Bodoni MT Black" panose="02070A03080606020203" pitchFamily="18" charset="0"/>
                <a:cs typeface="Aharoni" panose="02010803020104030203" pitchFamily="2" charset="-79"/>
              </a:rPr>
              <a:t> Page by adobe</a:t>
            </a:r>
            <a:endParaRPr lang="en-US" altLang="ru-RU" b="1" i="1" kern="0" dirty="0" smtClean="0">
              <a:solidFill>
                <a:schemeClr val="accent3">
                  <a:lumMod val="75000"/>
                </a:schemeClr>
              </a:solidFill>
              <a:latin typeface="Bodoni MT Black" panose="02070A03080606020203" pitchFamily="18" charset="0"/>
              <a:cs typeface="Aharoni" panose="02010803020104030203" pitchFamily="2" charset="-79"/>
            </a:endParaRPr>
          </a:p>
        </p:txBody>
      </p:sp>
      <p:sp>
        <p:nvSpPr>
          <p:cNvPr id="7" name="Rectangle 12"/>
          <p:cNvSpPr txBox="1">
            <a:spLocks noChangeArrowheads="1"/>
          </p:cNvSpPr>
          <p:nvPr/>
        </p:nvSpPr>
        <p:spPr bwMode="auto">
          <a:xfrm>
            <a:off x="2015208" y="1434019"/>
            <a:ext cx="7128792" cy="1368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Calibri Light" panose="020F0302020204030204" pitchFamily="34" charset="0"/>
              </a:defRPr>
            </a:lvl2pPr>
            <a:lvl3pPr algn="l" rtl="0" eaLnBrk="0" fontAlgn="base" hangingPunct="0">
              <a:spcBef>
                <a:spcPct val="0"/>
              </a:spcBef>
              <a:spcAft>
                <a:spcPct val="0"/>
              </a:spcAft>
              <a:defRPr sz="3200">
                <a:solidFill>
                  <a:schemeClr val="tx1"/>
                </a:solidFill>
                <a:latin typeface="Calibri Light" panose="020F0302020204030204" pitchFamily="34" charset="0"/>
              </a:defRPr>
            </a:lvl3pPr>
            <a:lvl4pPr algn="l" rtl="0" eaLnBrk="0" fontAlgn="base" hangingPunct="0">
              <a:spcBef>
                <a:spcPct val="0"/>
              </a:spcBef>
              <a:spcAft>
                <a:spcPct val="0"/>
              </a:spcAft>
              <a:defRPr sz="3200">
                <a:solidFill>
                  <a:schemeClr val="tx1"/>
                </a:solidFill>
                <a:latin typeface="Calibri Light" panose="020F0302020204030204" pitchFamily="34" charset="0"/>
              </a:defRPr>
            </a:lvl4pPr>
            <a:lvl5pPr algn="l" rtl="0" eaLnBrk="0" fontAlgn="base" hangingPunct="0">
              <a:spcBef>
                <a:spcPct val="0"/>
              </a:spcBef>
              <a:spcAft>
                <a:spcPct val="0"/>
              </a:spcAft>
              <a:defRPr sz="3200">
                <a:solidFill>
                  <a:schemeClr val="tx1"/>
                </a:solidFill>
                <a:latin typeface="Calibri Light" panose="020F0302020204030204" pitchFamily="34" charset="0"/>
              </a:defRPr>
            </a:lvl5pPr>
            <a:lvl6pPr marL="457200" algn="l" rtl="0" fontAlgn="base">
              <a:spcBef>
                <a:spcPct val="0"/>
              </a:spcBef>
              <a:spcAft>
                <a:spcPct val="0"/>
              </a:spcAft>
              <a:defRPr sz="3200">
                <a:solidFill>
                  <a:schemeClr val="tx1"/>
                </a:solidFill>
                <a:latin typeface="Calibri" pitchFamily="34" charset="0"/>
              </a:defRPr>
            </a:lvl6pPr>
            <a:lvl7pPr marL="914400" algn="l" rtl="0" fontAlgn="base">
              <a:spcBef>
                <a:spcPct val="0"/>
              </a:spcBef>
              <a:spcAft>
                <a:spcPct val="0"/>
              </a:spcAft>
              <a:defRPr sz="3200">
                <a:solidFill>
                  <a:schemeClr val="tx1"/>
                </a:solidFill>
                <a:latin typeface="Calibri" pitchFamily="34" charset="0"/>
              </a:defRPr>
            </a:lvl7pPr>
            <a:lvl8pPr marL="1371600" algn="l" rtl="0" fontAlgn="base">
              <a:spcBef>
                <a:spcPct val="0"/>
              </a:spcBef>
              <a:spcAft>
                <a:spcPct val="0"/>
              </a:spcAft>
              <a:defRPr sz="3200">
                <a:solidFill>
                  <a:schemeClr val="tx1"/>
                </a:solidFill>
                <a:latin typeface="Calibri" pitchFamily="34" charset="0"/>
              </a:defRPr>
            </a:lvl8pPr>
            <a:lvl9pPr marL="1828800" algn="l" rtl="0" fontAlgn="base">
              <a:spcBef>
                <a:spcPct val="0"/>
              </a:spcBef>
              <a:spcAft>
                <a:spcPct val="0"/>
              </a:spcAft>
              <a:defRPr sz="3200">
                <a:solidFill>
                  <a:schemeClr val="tx1"/>
                </a:solidFill>
                <a:latin typeface="Calibri" pitchFamily="34" charset="0"/>
              </a:defRPr>
            </a:lvl9pPr>
          </a:lstStyle>
          <a:p>
            <a:r>
              <a:rPr lang="en-US" altLang="ru-RU" b="0" kern="0" dirty="0" smtClean="0">
                <a:solidFill>
                  <a:schemeClr val="bg2">
                    <a:lumMod val="75000"/>
                  </a:schemeClr>
                </a:solidFill>
                <a:latin typeface="Bodoni MT Black" panose="02070A03080606020203" pitchFamily="18" charset="0"/>
                <a:cs typeface="Aharoni" panose="02010803020104030203" pitchFamily="2" charset="-79"/>
              </a:rPr>
              <a:t>You should have an account if you have account sign up to go to next page.</a:t>
            </a:r>
            <a:endParaRPr lang="en-US" altLang="ru-RU" b="1" i="1" kern="0" dirty="0" smtClean="0">
              <a:solidFill>
                <a:schemeClr val="bg2">
                  <a:lumMod val="75000"/>
                </a:schemeClr>
              </a:solidFill>
              <a:latin typeface="Bodoni MT Black" panose="02070A03080606020203" pitchFamily="18" charset="0"/>
              <a:cs typeface="Aharoni" panose="02010803020104030203" pitchFamily="2" charset="-79"/>
            </a:endParaRPr>
          </a:p>
        </p:txBody>
      </p:sp>
    </p:spTree>
    <p:extLst>
      <p:ext uri="{BB962C8B-B14F-4D97-AF65-F5344CB8AC3E}">
        <p14:creationId xmlns:p14="http://schemas.microsoft.com/office/powerpoint/2010/main" val="288347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2AB37463-477A-470F-99ED-F1F1768C0E59}" type="slidenum">
              <a:rPr lang="ru-RU" altLang="ru-RU"/>
              <a:pPr>
                <a:defRPr/>
              </a:pPr>
              <a:t>6</a:t>
            </a:fld>
            <a:endParaRPr lang="ru-RU" altLang="ru-RU"/>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4493"/>
          <a:stretch/>
        </p:blipFill>
        <p:spPr>
          <a:xfrm>
            <a:off x="1907704" y="2515478"/>
            <a:ext cx="3497560" cy="3145769"/>
          </a:xfrm>
          <a:prstGeom prst="rect">
            <a:avLst/>
          </a:prstGeom>
        </p:spPr>
      </p:pic>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4653"/>
          <a:stretch/>
        </p:blipFill>
        <p:spPr>
          <a:xfrm>
            <a:off x="5508104" y="2515478"/>
            <a:ext cx="3528392" cy="3168352"/>
          </a:xfrm>
          <a:prstGeom prst="rect">
            <a:avLst/>
          </a:prstGeom>
        </p:spPr>
      </p:pic>
      <p:sp>
        <p:nvSpPr>
          <p:cNvPr id="5" name="Rectangle 12"/>
          <p:cNvSpPr txBox="1">
            <a:spLocks noChangeArrowheads="1"/>
          </p:cNvSpPr>
          <p:nvPr/>
        </p:nvSpPr>
        <p:spPr bwMode="auto">
          <a:xfrm>
            <a:off x="1907704" y="188503"/>
            <a:ext cx="7128792" cy="92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Calibri Light" panose="020F0302020204030204" pitchFamily="34" charset="0"/>
              </a:defRPr>
            </a:lvl2pPr>
            <a:lvl3pPr algn="l" rtl="0" eaLnBrk="0" fontAlgn="base" hangingPunct="0">
              <a:spcBef>
                <a:spcPct val="0"/>
              </a:spcBef>
              <a:spcAft>
                <a:spcPct val="0"/>
              </a:spcAft>
              <a:defRPr sz="3200">
                <a:solidFill>
                  <a:schemeClr val="tx1"/>
                </a:solidFill>
                <a:latin typeface="Calibri Light" panose="020F0302020204030204" pitchFamily="34" charset="0"/>
              </a:defRPr>
            </a:lvl3pPr>
            <a:lvl4pPr algn="l" rtl="0" eaLnBrk="0" fontAlgn="base" hangingPunct="0">
              <a:spcBef>
                <a:spcPct val="0"/>
              </a:spcBef>
              <a:spcAft>
                <a:spcPct val="0"/>
              </a:spcAft>
              <a:defRPr sz="3200">
                <a:solidFill>
                  <a:schemeClr val="tx1"/>
                </a:solidFill>
                <a:latin typeface="Calibri Light" panose="020F0302020204030204" pitchFamily="34" charset="0"/>
              </a:defRPr>
            </a:lvl4pPr>
            <a:lvl5pPr algn="l" rtl="0" eaLnBrk="0" fontAlgn="base" hangingPunct="0">
              <a:spcBef>
                <a:spcPct val="0"/>
              </a:spcBef>
              <a:spcAft>
                <a:spcPct val="0"/>
              </a:spcAft>
              <a:defRPr sz="3200">
                <a:solidFill>
                  <a:schemeClr val="tx1"/>
                </a:solidFill>
                <a:latin typeface="Calibri Light" panose="020F0302020204030204" pitchFamily="34" charset="0"/>
              </a:defRPr>
            </a:lvl5pPr>
            <a:lvl6pPr marL="457200" algn="l" rtl="0" fontAlgn="base">
              <a:spcBef>
                <a:spcPct val="0"/>
              </a:spcBef>
              <a:spcAft>
                <a:spcPct val="0"/>
              </a:spcAft>
              <a:defRPr sz="3200">
                <a:solidFill>
                  <a:schemeClr val="tx1"/>
                </a:solidFill>
                <a:latin typeface="Calibri" pitchFamily="34" charset="0"/>
              </a:defRPr>
            </a:lvl6pPr>
            <a:lvl7pPr marL="914400" algn="l" rtl="0" fontAlgn="base">
              <a:spcBef>
                <a:spcPct val="0"/>
              </a:spcBef>
              <a:spcAft>
                <a:spcPct val="0"/>
              </a:spcAft>
              <a:defRPr sz="3200">
                <a:solidFill>
                  <a:schemeClr val="tx1"/>
                </a:solidFill>
                <a:latin typeface="Calibri" pitchFamily="34" charset="0"/>
              </a:defRPr>
            </a:lvl7pPr>
            <a:lvl8pPr marL="1371600" algn="l" rtl="0" fontAlgn="base">
              <a:spcBef>
                <a:spcPct val="0"/>
              </a:spcBef>
              <a:spcAft>
                <a:spcPct val="0"/>
              </a:spcAft>
              <a:defRPr sz="3200">
                <a:solidFill>
                  <a:schemeClr val="tx1"/>
                </a:solidFill>
                <a:latin typeface="Calibri" pitchFamily="34" charset="0"/>
              </a:defRPr>
            </a:lvl8pPr>
            <a:lvl9pPr marL="1828800" algn="l" rtl="0" fontAlgn="base">
              <a:spcBef>
                <a:spcPct val="0"/>
              </a:spcBef>
              <a:spcAft>
                <a:spcPct val="0"/>
              </a:spcAft>
              <a:defRPr sz="3200">
                <a:solidFill>
                  <a:schemeClr val="tx1"/>
                </a:solidFill>
                <a:latin typeface="Calibri" pitchFamily="34" charset="0"/>
              </a:defRPr>
            </a:lvl9pPr>
          </a:lstStyle>
          <a:p>
            <a:r>
              <a:rPr lang="en-US" altLang="ru-RU" i="1" kern="0" dirty="0" smtClean="0">
                <a:solidFill>
                  <a:schemeClr val="accent3">
                    <a:lumMod val="75000"/>
                  </a:schemeClr>
                </a:solidFill>
                <a:latin typeface="Bodoni MT Black" panose="02070A03080606020203" pitchFamily="18" charset="0"/>
                <a:cs typeface="Aharoni" panose="02010803020104030203" pitchFamily="2" charset="-79"/>
              </a:rPr>
              <a:t>Main and Welcome Page by pencil</a:t>
            </a:r>
            <a:endParaRPr lang="en-US" altLang="ru-RU" b="1" i="1" kern="0" dirty="0" smtClean="0">
              <a:solidFill>
                <a:schemeClr val="accent3">
                  <a:lumMod val="75000"/>
                </a:schemeClr>
              </a:solidFill>
              <a:latin typeface="Bodoni MT Black" panose="02070A03080606020203" pitchFamily="18" charset="0"/>
              <a:cs typeface="Aharoni" panose="02010803020104030203" pitchFamily="2" charset="-79"/>
            </a:endParaRPr>
          </a:p>
        </p:txBody>
      </p:sp>
      <p:sp>
        <p:nvSpPr>
          <p:cNvPr id="7" name="Rectangle 12"/>
          <p:cNvSpPr txBox="1">
            <a:spLocks noChangeArrowheads="1"/>
          </p:cNvSpPr>
          <p:nvPr/>
        </p:nvSpPr>
        <p:spPr bwMode="auto">
          <a:xfrm>
            <a:off x="1840868" y="1421411"/>
            <a:ext cx="7128792" cy="92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Calibri Light" panose="020F0302020204030204" pitchFamily="34" charset="0"/>
              </a:defRPr>
            </a:lvl2pPr>
            <a:lvl3pPr algn="l" rtl="0" eaLnBrk="0" fontAlgn="base" hangingPunct="0">
              <a:spcBef>
                <a:spcPct val="0"/>
              </a:spcBef>
              <a:spcAft>
                <a:spcPct val="0"/>
              </a:spcAft>
              <a:defRPr sz="3200">
                <a:solidFill>
                  <a:schemeClr val="tx1"/>
                </a:solidFill>
                <a:latin typeface="Calibri Light" panose="020F0302020204030204" pitchFamily="34" charset="0"/>
              </a:defRPr>
            </a:lvl3pPr>
            <a:lvl4pPr algn="l" rtl="0" eaLnBrk="0" fontAlgn="base" hangingPunct="0">
              <a:spcBef>
                <a:spcPct val="0"/>
              </a:spcBef>
              <a:spcAft>
                <a:spcPct val="0"/>
              </a:spcAft>
              <a:defRPr sz="3200">
                <a:solidFill>
                  <a:schemeClr val="tx1"/>
                </a:solidFill>
                <a:latin typeface="Calibri Light" panose="020F0302020204030204" pitchFamily="34" charset="0"/>
              </a:defRPr>
            </a:lvl4pPr>
            <a:lvl5pPr algn="l" rtl="0" eaLnBrk="0" fontAlgn="base" hangingPunct="0">
              <a:spcBef>
                <a:spcPct val="0"/>
              </a:spcBef>
              <a:spcAft>
                <a:spcPct val="0"/>
              </a:spcAft>
              <a:defRPr sz="3200">
                <a:solidFill>
                  <a:schemeClr val="tx1"/>
                </a:solidFill>
                <a:latin typeface="Calibri Light" panose="020F0302020204030204" pitchFamily="34" charset="0"/>
              </a:defRPr>
            </a:lvl5pPr>
            <a:lvl6pPr marL="457200" algn="l" rtl="0" fontAlgn="base">
              <a:spcBef>
                <a:spcPct val="0"/>
              </a:spcBef>
              <a:spcAft>
                <a:spcPct val="0"/>
              </a:spcAft>
              <a:defRPr sz="3200">
                <a:solidFill>
                  <a:schemeClr val="tx1"/>
                </a:solidFill>
                <a:latin typeface="Calibri" pitchFamily="34" charset="0"/>
              </a:defRPr>
            </a:lvl6pPr>
            <a:lvl7pPr marL="914400" algn="l" rtl="0" fontAlgn="base">
              <a:spcBef>
                <a:spcPct val="0"/>
              </a:spcBef>
              <a:spcAft>
                <a:spcPct val="0"/>
              </a:spcAft>
              <a:defRPr sz="3200">
                <a:solidFill>
                  <a:schemeClr val="tx1"/>
                </a:solidFill>
                <a:latin typeface="Calibri" pitchFamily="34" charset="0"/>
              </a:defRPr>
            </a:lvl7pPr>
            <a:lvl8pPr marL="1371600" algn="l" rtl="0" fontAlgn="base">
              <a:spcBef>
                <a:spcPct val="0"/>
              </a:spcBef>
              <a:spcAft>
                <a:spcPct val="0"/>
              </a:spcAft>
              <a:defRPr sz="3200">
                <a:solidFill>
                  <a:schemeClr val="tx1"/>
                </a:solidFill>
                <a:latin typeface="Calibri" pitchFamily="34" charset="0"/>
              </a:defRPr>
            </a:lvl8pPr>
            <a:lvl9pPr marL="1828800" algn="l" rtl="0" fontAlgn="base">
              <a:spcBef>
                <a:spcPct val="0"/>
              </a:spcBef>
              <a:spcAft>
                <a:spcPct val="0"/>
              </a:spcAft>
              <a:defRPr sz="3200">
                <a:solidFill>
                  <a:schemeClr val="tx1"/>
                </a:solidFill>
                <a:latin typeface="Calibri" pitchFamily="34" charset="0"/>
              </a:defRPr>
            </a:lvl9pPr>
          </a:lstStyle>
          <a:p>
            <a:r>
              <a:rPr lang="en-US" altLang="ru-RU" b="1" i="1" kern="0" dirty="0" smtClean="0">
                <a:solidFill>
                  <a:schemeClr val="bg2">
                    <a:lumMod val="75000"/>
                  </a:schemeClr>
                </a:solidFill>
                <a:latin typeface="Bodoni MT Black" panose="02070A03080606020203" pitchFamily="18" charset="0"/>
                <a:cs typeface="Aharoni" panose="02010803020104030203" pitchFamily="2" charset="-79"/>
              </a:rPr>
              <a:t>You will see the product we have.</a:t>
            </a:r>
          </a:p>
        </p:txBody>
      </p:sp>
    </p:spTree>
    <p:extLst>
      <p:ext uri="{BB962C8B-B14F-4D97-AF65-F5344CB8AC3E}">
        <p14:creationId xmlns:p14="http://schemas.microsoft.com/office/powerpoint/2010/main" val="1211770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2AB37463-477A-470F-99ED-F1F1768C0E59}" type="slidenum">
              <a:rPr lang="ru-RU" altLang="ru-RU"/>
              <a:pPr>
                <a:defRPr/>
              </a:pPr>
              <a:t>7</a:t>
            </a:fld>
            <a:endParaRPr lang="ru-RU" altLang="ru-RU"/>
          </a:p>
        </p:txBody>
      </p:sp>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t="2401" b="5201"/>
          <a:stretch/>
        </p:blipFill>
        <p:spPr>
          <a:xfrm>
            <a:off x="1907703" y="3212976"/>
            <a:ext cx="3456385" cy="2736304"/>
          </a:xfrm>
          <a:prstGeom prst="rect">
            <a:avLst/>
          </a:prstGeom>
        </p:spPr>
      </p:pic>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t="2401" b="5201"/>
          <a:stretch/>
        </p:blipFill>
        <p:spPr>
          <a:xfrm>
            <a:off x="5512094" y="3212976"/>
            <a:ext cx="3491880" cy="2736304"/>
          </a:xfrm>
          <a:prstGeom prst="rect">
            <a:avLst/>
          </a:prstGeom>
        </p:spPr>
      </p:pic>
      <p:sp>
        <p:nvSpPr>
          <p:cNvPr id="5" name="Rectangle 12"/>
          <p:cNvSpPr txBox="1">
            <a:spLocks noChangeArrowheads="1"/>
          </p:cNvSpPr>
          <p:nvPr/>
        </p:nvSpPr>
        <p:spPr bwMode="auto">
          <a:xfrm>
            <a:off x="2015208" y="332656"/>
            <a:ext cx="7128792" cy="92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Calibri Light" panose="020F0302020204030204" pitchFamily="34" charset="0"/>
              </a:defRPr>
            </a:lvl2pPr>
            <a:lvl3pPr algn="l" rtl="0" eaLnBrk="0" fontAlgn="base" hangingPunct="0">
              <a:spcBef>
                <a:spcPct val="0"/>
              </a:spcBef>
              <a:spcAft>
                <a:spcPct val="0"/>
              </a:spcAft>
              <a:defRPr sz="3200">
                <a:solidFill>
                  <a:schemeClr val="tx1"/>
                </a:solidFill>
                <a:latin typeface="Calibri Light" panose="020F0302020204030204" pitchFamily="34" charset="0"/>
              </a:defRPr>
            </a:lvl3pPr>
            <a:lvl4pPr algn="l" rtl="0" eaLnBrk="0" fontAlgn="base" hangingPunct="0">
              <a:spcBef>
                <a:spcPct val="0"/>
              </a:spcBef>
              <a:spcAft>
                <a:spcPct val="0"/>
              </a:spcAft>
              <a:defRPr sz="3200">
                <a:solidFill>
                  <a:schemeClr val="tx1"/>
                </a:solidFill>
                <a:latin typeface="Calibri Light" panose="020F0302020204030204" pitchFamily="34" charset="0"/>
              </a:defRPr>
            </a:lvl4pPr>
            <a:lvl5pPr algn="l" rtl="0" eaLnBrk="0" fontAlgn="base" hangingPunct="0">
              <a:spcBef>
                <a:spcPct val="0"/>
              </a:spcBef>
              <a:spcAft>
                <a:spcPct val="0"/>
              </a:spcAft>
              <a:defRPr sz="3200">
                <a:solidFill>
                  <a:schemeClr val="tx1"/>
                </a:solidFill>
                <a:latin typeface="Calibri Light" panose="020F0302020204030204" pitchFamily="34" charset="0"/>
              </a:defRPr>
            </a:lvl5pPr>
            <a:lvl6pPr marL="457200" algn="l" rtl="0" fontAlgn="base">
              <a:spcBef>
                <a:spcPct val="0"/>
              </a:spcBef>
              <a:spcAft>
                <a:spcPct val="0"/>
              </a:spcAft>
              <a:defRPr sz="3200">
                <a:solidFill>
                  <a:schemeClr val="tx1"/>
                </a:solidFill>
                <a:latin typeface="Calibri" pitchFamily="34" charset="0"/>
              </a:defRPr>
            </a:lvl6pPr>
            <a:lvl7pPr marL="914400" algn="l" rtl="0" fontAlgn="base">
              <a:spcBef>
                <a:spcPct val="0"/>
              </a:spcBef>
              <a:spcAft>
                <a:spcPct val="0"/>
              </a:spcAft>
              <a:defRPr sz="3200">
                <a:solidFill>
                  <a:schemeClr val="tx1"/>
                </a:solidFill>
                <a:latin typeface="Calibri" pitchFamily="34" charset="0"/>
              </a:defRPr>
            </a:lvl7pPr>
            <a:lvl8pPr marL="1371600" algn="l" rtl="0" fontAlgn="base">
              <a:spcBef>
                <a:spcPct val="0"/>
              </a:spcBef>
              <a:spcAft>
                <a:spcPct val="0"/>
              </a:spcAft>
              <a:defRPr sz="3200">
                <a:solidFill>
                  <a:schemeClr val="tx1"/>
                </a:solidFill>
                <a:latin typeface="Calibri" pitchFamily="34" charset="0"/>
              </a:defRPr>
            </a:lvl8pPr>
            <a:lvl9pPr marL="1828800" algn="l" rtl="0" fontAlgn="base">
              <a:spcBef>
                <a:spcPct val="0"/>
              </a:spcBef>
              <a:spcAft>
                <a:spcPct val="0"/>
              </a:spcAft>
              <a:defRPr sz="3200">
                <a:solidFill>
                  <a:schemeClr val="tx1"/>
                </a:solidFill>
                <a:latin typeface="Calibri" pitchFamily="34" charset="0"/>
              </a:defRPr>
            </a:lvl9pPr>
          </a:lstStyle>
          <a:p>
            <a:r>
              <a:rPr lang="en-US" altLang="ru-RU" i="1" kern="0" dirty="0" smtClean="0">
                <a:solidFill>
                  <a:schemeClr val="accent3">
                    <a:lumMod val="75000"/>
                  </a:schemeClr>
                </a:solidFill>
                <a:latin typeface="Bodoni MT Black" panose="02070A03080606020203" pitchFamily="18" charset="0"/>
                <a:cs typeface="Aharoni" panose="02010803020104030203" pitchFamily="2" charset="-79"/>
              </a:rPr>
              <a:t>Main and Welcome Page by adobe</a:t>
            </a:r>
            <a:endParaRPr lang="en-US" altLang="ru-RU" b="1" i="1" kern="0" dirty="0" smtClean="0">
              <a:solidFill>
                <a:schemeClr val="accent3">
                  <a:lumMod val="75000"/>
                </a:schemeClr>
              </a:solidFill>
              <a:latin typeface="Bodoni MT Black" panose="02070A03080606020203" pitchFamily="18" charset="0"/>
              <a:cs typeface="Aharoni" panose="02010803020104030203" pitchFamily="2" charset="-79"/>
            </a:endParaRPr>
          </a:p>
        </p:txBody>
      </p:sp>
      <p:sp>
        <p:nvSpPr>
          <p:cNvPr id="7" name="Rectangle 12"/>
          <p:cNvSpPr txBox="1">
            <a:spLocks noChangeArrowheads="1"/>
          </p:cNvSpPr>
          <p:nvPr/>
        </p:nvSpPr>
        <p:spPr bwMode="auto">
          <a:xfrm>
            <a:off x="2015208" y="1844824"/>
            <a:ext cx="7128792" cy="92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Calibri Light" panose="020F0302020204030204" pitchFamily="34" charset="0"/>
              </a:defRPr>
            </a:lvl2pPr>
            <a:lvl3pPr algn="l" rtl="0" eaLnBrk="0" fontAlgn="base" hangingPunct="0">
              <a:spcBef>
                <a:spcPct val="0"/>
              </a:spcBef>
              <a:spcAft>
                <a:spcPct val="0"/>
              </a:spcAft>
              <a:defRPr sz="3200">
                <a:solidFill>
                  <a:schemeClr val="tx1"/>
                </a:solidFill>
                <a:latin typeface="Calibri Light" panose="020F0302020204030204" pitchFamily="34" charset="0"/>
              </a:defRPr>
            </a:lvl3pPr>
            <a:lvl4pPr algn="l" rtl="0" eaLnBrk="0" fontAlgn="base" hangingPunct="0">
              <a:spcBef>
                <a:spcPct val="0"/>
              </a:spcBef>
              <a:spcAft>
                <a:spcPct val="0"/>
              </a:spcAft>
              <a:defRPr sz="3200">
                <a:solidFill>
                  <a:schemeClr val="tx1"/>
                </a:solidFill>
                <a:latin typeface="Calibri Light" panose="020F0302020204030204" pitchFamily="34" charset="0"/>
              </a:defRPr>
            </a:lvl4pPr>
            <a:lvl5pPr algn="l" rtl="0" eaLnBrk="0" fontAlgn="base" hangingPunct="0">
              <a:spcBef>
                <a:spcPct val="0"/>
              </a:spcBef>
              <a:spcAft>
                <a:spcPct val="0"/>
              </a:spcAft>
              <a:defRPr sz="3200">
                <a:solidFill>
                  <a:schemeClr val="tx1"/>
                </a:solidFill>
                <a:latin typeface="Calibri Light" panose="020F0302020204030204" pitchFamily="34" charset="0"/>
              </a:defRPr>
            </a:lvl5pPr>
            <a:lvl6pPr marL="457200" algn="l" rtl="0" fontAlgn="base">
              <a:spcBef>
                <a:spcPct val="0"/>
              </a:spcBef>
              <a:spcAft>
                <a:spcPct val="0"/>
              </a:spcAft>
              <a:defRPr sz="3200">
                <a:solidFill>
                  <a:schemeClr val="tx1"/>
                </a:solidFill>
                <a:latin typeface="Calibri" pitchFamily="34" charset="0"/>
              </a:defRPr>
            </a:lvl6pPr>
            <a:lvl7pPr marL="914400" algn="l" rtl="0" fontAlgn="base">
              <a:spcBef>
                <a:spcPct val="0"/>
              </a:spcBef>
              <a:spcAft>
                <a:spcPct val="0"/>
              </a:spcAft>
              <a:defRPr sz="3200">
                <a:solidFill>
                  <a:schemeClr val="tx1"/>
                </a:solidFill>
                <a:latin typeface="Calibri" pitchFamily="34" charset="0"/>
              </a:defRPr>
            </a:lvl7pPr>
            <a:lvl8pPr marL="1371600" algn="l" rtl="0" fontAlgn="base">
              <a:spcBef>
                <a:spcPct val="0"/>
              </a:spcBef>
              <a:spcAft>
                <a:spcPct val="0"/>
              </a:spcAft>
              <a:defRPr sz="3200">
                <a:solidFill>
                  <a:schemeClr val="tx1"/>
                </a:solidFill>
                <a:latin typeface="Calibri" pitchFamily="34" charset="0"/>
              </a:defRPr>
            </a:lvl8pPr>
            <a:lvl9pPr marL="1828800" algn="l" rtl="0" fontAlgn="base">
              <a:spcBef>
                <a:spcPct val="0"/>
              </a:spcBef>
              <a:spcAft>
                <a:spcPct val="0"/>
              </a:spcAft>
              <a:defRPr sz="3200">
                <a:solidFill>
                  <a:schemeClr val="tx1"/>
                </a:solidFill>
                <a:latin typeface="Calibri" pitchFamily="34" charset="0"/>
              </a:defRPr>
            </a:lvl9pPr>
          </a:lstStyle>
          <a:p>
            <a:r>
              <a:rPr lang="en-US" altLang="ru-RU" i="1" kern="0" dirty="0">
                <a:solidFill>
                  <a:schemeClr val="bg2">
                    <a:lumMod val="75000"/>
                  </a:schemeClr>
                </a:solidFill>
                <a:latin typeface="Bodoni MT Black" panose="02070A03080606020203" pitchFamily="18" charset="0"/>
                <a:cs typeface="Aharoni" panose="02010803020104030203" pitchFamily="2" charset="-79"/>
              </a:rPr>
              <a:t>You will see the product we have.</a:t>
            </a:r>
          </a:p>
        </p:txBody>
      </p:sp>
    </p:spTree>
    <p:extLst>
      <p:ext uri="{BB962C8B-B14F-4D97-AF65-F5344CB8AC3E}">
        <p14:creationId xmlns:p14="http://schemas.microsoft.com/office/powerpoint/2010/main" val="916010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2AB37463-477A-470F-99ED-F1F1768C0E59}" type="slidenum">
              <a:rPr lang="ru-RU" altLang="ru-RU"/>
              <a:pPr>
                <a:defRPr/>
              </a:pPr>
              <a:t>8</a:t>
            </a:fld>
            <a:endParaRPr lang="ru-RU" altLang="ru-RU"/>
          </a:p>
        </p:txBody>
      </p:sp>
      <p:sp>
        <p:nvSpPr>
          <p:cNvPr id="5" name="Rectangle 12"/>
          <p:cNvSpPr txBox="1">
            <a:spLocks noChangeArrowheads="1"/>
          </p:cNvSpPr>
          <p:nvPr/>
        </p:nvSpPr>
        <p:spPr bwMode="auto">
          <a:xfrm>
            <a:off x="3491880" y="0"/>
            <a:ext cx="7128792" cy="92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Calibri Light" panose="020F0302020204030204" pitchFamily="34" charset="0"/>
              </a:defRPr>
            </a:lvl2pPr>
            <a:lvl3pPr algn="l" rtl="0" eaLnBrk="0" fontAlgn="base" hangingPunct="0">
              <a:spcBef>
                <a:spcPct val="0"/>
              </a:spcBef>
              <a:spcAft>
                <a:spcPct val="0"/>
              </a:spcAft>
              <a:defRPr sz="3200">
                <a:solidFill>
                  <a:schemeClr val="tx1"/>
                </a:solidFill>
                <a:latin typeface="Calibri Light" panose="020F0302020204030204" pitchFamily="34" charset="0"/>
              </a:defRPr>
            </a:lvl3pPr>
            <a:lvl4pPr algn="l" rtl="0" eaLnBrk="0" fontAlgn="base" hangingPunct="0">
              <a:spcBef>
                <a:spcPct val="0"/>
              </a:spcBef>
              <a:spcAft>
                <a:spcPct val="0"/>
              </a:spcAft>
              <a:defRPr sz="3200">
                <a:solidFill>
                  <a:schemeClr val="tx1"/>
                </a:solidFill>
                <a:latin typeface="Calibri Light" panose="020F0302020204030204" pitchFamily="34" charset="0"/>
              </a:defRPr>
            </a:lvl4pPr>
            <a:lvl5pPr algn="l" rtl="0" eaLnBrk="0" fontAlgn="base" hangingPunct="0">
              <a:spcBef>
                <a:spcPct val="0"/>
              </a:spcBef>
              <a:spcAft>
                <a:spcPct val="0"/>
              </a:spcAft>
              <a:defRPr sz="3200">
                <a:solidFill>
                  <a:schemeClr val="tx1"/>
                </a:solidFill>
                <a:latin typeface="Calibri Light" panose="020F0302020204030204" pitchFamily="34" charset="0"/>
              </a:defRPr>
            </a:lvl5pPr>
            <a:lvl6pPr marL="457200" algn="l" rtl="0" fontAlgn="base">
              <a:spcBef>
                <a:spcPct val="0"/>
              </a:spcBef>
              <a:spcAft>
                <a:spcPct val="0"/>
              </a:spcAft>
              <a:defRPr sz="3200">
                <a:solidFill>
                  <a:schemeClr val="tx1"/>
                </a:solidFill>
                <a:latin typeface="Calibri" pitchFamily="34" charset="0"/>
              </a:defRPr>
            </a:lvl6pPr>
            <a:lvl7pPr marL="914400" algn="l" rtl="0" fontAlgn="base">
              <a:spcBef>
                <a:spcPct val="0"/>
              </a:spcBef>
              <a:spcAft>
                <a:spcPct val="0"/>
              </a:spcAft>
              <a:defRPr sz="3200">
                <a:solidFill>
                  <a:schemeClr val="tx1"/>
                </a:solidFill>
                <a:latin typeface="Calibri" pitchFamily="34" charset="0"/>
              </a:defRPr>
            </a:lvl7pPr>
            <a:lvl8pPr marL="1371600" algn="l" rtl="0" fontAlgn="base">
              <a:spcBef>
                <a:spcPct val="0"/>
              </a:spcBef>
              <a:spcAft>
                <a:spcPct val="0"/>
              </a:spcAft>
              <a:defRPr sz="3200">
                <a:solidFill>
                  <a:schemeClr val="tx1"/>
                </a:solidFill>
                <a:latin typeface="Calibri" pitchFamily="34" charset="0"/>
              </a:defRPr>
            </a:lvl8pPr>
            <a:lvl9pPr marL="1828800" algn="l" rtl="0" fontAlgn="base">
              <a:spcBef>
                <a:spcPct val="0"/>
              </a:spcBef>
              <a:spcAft>
                <a:spcPct val="0"/>
              </a:spcAft>
              <a:defRPr sz="3200">
                <a:solidFill>
                  <a:schemeClr val="tx1"/>
                </a:solidFill>
                <a:latin typeface="Calibri" pitchFamily="34" charset="0"/>
              </a:defRPr>
            </a:lvl9pPr>
          </a:lstStyle>
          <a:p>
            <a:r>
              <a:rPr lang="en-US" altLang="ru-RU" i="1" kern="0" dirty="0" smtClean="0">
                <a:solidFill>
                  <a:schemeClr val="accent3">
                    <a:lumMod val="75000"/>
                  </a:schemeClr>
                </a:solidFill>
                <a:latin typeface="Bodoni MT Black" panose="02070A03080606020203" pitchFamily="18" charset="0"/>
                <a:cs typeface="Aharoni" panose="02010803020104030203" pitchFamily="2" charset="-79"/>
              </a:rPr>
              <a:t>Project profile</a:t>
            </a:r>
            <a:endParaRPr lang="en-US" altLang="ru-RU" b="1" i="1" kern="0" dirty="0" smtClean="0">
              <a:solidFill>
                <a:schemeClr val="accent3">
                  <a:lumMod val="75000"/>
                </a:schemeClr>
              </a:solidFill>
              <a:latin typeface="Bodoni MT Black" panose="02070A03080606020203" pitchFamily="18" charset="0"/>
              <a:cs typeface="Aharoni" panose="02010803020104030203" pitchFamily="2" charset="-79"/>
            </a:endParaRPr>
          </a:p>
        </p:txBody>
      </p:sp>
      <p:sp>
        <p:nvSpPr>
          <p:cNvPr id="7" name="Rectangle 12"/>
          <p:cNvSpPr txBox="1">
            <a:spLocks noChangeArrowheads="1"/>
          </p:cNvSpPr>
          <p:nvPr/>
        </p:nvSpPr>
        <p:spPr bwMode="auto">
          <a:xfrm>
            <a:off x="2015208" y="1844824"/>
            <a:ext cx="7128792" cy="92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Calibri Light" panose="020F0302020204030204" pitchFamily="34" charset="0"/>
              </a:defRPr>
            </a:lvl2pPr>
            <a:lvl3pPr algn="l" rtl="0" eaLnBrk="0" fontAlgn="base" hangingPunct="0">
              <a:spcBef>
                <a:spcPct val="0"/>
              </a:spcBef>
              <a:spcAft>
                <a:spcPct val="0"/>
              </a:spcAft>
              <a:defRPr sz="3200">
                <a:solidFill>
                  <a:schemeClr val="tx1"/>
                </a:solidFill>
                <a:latin typeface="Calibri Light" panose="020F0302020204030204" pitchFamily="34" charset="0"/>
              </a:defRPr>
            </a:lvl3pPr>
            <a:lvl4pPr algn="l" rtl="0" eaLnBrk="0" fontAlgn="base" hangingPunct="0">
              <a:spcBef>
                <a:spcPct val="0"/>
              </a:spcBef>
              <a:spcAft>
                <a:spcPct val="0"/>
              </a:spcAft>
              <a:defRPr sz="3200">
                <a:solidFill>
                  <a:schemeClr val="tx1"/>
                </a:solidFill>
                <a:latin typeface="Calibri Light" panose="020F0302020204030204" pitchFamily="34" charset="0"/>
              </a:defRPr>
            </a:lvl4pPr>
            <a:lvl5pPr algn="l" rtl="0" eaLnBrk="0" fontAlgn="base" hangingPunct="0">
              <a:spcBef>
                <a:spcPct val="0"/>
              </a:spcBef>
              <a:spcAft>
                <a:spcPct val="0"/>
              </a:spcAft>
              <a:defRPr sz="3200">
                <a:solidFill>
                  <a:schemeClr val="tx1"/>
                </a:solidFill>
                <a:latin typeface="Calibri Light" panose="020F0302020204030204" pitchFamily="34" charset="0"/>
              </a:defRPr>
            </a:lvl5pPr>
            <a:lvl6pPr marL="457200" algn="l" rtl="0" fontAlgn="base">
              <a:spcBef>
                <a:spcPct val="0"/>
              </a:spcBef>
              <a:spcAft>
                <a:spcPct val="0"/>
              </a:spcAft>
              <a:defRPr sz="3200">
                <a:solidFill>
                  <a:schemeClr val="tx1"/>
                </a:solidFill>
                <a:latin typeface="Calibri" pitchFamily="34" charset="0"/>
              </a:defRPr>
            </a:lvl6pPr>
            <a:lvl7pPr marL="914400" algn="l" rtl="0" fontAlgn="base">
              <a:spcBef>
                <a:spcPct val="0"/>
              </a:spcBef>
              <a:spcAft>
                <a:spcPct val="0"/>
              </a:spcAft>
              <a:defRPr sz="3200">
                <a:solidFill>
                  <a:schemeClr val="tx1"/>
                </a:solidFill>
                <a:latin typeface="Calibri" pitchFamily="34" charset="0"/>
              </a:defRPr>
            </a:lvl7pPr>
            <a:lvl8pPr marL="1371600" algn="l" rtl="0" fontAlgn="base">
              <a:spcBef>
                <a:spcPct val="0"/>
              </a:spcBef>
              <a:spcAft>
                <a:spcPct val="0"/>
              </a:spcAft>
              <a:defRPr sz="3200">
                <a:solidFill>
                  <a:schemeClr val="tx1"/>
                </a:solidFill>
                <a:latin typeface="Calibri" pitchFamily="34" charset="0"/>
              </a:defRPr>
            </a:lvl8pPr>
            <a:lvl9pPr marL="1828800" algn="l" rtl="0" fontAlgn="base">
              <a:spcBef>
                <a:spcPct val="0"/>
              </a:spcBef>
              <a:spcAft>
                <a:spcPct val="0"/>
              </a:spcAft>
              <a:defRPr sz="3200">
                <a:solidFill>
                  <a:schemeClr val="tx1"/>
                </a:solidFill>
                <a:latin typeface="Calibri" pitchFamily="34" charset="0"/>
              </a:defRPr>
            </a:lvl9pPr>
          </a:lstStyle>
          <a:p>
            <a:endParaRPr lang="en-US" altLang="ru-RU" i="1" kern="0" dirty="0">
              <a:solidFill>
                <a:schemeClr val="bg2">
                  <a:lumMod val="75000"/>
                </a:schemeClr>
              </a:solidFill>
              <a:latin typeface="Bodoni MT Black" panose="02070A03080606020203" pitchFamily="18" charset="0"/>
              <a:cs typeface="Aharoni" panose="02010803020104030203" pitchFamily="2" charset="-79"/>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7704" y="927100"/>
            <a:ext cx="7128792" cy="5794375"/>
          </a:xfrm>
          <a:prstGeom prst="rect">
            <a:avLst/>
          </a:prstGeom>
        </p:spPr>
      </p:pic>
    </p:spTree>
    <p:extLst>
      <p:ext uri="{BB962C8B-B14F-4D97-AF65-F5344CB8AC3E}">
        <p14:creationId xmlns:p14="http://schemas.microsoft.com/office/powerpoint/2010/main" val="2103889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2AB37463-477A-470F-99ED-F1F1768C0E59}" type="slidenum">
              <a:rPr lang="ru-RU" altLang="ru-RU"/>
              <a:pPr>
                <a:defRPr/>
              </a:pPr>
              <a:t>9</a:t>
            </a:fld>
            <a:endParaRPr lang="ru-RU" altLang="ru-RU"/>
          </a:p>
        </p:txBody>
      </p:sp>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t="3800" b="5901"/>
          <a:stretch/>
        </p:blipFill>
        <p:spPr>
          <a:xfrm>
            <a:off x="5508104" y="3068960"/>
            <a:ext cx="3528392" cy="2238318"/>
          </a:xfrm>
          <a:prstGeom prst="rect">
            <a:avLst/>
          </a:prstGeom>
        </p:spPr>
      </p:pic>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t="3800" b="5901"/>
          <a:stretch/>
        </p:blipFill>
        <p:spPr>
          <a:xfrm>
            <a:off x="1891003" y="3068960"/>
            <a:ext cx="3456384" cy="2238318"/>
          </a:xfrm>
          <a:prstGeom prst="rect">
            <a:avLst/>
          </a:prstGeom>
        </p:spPr>
      </p:pic>
      <p:sp>
        <p:nvSpPr>
          <p:cNvPr id="5" name="Rectangle 12"/>
          <p:cNvSpPr txBox="1">
            <a:spLocks noChangeArrowheads="1"/>
          </p:cNvSpPr>
          <p:nvPr/>
        </p:nvSpPr>
        <p:spPr bwMode="auto">
          <a:xfrm>
            <a:off x="2599703" y="236707"/>
            <a:ext cx="5528769" cy="92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Calibri Light" panose="020F0302020204030204" pitchFamily="34" charset="0"/>
              </a:defRPr>
            </a:lvl2pPr>
            <a:lvl3pPr algn="l" rtl="0" eaLnBrk="0" fontAlgn="base" hangingPunct="0">
              <a:spcBef>
                <a:spcPct val="0"/>
              </a:spcBef>
              <a:spcAft>
                <a:spcPct val="0"/>
              </a:spcAft>
              <a:defRPr sz="3200">
                <a:solidFill>
                  <a:schemeClr val="tx1"/>
                </a:solidFill>
                <a:latin typeface="Calibri Light" panose="020F0302020204030204" pitchFamily="34" charset="0"/>
              </a:defRPr>
            </a:lvl3pPr>
            <a:lvl4pPr algn="l" rtl="0" eaLnBrk="0" fontAlgn="base" hangingPunct="0">
              <a:spcBef>
                <a:spcPct val="0"/>
              </a:spcBef>
              <a:spcAft>
                <a:spcPct val="0"/>
              </a:spcAft>
              <a:defRPr sz="3200">
                <a:solidFill>
                  <a:schemeClr val="tx1"/>
                </a:solidFill>
                <a:latin typeface="Calibri Light" panose="020F0302020204030204" pitchFamily="34" charset="0"/>
              </a:defRPr>
            </a:lvl4pPr>
            <a:lvl5pPr algn="l" rtl="0" eaLnBrk="0" fontAlgn="base" hangingPunct="0">
              <a:spcBef>
                <a:spcPct val="0"/>
              </a:spcBef>
              <a:spcAft>
                <a:spcPct val="0"/>
              </a:spcAft>
              <a:defRPr sz="3200">
                <a:solidFill>
                  <a:schemeClr val="tx1"/>
                </a:solidFill>
                <a:latin typeface="Calibri Light" panose="020F0302020204030204" pitchFamily="34" charset="0"/>
              </a:defRPr>
            </a:lvl5pPr>
            <a:lvl6pPr marL="457200" algn="l" rtl="0" fontAlgn="base">
              <a:spcBef>
                <a:spcPct val="0"/>
              </a:spcBef>
              <a:spcAft>
                <a:spcPct val="0"/>
              </a:spcAft>
              <a:defRPr sz="3200">
                <a:solidFill>
                  <a:schemeClr val="tx1"/>
                </a:solidFill>
                <a:latin typeface="Calibri" pitchFamily="34" charset="0"/>
              </a:defRPr>
            </a:lvl6pPr>
            <a:lvl7pPr marL="914400" algn="l" rtl="0" fontAlgn="base">
              <a:spcBef>
                <a:spcPct val="0"/>
              </a:spcBef>
              <a:spcAft>
                <a:spcPct val="0"/>
              </a:spcAft>
              <a:defRPr sz="3200">
                <a:solidFill>
                  <a:schemeClr val="tx1"/>
                </a:solidFill>
                <a:latin typeface="Calibri" pitchFamily="34" charset="0"/>
              </a:defRPr>
            </a:lvl7pPr>
            <a:lvl8pPr marL="1371600" algn="l" rtl="0" fontAlgn="base">
              <a:spcBef>
                <a:spcPct val="0"/>
              </a:spcBef>
              <a:spcAft>
                <a:spcPct val="0"/>
              </a:spcAft>
              <a:defRPr sz="3200">
                <a:solidFill>
                  <a:schemeClr val="tx1"/>
                </a:solidFill>
                <a:latin typeface="Calibri" pitchFamily="34" charset="0"/>
              </a:defRPr>
            </a:lvl8pPr>
            <a:lvl9pPr marL="1828800" algn="l" rtl="0" fontAlgn="base">
              <a:spcBef>
                <a:spcPct val="0"/>
              </a:spcBef>
              <a:spcAft>
                <a:spcPct val="0"/>
              </a:spcAft>
              <a:defRPr sz="3200">
                <a:solidFill>
                  <a:schemeClr val="tx1"/>
                </a:solidFill>
                <a:latin typeface="Calibri" pitchFamily="34" charset="0"/>
              </a:defRPr>
            </a:lvl9pPr>
          </a:lstStyle>
          <a:p>
            <a:r>
              <a:rPr lang="en-US" altLang="ru-RU" i="1" kern="0" dirty="0" smtClean="0">
                <a:solidFill>
                  <a:schemeClr val="accent3">
                    <a:lumMod val="75000"/>
                  </a:schemeClr>
                </a:solidFill>
                <a:latin typeface="Bodoni MT Black" panose="02070A03080606020203" pitchFamily="18" charset="0"/>
                <a:cs typeface="Aharoni" panose="02010803020104030203" pitchFamily="2" charset="-79"/>
              </a:rPr>
              <a:t>Details Page by adobe</a:t>
            </a:r>
            <a:endParaRPr lang="en-US" altLang="ru-RU" b="1" i="1" kern="0" dirty="0" smtClean="0">
              <a:solidFill>
                <a:schemeClr val="accent3">
                  <a:lumMod val="75000"/>
                </a:schemeClr>
              </a:solidFill>
              <a:latin typeface="Bodoni MT Black" panose="02070A03080606020203" pitchFamily="18" charset="0"/>
              <a:cs typeface="Aharoni" panose="02010803020104030203" pitchFamily="2" charset="-79"/>
            </a:endParaRPr>
          </a:p>
        </p:txBody>
      </p:sp>
      <p:sp>
        <p:nvSpPr>
          <p:cNvPr id="7" name="Rectangle 12"/>
          <p:cNvSpPr txBox="1">
            <a:spLocks noChangeArrowheads="1"/>
          </p:cNvSpPr>
          <p:nvPr/>
        </p:nvSpPr>
        <p:spPr bwMode="auto">
          <a:xfrm>
            <a:off x="2411760" y="1415403"/>
            <a:ext cx="6413884" cy="1254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Calibri Light" panose="020F0302020204030204" pitchFamily="34" charset="0"/>
              </a:defRPr>
            </a:lvl2pPr>
            <a:lvl3pPr algn="l" rtl="0" eaLnBrk="0" fontAlgn="base" hangingPunct="0">
              <a:spcBef>
                <a:spcPct val="0"/>
              </a:spcBef>
              <a:spcAft>
                <a:spcPct val="0"/>
              </a:spcAft>
              <a:defRPr sz="3200">
                <a:solidFill>
                  <a:schemeClr val="tx1"/>
                </a:solidFill>
                <a:latin typeface="Calibri Light" panose="020F0302020204030204" pitchFamily="34" charset="0"/>
              </a:defRPr>
            </a:lvl3pPr>
            <a:lvl4pPr algn="l" rtl="0" eaLnBrk="0" fontAlgn="base" hangingPunct="0">
              <a:spcBef>
                <a:spcPct val="0"/>
              </a:spcBef>
              <a:spcAft>
                <a:spcPct val="0"/>
              </a:spcAft>
              <a:defRPr sz="3200">
                <a:solidFill>
                  <a:schemeClr val="tx1"/>
                </a:solidFill>
                <a:latin typeface="Calibri Light" panose="020F0302020204030204" pitchFamily="34" charset="0"/>
              </a:defRPr>
            </a:lvl4pPr>
            <a:lvl5pPr algn="l" rtl="0" eaLnBrk="0" fontAlgn="base" hangingPunct="0">
              <a:spcBef>
                <a:spcPct val="0"/>
              </a:spcBef>
              <a:spcAft>
                <a:spcPct val="0"/>
              </a:spcAft>
              <a:defRPr sz="3200">
                <a:solidFill>
                  <a:schemeClr val="tx1"/>
                </a:solidFill>
                <a:latin typeface="Calibri Light" panose="020F0302020204030204" pitchFamily="34" charset="0"/>
              </a:defRPr>
            </a:lvl5pPr>
            <a:lvl6pPr marL="457200" algn="l" rtl="0" fontAlgn="base">
              <a:spcBef>
                <a:spcPct val="0"/>
              </a:spcBef>
              <a:spcAft>
                <a:spcPct val="0"/>
              </a:spcAft>
              <a:defRPr sz="3200">
                <a:solidFill>
                  <a:schemeClr val="tx1"/>
                </a:solidFill>
                <a:latin typeface="Calibri" pitchFamily="34" charset="0"/>
              </a:defRPr>
            </a:lvl6pPr>
            <a:lvl7pPr marL="914400" algn="l" rtl="0" fontAlgn="base">
              <a:spcBef>
                <a:spcPct val="0"/>
              </a:spcBef>
              <a:spcAft>
                <a:spcPct val="0"/>
              </a:spcAft>
              <a:defRPr sz="3200">
                <a:solidFill>
                  <a:schemeClr val="tx1"/>
                </a:solidFill>
                <a:latin typeface="Calibri" pitchFamily="34" charset="0"/>
              </a:defRPr>
            </a:lvl7pPr>
            <a:lvl8pPr marL="1371600" algn="l" rtl="0" fontAlgn="base">
              <a:spcBef>
                <a:spcPct val="0"/>
              </a:spcBef>
              <a:spcAft>
                <a:spcPct val="0"/>
              </a:spcAft>
              <a:defRPr sz="3200">
                <a:solidFill>
                  <a:schemeClr val="tx1"/>
                </a:solidFill>
                <a:latin typeface="Calibri" pitchFamily="34" charset="0"/>
              </a:defRPr>
            </a:lvl8pPr>
            <a:lvl9pPr marL="1828800" algn="l" rtl="0" fontAlgn="base">
              <a:spcBef>
                <a:spcPct val="0"/>
              </a:spcBef>
              <a:spcAft>
                <a:spcPct val="0"/>
              </a:spcAft>
              <a:defRPr sz="3200">
                <a:solidFill>
                  <a:schemeClr val="tx1"/>
                </a:solidFill>
                <a:latin typeface="Calibri" pitchFamily="34" charset="0"/>
              </a:defRPr>
            </a:lvl9pPr>
          </a:lstStyle>
          <a:p>
            <a:r>
              <a:rPr lang="en-US" altLang="ru-RU" i="1" kern="0" dirty="0" smtClean="0">
                <a:solidFill>
                  <a:schemeClr val="bg2">
                    <a:lumMod val="75000"/>
                  </a:schemeClr>
                </a:solidFill>
                <a:latin typeface="Bodoni MT Black" panose="02070A03080606020203" pitchFamily="18" charset="0"/>
                <a:cs typeface="Aharoni" panose="02010803020104030203" pitchFamily="2" charset="-79"/>
              </a:rPr>
              <a:t>You will see all information and details about product.</a:t>
            </a:r>
            <a:endParaRPr lang="en-US" altLang="ru-RU" b="1" i="1" kern="0" dirty="0" smtClean="0">
              <a:solidFill>
                <a:schemeClr val="bg2">
                  <a:lumMod val="75000"/>
                </a:schemeClr>
              </a:solidFill>
              <a:latin typeface="Bodoni MT Black" panose="02070A03080606020203" pitchFamily="18" charset="0"/>
              <a:cs typeface="Aharoni" panose="02010803020104030203" pitchFamily="2" charset="-79"/>
            </a:endParaRPr>
          </a:p>
        </p:txBody>
      </p:sp>
    </p:spTree>
    <p:extLst>
      <p:ext uri="{BB962C8B-B14F-4D97-AF65-F5344CB8AC3E}">
        <p14:creationId xmlns:p14="http://schemas.microsoft.com/office/powerpoint/2010/main" val="1436693274"/>
      </p:ext>
    </p:extLst>
  </p:cSld>
  <p:clrMapOvr>
    <a:masterClrMapping/>
  </p:clrMapOvr>
</p:sld>
</file>

<file path=ppt/theme/theme1.xml><?xml version="1.0" encoding="utf-8"?>
<a:theme xmlns:a="http://schemas.openxmlformats.org/drawingml/2006/main" name="template">
  <a:themeElements>
    <a:clrScheme name="Technology">
      <a:dk1>
        <a:srgbClr val="000000"/>
      </a:dk1>
      <a:lt1>
        <a:srgbClr val="FFFFFF"/>
      </a:lt1>
      <a:dk2>
        <a:srgbClr val="000000"/>
      </a:dk2>
      <a:lt2>
        <a:srgbClr val="0FFFFF"/>
      </a:lt2>
      <a:accent1>
        <a:srgbClr val="0FFFFF"/>
      </a:accent1>
      <a:accent2>
        <a:srgbClr val="E6A8BE"/>
      </a:accent2>
      <a:accent3>
        <a:srgbClr val="8AC34A"/>
      </a:accent3>
      <a:accent4>
        <a:srgbClr val="FFFFCC"/>
      </a:accent4>
      <a:accent5>
        <a:srgbClr val="82D2E5"/>
      </a:accent5>
      <a:accent6>
        <a:srgbClr val="FDCA8D"/>
      </a:accent6>
      <a:hlink>
        <a:srgbClr val="FF0000"/>
      </a:hlink>
      <a:folHlink>
        <a:srgbClr val="0070C0"/>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ru-RU"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ru-RU" sz="1800" b="1" i="0" u="none" strike="noStrike" cap="none" normalizeH="0" baseline="0" smtClean="0">
            <a:ln>
              <a:noFill/>
            </a:ln>
            <a:solidFill>
              <a:schemeClr val="tx1"/>
            </a:solidFill>
            <a:effectLst/>
            <a:latin typeface="Arial" charset="0"/>
          </a:defRPr>
        </a:defPPr>
      </a:lstStyle>
    </a:lnDef>
  </a:objectDefaults>
  <a:extraClrSchemeLst>
    <a:extraClrScheme>
      <a:clrScheme name="template 1">
        <a:dk1>
          <a:srgbClr val="4D4D4D"/>
        </a:dk1>
        <a:lt1>
          <a:srgbClr val="FFFFFF"/>
        </a:lt1>
        <a:dk2>
          <a:srgbClr val="000000"/>
        </a:dk2>
        <a:lt2>
          <a:srgbClr val="D5E1F3"/>
        </a:lt2>
        <a:accent1>
          <a:srgbClr val="BC4417"/>
        </a:accent1>
        <a:accent2>
          <a:srgbClr val="CF9C1C"/>
        </a:accent2>
        <a:accent3>
          <a:srgbClr val="FFFFFF"/>
        </a:accent3>
        <a:accent4>
          <a:srgbClr val="404040"/>
        </a:accent4>
        <a:accent5>
          <a:srgbClr val="DAB0AB"/>
        </a:accent5>
        <a:accent6>
          <a:srgbClr val="BB8D18"/>
        </a:accent6>
        <a:hlink>
          <a:srgbClr val="E8C97C"/>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000000"/>
        </a:dk2>
        <a:lt2>
          <a:srgbClr val="986615"/>
        </a:lt2>
        <a:accent1>
          <a:srgbClr val="BF4413"/>
        </a:accent1>
        <a:accent2>
          <a:srgbClr val="FFAB21"/>
        </a:accent2>
        <a:accent3>
          <a:srgbClr val="FFFFFF"/>
        </a:accent3>
        <a:accent4>
          <a:srgbClr val="404040"/>
        </a:accent4>
        <a:accent5>
          <a:srgbClr val="DCB0AA"/>
        </a:accent5>
        <a:accent6>
          <a:srgbClr val="E79B1D"/>
        </a:accent6>
        <a:hlink>
          <a:srgbClr val="C5A379"/>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000000"/>
        </a:dk2>
        <a:lt2>
          <a:srgbClr val="4A1B17"/>
        </a:lt2>
        <a:accent1>
          <a:srgbClr val="C66C00"/>
        </a:accent1>
        <a:accent2>
          <a:srgbClr val="FED416"/>
        </a:accent2>
        <a:accent3>
          <a:srgbClr val="FFFFFF"/>
        </a:accent3>
        <a:accent4>
          <a:srgbClr val="404040"/>
        </a:accent4>
        <a:accent5>
          <a:srgbClr val="DFBAAA"/>
        </a:accent5>
        <a:accent6>
          <a:srgbClr val="E6C013"/>
        </a:accent6>
        <a:hlink>
          <a:srgbClr val="FFDE93"/>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000000"/>
        </a:dk2>
        <a:lt2>
          <a:srgbClr val="570301"/>
        </a:lt2>
        <a:accent1>
          <a:srgbClr val="D37E00"/>
        </a:accent1>
        <a:accent2>
          <a:srgbClr val="F5CB03"/>
        </a:accent2>
        <a:accent3>
          <a:srgbClr val="FFFFFF"/>
        </a:accent3>
        <a:accent4>
          <a:srgbClr val="404040"/>
        </a:accent4>
        <a:accent5>
          <a:srgbClr val="E6C0AA"/>
        </a:accent5>
        <a:accent6>
          <a:srgbClr val="DEB802"/>
        </a:accent6>
        <a:hlink>
          <a:srgbClr val="D86001"/>
        </a:hlink>
        <a:folHlink>
          <a:srgbClr val="EAEAEA"/>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000000"/>
        </a:dk2>
        <a:lt2>
          <a:srgbClr val="713C0C"/>
        </a:lt2>
        <a:accent1>
          <a:srgbClr val="E4B058"/>
        </a:accent1>
        <a:accent2>
          <a:srgbClr val="FDD912"/>
        </a:accent2>
        <a:accent3>
          <a:srgbClr val="FFFFFF"/>
        </a:accent3>
        <a:accent4>
          <a:srgbClr val="404040"/>
        </a:accent4>
        <a:accent5>
          <a:srgbClr val="EFD4B4"/>
        </a:accent5>
        <a:accent6>
          <a:srgbClr val="E5C40F"/>
        </a:accent6>
        <a:hlink>
          <a:srgbClr val="E06301"/>
        </a:hlink>
        <a:folHlink>
          <a:srgbClr val="EAEAEA"/>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000000"/>
        </a:dk2>
        <a:lt2>
          <a:srgbClr val="953900"/>
        </a:lt2>
        <a:accent1>
          <a:srgbClr val="B65300"/>
        </a:accent1>
        <a:accent2>
          <a:srgbClr val="CE6A00"/>
        </a:accent2>
        <a:accent3>
          <a:srgbClr val="FFFFFF"/>
        </a:accent3>
        <a:accent4>
          <a:srgbClr val="404040"/>
        </a:accent4>
        <a:accent5>
          <a:srgbClr val="D7B3AA"/>
        </a:accent5>
        <a:accent6>
          <a:srgbClr val="BA5F00"/>
        </a:accent6>
        <a:hlink>
          <a:srgbClr val="F0A806"/>
        </a:hlink>
        <a:folHlink>
          <a:srgbClr val="FFE6C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000000"/>
        </a:dk2>
        <a:lt2>
          <a:srgbClr val="D87200"/>
        </a:lt2>
        <a:accent1>
          <a:srgbClr val="E29B07"/>
        </a:accent1>
        <a:accent2>
          <a:srgbClr val="EDBF03"/>
        </a:accent2>
        <a:accent3>
          <a:srgbClr val="FFFFFF"/>
        </a:accent3>
        <a:accent4>
          <a:srgbClr val="404040"/>
        </a:accent4>
        <a:accent5>
          <a:srgbClr val="EECBAA"/>
        </a:accent5>
        <a:accent6>
          <a:srgbClr val="D7AD02"/>
        </a:accent6>
        <a:hlink>
          <a:srgbClr val="7CA43F"/>
        </a:hlink>
        <a:folHlink>
          <a:srgbClr val="FFE6C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000000"/>
        </a:dk2>
        <a:lt2>
          <a:srgbClr val="D24D06"/>
        </a:lt2>
        <a:accent1>
          <a:srgbClr val="E59709"/>
        </a:accent1>
        <a:accent2>
          <a:srgbClr val="E9AC24"/>
        </a:accent2>
        <a:accent3>
          <a:srgbClr val="FFFFFF"/>
        </a:accent3>
        <a:accent4>
          <a:srgbClr val="404040"/>
        </a:accent4>
        <a:accent5>
          <a:srgbClr val="F0C9AA"/>
        </a:accent5>
        <a:accent6>
          <a:srgbClr val="D39B20"/>
        </a:accent6>
        <a:hlink>
          <a:srgbClr val="F7B80B"/>
        </a:hlink>
        <a:folHlink>
          <a:srgbClr val="FFE6C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000000"/>
        </a:dk2>
        <a:lt2>
          <a:srgbClr val="CD5003"/>
        </a:lt2>
        <a:accent1>
          <a:srgbClr val="419DCF"/>
        </a:accent1>
        <a:accent2>
          <a:srgbClr val="BC1F1F"/>
        </a:accent2>
        <a:accent3>
          <a:srgbClr val="FFFFFF"/>
        </a:accent3>
        <a:accent4>
          <a:srgbClr val="404040"/>
        </a:accent4>
        <a:accent5>
          <a:srgbClr val="B0CCE4"/>
        </a:accent5>
        <a:accent6>
          <a:srgbClr val="AA1B1B"/>
        </a:accent6>
        <a:hlink>
          <a:srgbClr val="FFE42F"/>
        </a:hlink>
        <a:folHlink>
          <a:srgbClr val="FFE6C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000000"/>
        </a:dk2>
        <a:lt2>
          <a:srgbClr val="DF2905"/>
        </a:lt2>
        <a:accent1>
          <a:srgbClr val="D05203"/>
        </a:accent1>
        <a:accent2>
          <a:srgbClr val="72A3E1"/>
        </a:accent2>
        <a:accent3>
          <a:srgbClr val="FFFFFF"/>
        </a:accent3>
        <a:accent4>
          <a:srgbClr val="404040"/>
        </a:accent4>
        <a:accent5>
          <a:srgbClr val="E4B3AA"/>
        </a:accent5>
        <a:accent6>
          <a:srgbClr val="6793CC"/>
        </a:accent6>
        <a:hlink>
          <a:srgbClr val="F3A105"/>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emplate.pptx" id="{89134A76-7BFD-4E2D-A276-615E8AA1B421}" vid="{B981BC3D-8BDA-4FE3-B3CF-A35ACEF5FE59}"/>
    </a:ext>
  </a:extLst>
</a:theme>
</file>

<file path=ppt/theme/theme2.xml><?xml version="1.0" encoding="utf-8"?>
<a:theme xmlns:a="http://schemas.openxmlformats.org/drawingml/2006/main" name="Custom Design">
  <a:themeElements>
    <a:clrScheme name="Technology">
      <a:dk1>
        <a:srgbClr val="000000"/>
      </a:dk1>
      <a:lt1>
        <a:srgbClr val="FFFFFF"/>
      </a:lt1>
      <a:dk2>
        <a:srgbClr val="000000"/>
      </a:dk2>
      <a:lt2>
        <a:srgbClr val="0FFFFF"/>
      </a:lt2>
      <a:accent1>
        <a:srgbClr val="0FFFFF"/>
      </a:accent1>
      <a:accent2>
        <a:srgbClr val="E6A8BE"/>
      </a:accent2>
      <a:accent3>
        <a:srgbClr val="8AC34A"/>
      </a:accent3>
      <a:accent4>
        <a:srgbClr val="FFFFCC"/>
      </a:accent4>
      <a:accent5>
        <a:srgbClr val="82D2E5"/>
      </a:accent5>
      <a:accent6>
        <a:srgbClr val="FDCA8D"/>
      </a:accent6>
      <a:hlink>
        <a:srgbClr val="FF0000"/>
      </a:hlink>
      <a:folHlink>
        <a:srgbClr val="0070C0"/>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ru-RU"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ru-RU" sz="1800" b="1" i="0" u="none" strike="noStrike" cap="none" normalizeH="0" baseline="0" smtClean="0">
            <a:ln>
              <a:noFill/>
            </a:ln>
            <a:solidFill>
              <a:schemeClr val="tx1"/>
            </a:solidFill>
            <a:effectLst/>
            <a:latin typeface="Arial"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emplate.pptx" id="{89134A76-7BFD-4E2D-A276-615E8AA1B421}" vid="{FF991762-9648-4CF6-9626-BE9EFE02B391}"/>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113</TotalTime>
  <Words>305</Words>
  <Application>Microsoft Office PowerPoint</Application>
  <PresentationFormat>On-screen Show (4:3)</PresentationFormat>
  <Paragraphs>64</Paragraphs>
  <Slides>17</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17</vt:i4>
      </vt:variant>
    </vt:vector>
  </HeadingPairs>
  <TitlesOfParts>
    <vt:vector size="26" baseType="lpstr">
      <vt:lpstr>Aharoni</vt:lpstr>
      <vt:lpstr>Arial</vt:lpstr>
      <vt:lpstr>Berlin Sans FB Demi</vt:lpstr>
      <vt:lpstr>Bodoni MT Black</vt:lpstr>
      <vt:lpstr>Britannic Bold</vt:lpstr>
      <vt:lpstr>Calibri</vt:lpstr>
      <vt:lpstr>Calibri Light</vt:lpstr>
      <vt:lpstr>template</vt:lpstr>
      <vt:lpstr>Custom Design</vt:lpstr>
      <vt:lpstr>Medical World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PBM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Medical World</dc:title>
  <dc:creator>Windows User</dc:creator>
  <cp:lastModifiedBy>Windows User</cp:lastModifiedBy>
  <cp:revision>18</cp:revision>
  <dcterms:created xsi:type="dcterms:W3CDTF">2023-05-11T11:55:28Z</dcterms:created>
  <dcterms:modified xsi:type="dcterms:W3CDTF">2023-05-13T19:04:50Z</dcterms:modified>
</cp:coreProperties>
</file>