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8FC9-CC88-41B7-9C4A-498109EA0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523FC-55F9-4AB9-82C1-1D79AE9A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89C21-F423-42FD-96EF-52F731A0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3D2B0-FD23-4D46-96FC-B0D5940A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3DCE1-4ED9-43C5-878D-84DED613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D515-F346-4D7B-A89B-B7810B8E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89C3C-DD8B-4EA6-8D5B-FE035A191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B2CA1-C62F-4AC6-864D-963A2FF0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3A05C-A792-4DB1-BEAE-4D5F9B40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07EC7-950A-4777-93A2-E5D85CDF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841CE-2EFC-415D-B367-B0AF7EB84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ADBC4-3C1D-48BA-A0EE-DD338F60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68F9-7C8F-4233-BF67-C0BA19B4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B7980-8293-45F7-9706-9B10E2D3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C6ECA-E0AD-4DB8-8343-4237F3F4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5A7E8-2A33-4BA0-8AB0-DD28DD61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A02C8-66C9-4083-94EB-F8527577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5DA7C-873F-4412-9BBF-CAD3AB98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E7298-34F5-42A0-AC9A-07CAE0D7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EDBF6-3B1A-4385-84B2-A41B238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79E5A-776C-4244-A9C6-3D075AB6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AC89C-80DA-40EB-B5B6-72B7B0FF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DB3B3-F049-4A44-ADED-B4636D8C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B3B8C-8E9B-4692-9586-71ADFED3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32F8B-8D77-4E0E-B5CB-42955322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10BF-8194-42EC-A9E3-3178F5E9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0F108-F35E-4AB6-941A-2AE51F60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B6E33-1C2A-4A3B-87EC-81DB1AA61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FA7B1-2C94-48EC-B048-11CED6AE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D3618-1F69-459C-A651-8FE475CC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83D97-2FDF-429A-A667-3BF9F3DC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7CB1-5CD5-4EF6-B369-76E1F3E9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4D545-FD7E-488F-8276-88B367FE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D1F4D8-82CD-4B6E-B704-E3B445823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DD28DF-C72B-4713-81A1-7CF99A121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52FF7-65CB-45F0-A81B-0617440E2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A111D-E70E-4BBE-977F-79289433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22346E-1E07-4C8A-AE09-631A3C7B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5B1BF1-C46C-40CB-9A36-4E8694BB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6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115F3-BD08-4391-B30B-F0F0C191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462DED-78CE-4761-A9DC-9E5B72D0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80F323-9B3A-40D3-85ED-3DF541FB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AC006-BCC3-4F66-8FA4-4A19F2E6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B7F5BC-E8D4-428D-8A6D-A7FEAD87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8BD6DC-2C2C-4100-BEB8-8842DBAB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D33D4-0C4C-431C-90E1-CC78BF07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2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6A6E6-8D47-4A8F-B983-D37F6D9A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387CE-5A4A-4BCC-8386-A49348881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57237-5A52-4B1A-96C1-B647906A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02215-D99C-4D69-A402-A71D10ED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D71E5-FC17-4721-BCCD-04D0EC4E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A6C2C-1090-40D3-9AD9-293E9487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63DE5-AD7B-4993-BAFD-DCAAD9A2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F87004-BD7F-42FD-905B-121846BA6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AA25D-7FC7-49BF-8ED3-8FFCA622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65EE2-52E1-495B-8906-9D48463E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AA265-E205-4FF6-B4D6-4602E8E6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08B49-61BA-4B5F-AB5B-07B8C68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7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F69D7-2828-45D9-ACB0-4B5CB50C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ECF93-5586-415D-A3CF-D87723C6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5AF01-C56D-483F-A22B-0A7FC1C1B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6CF6-4445-430B-82AA-E4B96F3AD6F9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78C3F-3EA0-4F3A-944E-97DF7D2C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ADC62-8F4B-4135-ADCC-D1C54C67A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FEAF-B790-4289-8890-AE8877543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E3519-41A2-4355-ACE8-BABCAF409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关于近一段时间的总结和下一步的重大决定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5269A-59A6-4DEC-961F-9FAD89CBB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齐国华关于下一个十年的总论述</a:t>
            </a:r>
            <a:endParaRPr lang="en-US" altLang="zh-CN" dirty="0"/>
          </a:p>
          <a:p>
            <a:r>
              <a:rPr lang="en-US" altLang="zh-CN" dirty="0"/>
              <a:t>52</a:t>
            </a:r>
            <a:r>
              <a:rPr lang="zh-CN" altLang="en-US" dirty="0"/>
              <a:t>决议</a:t>
            </a:r>
          </a:p>
        </p:txBody>
      </p:sp>
    </p:spTree>
    <p:extLst>
      <p:ext uri="{BB962C8B-B14F-4D97-AF65-F5344CB8AC3E}">
        <p14:creationId xmlns:p14="http://schemas.microsoft.com/office/powerpoint/2010/main" val="41430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9F043-4A0E-442F-A721-AE386DE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一，修改奋斗的总目标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4E2D1-0EF6-48FD-B7DC-2ABDB3E2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将奋斗总目标修改为鼓足干劲，全面发展，把握主动，为实现自由，富足的美好幸福生活而奋斗，为实现家族的伟大复兴而奋斗为建设一个更加健康，更加绿色的地球而奋斗。</a:t>
            </a:r>
          </a:p>
        </p:txBody>
      </p:sp>
    </p:spTree>
    <p:extLst>
      <p:ext uri="{BB962C8B-B14F-4D97-AF65-F5344CB8AC3E}">
        <p14:creationId xmlns:p14="http://schemas.microsoft.com/office/powerpoint/2010/main" val="18139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65909-36FE-4325-A8DB-04232A6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二，修改国华家族档案馆任务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61912-2352-4F0A-ABA8-EBECD70C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国华档案馆的任务为积极记录和尽可能保存伟大斗争的历史进程，为其他各种应用提供宣传素材，积极有为，大有作为。在伟大斗争的历史进程中建功立业</a:t>
            </a:r>
            <a:endParaRPr lang="en-US" altLang="zh-CN" dirty="0"/>
          </a:p>
          <a:p>
            <a:r>
              <a:rPr lang="zh-CN" altLang="en-US" dirty="0"/>
              <a:t>审议通过数据安全条例，明确不保证数据绝对安全，只保证数据相对安全。</a:t>
            </a:r>
            <a:endParaRPr lang="en-US" altLang="zh-CN" dirty="0"/>
          </a:p>
          <a:p>
            <a:r>
              <a:rPr lang="zh-CN" altLang="en-US" dirty="0"/>
              <a:t>明确一体三备保存治理方案</a:t>
            </a:r>
          </a:p>
        </p:txBody>
      </p:sp>
    </p:spTree>
    <p:extLst>
      <p:ext uri="{BB962C8B-B14F-4D97-AF65-F5344CB8AC3E}">
        <p14:creationId xmlns:p14="http://schemas.microsoft.com/office/powerpoint/2010/main" val="39406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3C9FF-1362-4001-BFB8-982DDE43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三，明确当前的主要任务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0AE45-FD54-44C9-B802-D51EA19A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集中力量通过补考，期末，英语六级</a:t>
            </a:r>
          </a:p>
        </p:txBody>
      </p:sp>
    </p:spTree>
    <p:extLst>
      <p:ext uri="{BB962C8B-B14F-4D97-AF65-F5344CB8AC3E}">
        <p14:creationId xmlns:p14="http://schemas.microsoft.com/office/powerpoint/2010/main" val="34660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9683A-934F-43B6-BC7A-88020DE4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四，全面推进减重降负运动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36C3C-0CB5-4EAE-8FAC-7E8A3BB0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继续推进减重降负重大任务</a:t>
            </a:r>
          </a:p>
        </p:txBody>
      </p:sp>
    </p:spTree>
    <p:extLst>
      <p:ext uri="{BB962C8B-B14F-4D97-AF65-F5344CB8AC3E}">
        <p14:creationId xmlns:p14="http://schemas.microsoft.com/office/powerpoint/2010/main" val="38063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183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关于近一段时间的总结和下一步的重大决定</vt:lpstr>
      <vt:lpstr>一，修改奋斗的总目标</vt:lpstr>
      <vt:lpstr>二，修改国华家族档案馆任务</vt:lpstr>
      <vt:lpstr>三，明确当前的主要任务</vt:lpstr>
      <vt:lpstr>四，全面推进减重降负运动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关于近一段时间的总结和下一步的重大决定</dc:title>
  <dc:creator>齐 国华</dc:creator>
  <cp:lastModifiedBy>齐 国华</cp:lastModifiedBy>
  <cp:revision>2</cp:revision>
  <dcterms:created xsi:type="dcterms:W3CDTF">2020-05-01T14:01:10Z</dcterms:created>
  <dcterms:modified xsi:type="dcterms:W3CDTF">2020-05-01T14:17:33Z</dcterms:modified>
</cp:coreProperties>
</file>