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A58C1F-945F-42D0-8CDE-BC69F9985D3B}"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C90B1428-E0A0-45E3-9FA2-E0B1E6F5AFC3}">
      <dgm:prSet phldrT="[文本]"/>
      <dgm:spPr/>
      <dgm:t>
        <a:bodyPr/>
        <a:lstStyle/>
        <a:p>
          <a:r>
            <a:rPr lang="en-US" altLang="zh-CN" dirty="0" smtClean="0"/>
            <a:t>1.0</a:t>
          </a:r>
          <a:r>
            <a:rPr lang="zh-CN" altLang="en-US" dirty="0" smtClean="0"/>
            <a:t>时代</a:t>
          </a:r>
          <a:endParaRPr lang="zh-CN" altLang="en-US" dirty="0"/>
        </a:p>
      </dgm:t>
    </dgm:pt>
    <dgm:pt modelId="{4F6166C2-2E1C-4B35-BF0C-DE10ABED5B27}" type="parTrans" cxnId="{FFB5884A-C363-41D4-9FC8-07E1D0A1310E}">
      <dgm:prSet/>
      <dgm:spPr/>
      <dgm:t>
        <a:bodyPr/>
        <a:lstStyle/>
        <a:p>
          <a:endParaRPr lang="zh-CN" altLang="en-US"/>
        </a:p>
      </dgm:t>
    </dgm:pt>
    <dgm:pt modelId="{5E7E4B52-843E-48FD-AA00-BBAAEEEB1A49}" type="sibTrans" cxnId="{FFB5884A-C363-41D4-9FC8-07E1D0A1310E}">
      <dgm:prSet/>
      <dgm:spPr/>
      <dgm:t>
        <a:bodyPr/>
        <a:lstStyle/>
        <a:p>
          <a:endParaRPr lang="zh-CN" altLang="en-US"/>
        </a:p>
      </dgm:t>
    </dgm:pt>
    <dgm:pt modelId="{454C4A79-6A23-4854-AB70-47EA8A9AAB4E}">
      <dgm:prSet phldrT="[文本]"/>
      <dgm:spPr/>
      <dgm:t>
        <a:bodyPr/>
        <a:lstStyle/>
        <a:p>
          <a:r>
            <a:rPr lang="zh-CN" altLang="en-US" dirty="0" smtClean="0"/>
            <a:t>线上储存库与线下储存库相互配合，共同进行物质储存。</a:t>
          </a:r>
          <a:endParaRPr lang="zh-CN" altLang="en-US" dirty="0"/>
        </a:p>
      </dgm:t>
    </dgm:pt>
    <dgm:pt modelId="{A91DD348-01A3-422C-A271-825A727707EC}" type="parTrans" cxnId="{B44184D3-7A2C-4A59-B7E5-45386BC2ED3B}">
      <dgm:prSet/>
      <dgm:spPr/>
      <dgm:t>
        <a:bodyPr/>
        <a:lstStyle/>
        <a:p>
          <a:endParaRPr lang="zh-CN" altLang="en-US"/>
        </a:p>
      </dgm:t>
    </dgm:pt>
    <dgm:pt modelId="{5BF5CA4B-28C9-4516-89A2-9BCDA5D73884}" type="sibTrans" cxnId="{B44184D3-7A2C-4A59-B7E5-45386BC2ED3B}">
      <dgm:prSet/>
      <dgm:spPr/>
      <dgm:t>
        <a:bodyPr/>
        <a:lstStyle/>
        <a:p>
          <a:endParaRPr lang="zh-CN" altLang="en-US"/>
        </a:p>
      </dgm:t>
    </dgm:pt>
    <dgm:pt modelId="{2856F975-5095-4415-B60D-E097E54FC0F2}">
      <dgm:prSet phldrT="[文本]"/>
      <dgm:spPr/>
      <dgm:t>
        <a:bodyPr/>
        <a:lstStyle/>
        <a:p>
          <a:r>
            <a:rPr lang="zh-CN" altLang="en-US" dirty="0" smtClean="0"/>
            <a:t>东西是要保存的，要控制线下储存库的增长</a:t>
          </a:r>
          <a:endParaRPr lang="zh-CN" altLang="en-US" dirty="0"/>
        </a:p>
      </dgm:t>
    </dgm:pt>
    <dgm:pt modelId="{C273A039-CBAB-4AA8-84D1-11126792E616}" type="parTrans" cxnId="{9D9E1DE8-24D0-4AB7-9158-DA725B0BBD5F}">
      <dgm:prSet/>
      <dgm:spPr/>
      <dgm:t>
        <a:bodyPr/>
        <a:lstStyle/>
        <a:p>
          <a:endParaRPr lang="zh-CN" altLang="en-US"/>
        </a:p>
      </dgm:t>
    </dgm:pt>
    <dgm:pt modelId="{DCBF46C9-1DF6-4285-A4C5-C950B799D056}" type="sibTrans" cxnId="{9D9E1DE8-24D0-4AB7-9158-DA725B0BBD5F}">
      <dgm:prSet/>
      <dgm:spPr/>
      <dgm:t>
        <a:bodyPr/>
        <a:lstStyle/>
        <a:p>
          <a:endParaRPr lang="zh-CN" altLang="en-US"/>
        </a:p>
      </dgm:t>
    </dgm:pt>
    <dgm:pt modelId="{0450D791-FE58-4ADC-AF75-49AF14D35552}">
      <dgm:prSet phldrT="[文本]"/>
      <dgm:spPr/>
      <dgm:t>
        <a:bodyPr/>
        <a:lstStyle/>
        <a:p>
          <a:r>
            <a:rPr lang="en-US" altLang="zh-CN" dirty="0" smtClean="0"/>
            <a:t>2.0</a:t>
          </a:r>
          <a:r>
            <a:rPr lang="zh-CN" altLang="en-US" dirty="0" smtClean="0"/>
            <a:t>时代</a:t>
          </a:r>
          <a:endParaRPr lang="zh-CN" altLang="en-US" dirty="0"/>
        </a:p>
      </dgm:t>
    </dgm:pt>
    <dgm:pt modelId="{44C1565A-8FC6-4EA8-AF16-E11DA16CB534}" type="parTrans" cxnId="{B2A884F5-4A2B-4F78-8B60-BDE45B52BEAF}">
      <dgm:prSet/>
      <dgm:spPr/>
      <dgm:t>
        <a:bodyPr/>
        <a:lstStyle/>
        <a:p>
          <a:endParaRPr lang="zh-CN" altLang="en-US"/>
        </a:p>
      </dgm:t>
    </dgm:pt>
    <dgm:pt modelId="{E9647047-668A-41AE-AEF4-5953E545D837}" type="sibTrans" cxnId="{B2A884F5-4A2B-4F78-8B60-BDE45B52BEAF}">
      <dgm:prSet/>
      <dgm:spPr/>
      <dgm:t>
        <a:bodyPr/>
        <a:lstStyle/>
        <a:p>
          <a:endParaRPr lang="zh-CN" altLang="en-US"/>
        </a:p>
      </dgm:t>
    </dgm:pt>
    <dgm:pt modelId="{389E2278-ED6F-4B1F-87E1-632A298DA802}">
      <dgm:prSet phldrT="[文本]"/>
      <dgm:spPr/>
      <dgm:t>
        <a:bodyPr/>
        <a:lstStyle/>
        <a:p>
          <a:r>
            <a:rPr lang="zh-CN" altLang="en-US" dirty="0" smtClean="0"/>
            <a:t>线上线下两个储存库相互配合，设立特区探索如何压缩储存库</a:t>
          </a:r>
          <a:endParaRPr lang="zh-CN" altLang="en-US" dirty="0"/>
        </a:p>
      </dgm:t>
    </dgm:pt>
    <dgm:pt modelId="{34B24044-E75C-45AD-8F11-EF3A676EDAEB}" type="parTrans" cxnId="{FB21BE8D-AD71-4C29-93FB-1EC41EBB255E}">
      <dgm:prSet/>
      <dgm:spPr/>
      <dgm:t>
        <a:bodyPr/>
        <a:lstStyle/>
        <a:p>
          <a:endParaRPr lang="zh-CN" altLang="en-US"/>
        </a:p>
      </dgm:t>
    </dgm:pt>
    <dgm:pt modelId="{A220B083-4821-4148-A13B-53215D2F7201}" type="sibTrans" cxnId="{FB21BE8D-AD71-4C29-93FB-1EC41EBB255E}">
      <dgm:prSet/>
      <dgm:spPr/>
      <dgm:t>
        <a:bodyPr/>
        <a:lstStyle/>
        <a:p>
          <a:endParaRPr lang="zh-CN" altLang="en-US"/>
        </a:p>
      </dgm:t>
    </dgm:pt>
    <dgm:pt modelId="{80F1F3A8-6D61-4FFA-A40D-62B8CFE0C497}">
      <dgm:prSet phldrT="[文本]"/>
      <dgm:spPr/>
      <dgm:t>
        <a:bodyPr/>
        <a:lstStyle/>
        <a:p>
          <a:r>
            <a:rPr lang="zh-CN" altLang="en-US" dirty="0" smtClean="0"/>
            <a:t>东西是要保存的，但在一定的时期，可以进行压缩减少</a:t>
          </a:r>
          <a:endParaRPr lang="zh-CN" altLang="en-US" dirty="0"/>
        </a:p>
      </dgm:t>
    </dgm:pt>
    <dgm:pt modelId="{5414A18D-5594-4A38-A915-D229714F1F55}" type="parTrans" cxnId="{865D545A-AA5B-4104-AA40-3B11B651A1BA}">
      <dgm:prSet/>
      <dgm:spPr/>
      <dgm:t>
        <a:bodyPr/>
        <a:lstStyle/>
        <a:p>
          <a:endParaRPr lang="zh-CN" altLang="en-US"/>
        </a:p>
      </dgm:t>
    </dgm:pt>
    <dgm:pt modelId="{165C9042-2B96-4107-8B8B-6931A02B8B1B}" type="sibTrans" cxnId="{865D545A-AA5B-4104-AA40-3B11B651A1BA}">
      <dgm:prSet/>
      <dgm:spPr/>
      <dgm:t>
        <a:bodyPr/>
        <a:lstStyle/>
        <a:p>
          <a:endParaRPr lang="zh-CN" altLang="en-US"/>
        </a:p>
      </dgm:t>
    </dgm:pt>
    <dgm:pt modelId="{4C25D26F-8DCC-4926-B3C6-0D26348C4970}" type="pres">
      <dgm:prSet presAssocID="{15A58C1F-945F-42D0-8CDE-BC69F9985D3B}" presName="Name0" presStyleCnt="0">
        <dgm:presLayoutVars>
          <dgm:dir/>
          <dgm:animLvl val="lvl"/>
          <dgm:resizeHandles val="exact"/>
        </dgm:presLayoutVars>
      </dgm:prSet>
      <dgm:spPr/>
      <dgm:t>
        <a:bodyPr/>
        <a:lstStyle/>
        <a:p>
          <a:endParaRPr lang="zh-CN" altLang="en-US"/>
        </a:p>
      </dgm:t>
    </dgm:pt>
    <dgm:pt modelId="{14CE941A-C8F0-4EC5-A8F9-C0996250E9BC}" type="pres">
      <dgm:prSet presAssocID="{0450D791-FE58-4ADC-AF75-49AF14D35552}" presName="boxAndChildren" presStyleCnt="0"/>
      <dgm:spPr/>
    </dgm:pt>
    <dgm:pt modelId="{05A5F323-9AD1-41F4-BDFD-E7F206C89BDD}" type="pres">
      <dgm:prSet presAssocID="{0450D791-FE58-4ADC-AF75-49AF14D35552}" presName="parentTextBox" presStyleLbl="node1" presStyleIdx="0" presStyleCnt="2"/>
      <dgm:spPr/>
      <dgm:t>
        <a:bodyPr/>
        <a:lstStyle/>
        <a:p>
          <a:endParaRPr lang="zh-CN" altLang="en-US"/>
        </a:p>
      </dgm:t>
    </dgm:pt>
    <dgm:pt modelId="{774AA968-852E-4323-BD52-A3E94B768A32}" type="pres">
      <dgm:prSet presAssocID="{0450D791-FE58-4ADC-AF75-49AF14D35552}" presName="entireBox" presStyleLbl="node1" presStyleIdx="0" presStyleCnt="2"/>
      <dgm:spPr/>
      <dgm:t>
        <a:bodyPr/>
        <a:lstStyle/>
        <a:p>
          <a:endParaRPr lang="zh-CN" altLang="en-US"/>
        </a:p>
      </dgm:t>
    </dgm:pt>
    <dgm:pt modelId="{BF10A917-CA67-4A38-8C33-391E2EB48FB9}" type="pres">
      <dgm:prSet presAssocID="{0450D791-FE58-4ADC-AF75-49AF14D35552}" presName="descendantBox" presStyleCnt="0"/>
      <dgm:spPr/>
    </dgm:pt>
    <dgm:pt modelId="{1FF2B462-196F-4E9D-9ED9-4BC03766A7BA}" type="pres">
      <dgm:prSet presAssocID="{389E2278-ED6F-4B1F-87E1-632A298DA802}" presName="childTextBox" presStyleLbl="fgAccFollowNode1" presStyleIdx="0" presStyleCnt="4">
        <dgm:presLayoutVars>
          <dgm:bulletEnabled val="1"/>
        </dgm:presLayoutVars>
      </dgm:prSet>
      <dgm:spPr/>
      <dgm:t>
        <a:bodyPr/>
        <a:lstStyle/>
        <a:p>
          <a:endParaRPr lang="zh-CN" altLang="en-US"/>
        </a:p>
      </dgm:t>
    </dgm:pt>
    <dgm:pt modelId="{9522E921-0C9C-46FC-A9A9-56B3822E70F8}" type="pres">
      <dgm:prSet presAssocID="{80F1F3A8-6D61-4FFA-A40D-62B8CFE0C497}" presName="childTextBox" presStyleLbl="fgAccFollowNode1" presStyleIdx="1" presStyleCnt="4">
        <dgm:presLayoutVars>
          <dgm:bulletEnabled val="1"/>
        </dgm:presLayoutVars>
      </dgm:prSet>
      <dgm:spPr/>
      <dgm:t>
        <a:bodyPr/>
        <a:lstStyle/>
        <a:p>
          <a:endParaRPr lang="zh-CN" altLang="en-US"/>
        </a:p>
      </dgm:t>
    </dgm:pt>
    <dgm:pt modelId="{61D3DA9F-9E47-4533-AF8D-49E0E2E8041C}" type="pres">
      <dgm:prSet presAssocID="{5E7E4B52-843E-48FD-AA00-BBAAEEEB1A49}" presName="sp" presStyleCnt="0"/>
      <dgm:spPr/>
    </dgm:pt>
    <dgm:pt modelId="{04614C8F-EDDE-43CB-B5C0-AF2A658035BC}" type="pres">
      <dgm:prSet presAssocID="{C90B1428-E0A0-45E3-9FA2-E0B1E6F5AFC3}" presName="arrowAndChildren" presStyleCnt="0"/>
      <dgm:spPr/>
    </dgm:pt>
    <dgm:pt modelId="{6E8CA063-A5E8-45F6-A0C3-2F247C65D4BB}" type="pres">
      <dgm:prSet presAssocID="{C90B1428-E0A0-45E3-9FA2-E0B1E6F5AFC3}" presName="parentTextArrow" presStyleLbl="node1" presStyleIdx="0" presStyleCnt="2"/>
      <dgm:spPr/>
      <dgm:t>
        <a:bodyPr/>
        <a:lstStyle/>
        <a:p>
          <a:endParaRPr lang="zh-CN" altLang="en-US"/>
        </a:p>
      </dgm:t>
    </dgm:pt>
    <dgm:pt modelId="{CBD029EC-9248-439F-AB14-94D2145F3246}" type="pres">
      <dgm:prSet presAssocID="{C90B1428-E0A0-45E3-9FA2-E0B1E6F5AFC3}" presName="arrow" presStyleLbl="node1" presStyleIdx="1" presStyleCnt="2"/>
      <dgm:spPr/>
      <dgm:t>
        <a:bodyPr/>
        <a:lstStyle/>
        <a:p>
          <a:endParaRPr lang="zh-CN" altLang="en-US"/>
        </a:p>
      </dgm:t>
    </dgm:pt>
    <dgm:pt modelId="{18E8698E-2ECF-498F-92E2-AA8CE6E7AAB1}" type="pres">
      <dgm:prSet presAssocID="{C90B1428-E0A0-45E3-9FA2-E0B1E6F5AFC3}" presName="descendantArrow" presStyleCnt="0"/>
      <dgm:spPr/>
    </dgm:pt>
    <dgm:pt modelId="{001E00C9-172B-40D3-A2FB-55221B18A41B}" type="pres">
      <dgm:prSet presAssocID="{454C4A79-6A23-4854-AB70-47EA8A9AAB4E}" presName="childTextArrow" presStyleLbl="fgAccFollowNode1" presStyleIdx="2" presStyleCnt="4">
        <dgm:presLayoutVars>
          <dgm:bulletEnabled val="1"/>
        </dgm:presLayoutVars>
      </dgm:prSet>
      <dgm:spPr/>
      <dgm:t>
        <a:bodyPr/>
        <a:lstStyle/>
        <a:p>
          <a:endParaRPr lang="zh-CN" altLang="en-US"/>
        </a:p>
      </dgm:t>
    </dgm:pt>
    <dgm:pt modelId="{508E9B22-4273-42F2-9DCE-03349C64997D}" type="pres">
      <dgm:prSet presAssocID="{2856F975-5095-4415-B60D-E097E54FC0F2}" presName="childTextArrow" presStyleLbl="fgAccFollowNode1" presStyleIdx="3" presStyleCnt="4">
        <dgm:presLayoutVars>
          <dgm:bulletEnabled val="1"/>
        </dgm:presLayoutVars>
      </dgm:prSet>
      <dgm:spPr/>
      <dgm:t>
        <a:bodyPr/>
        <a:lstStyle/>
        <a:p>
          <a:endParaRPr lang="zh-CN" altLang="en-US"/>
        </a:p>
      </dgm:t>
    </dgm:pt>
  </dgm:ptLst>
  <dgm:cxnLst>
    <dgm:cxn modelId="{E0FA6303-E178-4423-A18D-D3493FE1D223}" type="presOf" srcId="{389E2278-ED6F-4B1F-87E1-632A298DA802}" destId="{1FF2B462-196F-4E9D-9ED9-4BC03766A7BA}" srcOrd="0" destOrd="0" presId="urn:microsoft.com/office/officeart/2005/8/layout/process4"/>
    <dgm:cxn modelId="{B2A884F5-4A2B-4F78-8B60-BDE45B52BEAF}" srcId="{15A58C1F-945F-42D0-8CDE-BC69F9985D3B}" destId="{0450D791-FE58-4ADC-AF75-49AF14D35552}" srcOrd="1" destOrd="0" parTransId="{44C1565A-8FC6-4EA8-AF16-E11DA16CB534}" sibTransId="{E9647047-668A-41AE-AEF4-5953E545D837}"/>
    <dgm:cxn modelId="{F2D4EAE5-AFC7-4C17-A322-DDBD3F5A9166}" type="presOf" srcId="{80F1F3A8-6D61-4FFA-A40D-62B8CFE0C497}" destId="{9522E921-0C9C-46FC-A9A9-56B3822E70F8}" srcOrd="0" destOrd="0" presId="urn:microsoft.com/office/officeart/2005/8/layout/process4"/>
    <dgm:cxn modelId="{30B34C82-9754-44E2-8150-4304C391F5CC}" type="presOf" srcId="{0450D791-FE58-4ADC-AF75-49AF14D35552}" destId="{05A5F323-9AD1-41F4-BDFD-E7F206C89BDD}" srcOrd="0" destOrd="0" presId="urn:microsoft.com/office/officeart/2005/8/layout/process4"/>
    <dgm:cxn modelId="{C597EFD6-250C-4AFB-8FAE-742FBF922EF2}" type="presOf" srcId="{2856F975-5095-4415-B60D-E097E54FC0F2}" destId="{508E9B22-4273-42F2-9DCE-03349C64997D}" srcOrd="0" destOrd="0" presId="urn:microsoft.com/office/officeart/2005/8/layout/process4"/>
    <dgm:cxn modelId="{F20589E2-888F-46E6-BFEC-21824ACE37B8}" type="presOf" srcId="{C90B1428-E0A0-45E3-9FA2-E0B1E6F5AFC3}" destId="{CBD029EC-9248-439F-AB14-94D2145F3246}" srcOrd="1" destOrd="0" presId="urn:microsoft.com/office/officeart/2005/8/layout/process4"/>
    <dgm:cxn modelId="{B44184D3-7A2C-4A59-B7E5-45386BC2ED3B}" srcId="{C90B1428-E0A0-45E3-9FA2-E0B1E6F5AFC3}" destId="{454C4A79-6A23-4854-AB70-47EA8A9AAB4E}" srcOrd="0" destOrd="0" parTransId="{A91DD348-01A3-422C-A271-825A727707EC}" sibTransId="{5BF5CA4B-28C9-4516-89A2-9BCDA5D73884}"/>
    <dgm:cxn modelId="{744C63C6-93FA-4A1F-9182-B39927813FA5}" type="presOf" srcId="{C90B1428-E0A0-45E3-9FA2-E0B1E6F5AFC3}" destId="{6E8CA063-A5E8-45F6-A0C3-2F247C65D4BB}" srcOrd="0" destOrd="0" presId="urn:microsoft.com/office/officeart/2005/8/layout/process4"/>
    <dgm:cxn modelId="{0B17F3CA-8EE6-4794-AFCB-D740494BCBD1}" type="presOf" srcId="{0450D791-FE58-4ADC-AF75-49AF14D35552}" destId="{774AA968-852E-4323-BD52-A3E94B768A32}" srcOrd="1" destOrd="0" presId="urn:microsoft.com/office/officeart/2005/8/layout/process4"/>
    <dgm:cxn modelId="{9D9E1DE8-24D0-4AB7-9158-DA725B0BBD5F}" srcId="{C90B1428-E0A0-45E3-9FA2-E0B1E6F5AFC3}" destId="{2856F975-5095-4415-B60D-E097E54FC0F2}" srcOrd="1" destOrd="0" parTransId="{C273A039-CBAB-4AA8-84D1-11126792E616}" sibTransId="{DCBF46C9-1DF6-4285-A4C5-C950B799D056}"/>
    <dgm:cxn modelId="{C20E1894-0581-4DFF-AE84-830D4E4D01E7}" type="presOf" srcId="{15A58C1F-945F-42D0-8CDE-BC69F9985D3B}" destId="{4C25D26F-8DCC-4926-B3C6-0D26348C4970}" srcOrd="0" destOrd="0" presId="urn:microsoft.com/office/officeart/2005/8/layout/process4"/>
    <dgm:cxn modelId="{FFB5884A-C363-41D4-9FC8-07E1D0A1310E}" srcId="{15A58C1F-945F-42D0-8CDE-BC69F9985D3B}" destId="{C90B1428-E0A0-45E3-9FA2-E0B1E6F5AFC3}" srcOrd="0" destOrd="0" parTransId="{4F6166C2-2E1C-4B35-BF0C-DE10ABED5B27}" sibTransId="{5E7E4B52-843E-48FD-AA00-BBAAEEEB1A49}"/>
    <dgm:cxn modelId="{FB21BE8D-AD71-4C29-93FB-1EC41EBB255E}" srcId="{0450D791-FE58-4ADC-AF75-49AF14D35552}" destId="{389E2278-ED6F-4B1F-87E1-632A298DA802}" srcOrd="0" destOrd="0" parTransId="{34B24044-E75C-45AD-8F11-EF3A676EDAEB}" sibTransId="{A220B083-4821-4148-A13B-53215D2F7201}"/>
    <dgm:cxn modelId="{865D545A-AA5B-4104-AA40-3B11B651A1BA}" srcId="{0450D791-FE58-4ADC-AF75-49AF14D35552}" destId="{80F1F3A8-6D61-4FFA-A40D-62B8CFE0C497}" srcOrd="1" destOrd="0" parTransId="{5414A18D-5594-4A38-A915-D229714F1F55}" sibTransId="{165C9042-2B96-4107-8B8B-6931A02B8B1B}"/>
    <dgm:cxn modelId="{5648AD8D-A5EC-4051-AB86-F51F6A27C3EA}" type="presOf" srcId="{454C4A79-6A23-4854-AB70-47EA8A9AAB4E}" destId="{001E00C9-172B-40D3-A2FB-55221B18A41B}" srcOrd="0" destOrd="0" presId="urn:microsoft.com/office/officeart/2005/8/layout/process4"/>
    <dgm:cxn modelId="{43215D76-DA46-4254-BC9B-8726D0E5E795}" type="presParOf" srcId="{4C25D26F-8DCC-4926-B3C6-0D26348C4970}" destId="{14CE941A-C8F0-4EC5-A8F9-C0996250E9BC}" srcOrd="0" destOrd="0" presId="urn:microsoft.com/office/officeart/2005/8/layout/process4"/>
    <dgm:cxn modelId="{D7362CBC-BE03-4B33-9DF9-BF8A7E5AF413}" type="presParOf" srcId="{14CE941A-C8F0-4EC5-A8F9-C0996250E9BC}" destId="{05A5F323-9AD1-41F4-BDFD-E7F206C89BDD}" srcOrd="0" destOrd="0" presId="urn:microsoft.com/office/officeart/2005/8/layout/process4"/>
    <dgm:cxn modelId="{D5AD25F4-3F2C-4D74-97BB-58FBE5B2CD46}" type="presParOf" srcId="{14CE941A-C8F0-4EC5-A8F9-C0996250E9BC}" destId="{774AA968-852E-4323-BD52-A3E94B768A32}" srcOrd="1" destOrd="0" presId="urn:microsoft.com/office/officeart/2005/8/layout/process4"/>
    <dgm:cxn modelId="{37A3C061-91C2-478A-A355-CF8D580CF124}" type="presParOf" srcId="{14CE941A-C8F0-4EC5-A8F9-C0996250E9BC}" destId="{BF10A917-CA67-4A38-8C33-391E2EB48FB9}" srcOrd="2" destOrd="0" presId="urn:microsoft.com/office/officeart/2005/8/layout/process4"/>
    <dgm:cxn modelId="{82184E00-6C64-4C6B-A9DD-14ED3BA9DE85}" type="presParOf" srcId="{BF10A917-CA67-4A38-8C33-391E2EB48FB9}" destId="{1FF2B462-196F-4E9D-9ED9-4BC03766A7BA}" srcOrd="0" destOrd="0" presId="urn:microsoft.com/office/officeart/2005/8/layout/process4"/>
    <dgm:cxn modelId="{FD33548F-8013-49F1-8DBB-B6DA75EC1FFA}" type="presParOf" srcId="{BF10A917-CA67-4A38-8C33-391E2EB48FB9}" destId="{9522E921-0C9C-46FC-A9A9-56B3822E70F8}" srcOrd="1" destOrd="0" presId="urn:microsoft.com/office/officeart/2005/8/layout/process4"/>
    <dgm:cxn modelId="{52CA2CAC-ED22-4705-A5A6-74805F1ED251}" type="presParOf" srcId="{4C25D26F-8DCC-4926-B3C6-0D26348C4970}" destId="{61D3DA9F-9E47-4533-AF8D-49E0E2E8041C}" srcOrd="1" destOrd="0" presId="urn:microsoft.com/office/officeart/2005/8/layout/process4"/>
    <dgm:cxn modelId="{BE010A87-5AC7-47D6-AF13-FD17C09E072B}" type="presParOf" srcId="{4C25D26F-8DCC-4926-B3C6-0D26348C4970}" destId="{04614C8F-EDDE-43CB-B5C0-AF2A658035BC}" srcOrd="2" destOrd="0" presId="urn:microsoft.com/office/officeart/2005/8/layout/process4"/>
    <dgm:cxn modelId="{13EE61C7-D9B4-4CA8-8EB7-592D7AF74407}" type="presParOf" srcId="{04614C8F-EDDE-43CB-B5C0-AF2A658035BC}" destId="{6E8CA063-A5E8-45F6-A0C3-2F247C65D4BB}" srcOrd="0" destOrd="0" presId="urn:microsoft.com/office/officeart/2005/8/layout/process4"/>
    <dgm:cxn modelId="{90BBAA03-C398-49D5-8D11-2B1A2AA66DD0}" type="presParOf" srcId="{04614C8F-EDDE-43CB-B5C0-AF2A658035BC}" destId="{CBD029EC-9248-439F-AB14-94D2145F3246}" srcOrd="1" destOrd="0" presId="urn:microsoft.com/office/officeart/2005/8/layout/process4"/>
    <dgm:cxn modelId="{2B9BA086-24D8-49B0-8C28-581881777321}" type="presParOf" srcId="{04614C8F-EDDE-43CB-B5C0-AF2A658035BC}" destId="{18E8698E-2ECF-498F-92E2-AA8CE6E7AAB1}" srcOrd="2" destOrd="0" presId="urn:microsoft.com/office/officeart/2005/8/layout/process4"/>
    <dgm:cxn modelId="{76C5D6DD-E6AE-4CDA-9C19-322319A02B3C}" type="presParOf" srcId="{18E8698E-2ECF-498F-92E2-AA8CE6E7AAB1}" destId="{001E00C9-172B-40D3-A2FB-55221B18A41B}" srcOrd="0" destOrd="0" presId="urn:microsoft.com/office/officeart/2005/8/layout/process4"/>
    <dgm:cxn modelId="{834B3628-BFBA-41B0-8A3F-898D3C4D54A5}" type="presParOf" srcId="{18E8698E-2ECF-498F-92E2-AA8CE6E7AAB1}" destId="{508E9B22-4273-42F2-9DCE-03349C64997D}"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747C44-E8D0-4FD6-8131-3AC9487C1934}"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1D1B289B-AC2E-4CD6-A84E-8CC6FA8D8A7D}">
      <dgm:prSet phldrT="[文本]"/>
      <dgm:spPr/>
      <dgm:t>
        <a:bodyPr/>
        <a:lstStyle/>
        <a:p>
          <a:r>
            <a:rPr lang="en-US" altLang="zh-CN" dirty="0" smtClean="0"/>
            <a:t>3.0</a:t>
          </a:r>
          <a:r>
            <a:rPr lang="zh-CN" altLang="en-US" dirty="0" smtClean="0"/>
            <a:t>时代</a:t>
          </a:r>
          <a:endParaRPr lang="zh-CN" altLang="en-US" dirty="0"/>
        </a:p>
      </dgm:t>
    </dgm:pt>
    <dgm:pt modelId="{1DAE54F7-ED8C-4CB5-A1BB-2DA7969682C1}" type="parTrans" cxnId="{A7AF9D0A-9D3B-41AE-B0B1-BE61231996C4}">
      <dgm:prSet/>
      <dgm:spPr/>
      <dgm:t>
        <a:bodyPr/>
        <a:lstStyle/>
        <a:p>
          <a:endParaRPr lang="zh-CN" altLang="en-US"/>
        </a:p>
      </dgm:t>
    </dgm:pt>
    <dgm:pt modelId="{D92129F3-9CC5-4739-AB3A-3AEB6C478C99}" type="sibTrans" cxnId="{A7AF9D0A-9D3B-41AE-B0B1-BE61231996C4}">
      <dgm:prSet/>
      <dgm:spPr/>
      <dgm:t>
        <a:bodyPr/>
        <a:lstStyle/>
        <a:p>
          <a:endParaRPr lang="zh-CN" altLang="en-US"/>
        </a:p>
      </dgm:t>
    </dgm:pt>
    <dgm:pt modelId="{A908FEB7-3329-464A-A95B-37FE8756CE92}">
      <dgm:prSet phldrT="[文本]"/>
      <dgm:spPr/>
      <dgm:t>
        <a:bodyPr/>
        <a:lstStyle/>
        <a:p>
          <a:r>
            <a:rPr lang="zh-CN" altLang="en-US" dirty="0" smtClean="0"/>
            <a:t>东西是用来用的，不是用来存的</a:t>
          </a:r>
          <a:endParaRPr lang="zh-CN" altLang="en-US" dirty="0"/>
        </a:p>
      </dgm:t>
    </dgm:pt>
    <dgm:pt modelId="{5ABBD6C7-2FDA-4ED3-BCE3-F10E4029B632}" type="parTrans" cxnId="{716970D4-E8DE-4947-BC74-DDA27F522F3F}">
      <dgm:prSet/>
      <dgm:spPr/>
      <dgm:t>
        <a:bodyPr/>
        <a:lstStyle/>
        <a:p>
          <a:endParaRPr lang="zh-CN" altLang="en-US"/>
        </a:p>
      </dgm:t>
    </dgm:pt>
    <dgm:pt modelId="{6BA4CDED-BB0A-4088-A0DA-8FA68765E83C}" type="sibTrans" cxnId="{716970D4-E8DE-4947-BC74-DDA27F522F3F}">
      <dgm:prSet/>
      <dgm:spPr/>
      <dgm:t>
        <a:bodyPr/>
        <a:lstStyle/>
        <a:p>
          <a:endParaRPr lang="zh-CN" altLang="en-US"/>
        </a:p>
      </dgm:t>
    </dgm:pt>
    <dgm:pt modelId="{7DD7E835-6FA9-4426-9E98-EE2DCCEA3B2D}">
      <dgm:prSet phldrT="[文本]"/>
      <dgm:spPr/>
      <dgm:t>
        <a:bodyPr/>
        <a:lstStyle/>
        <a:p>
          <a:r>
            <a:rPr lang="zh-CN" altLang="en-US" dirty="0" smtClean="0"/>
            <a:t>全面清理原有的储存库，坚决进行一场旷古绝今的思想解放运动。</a:t>
          </a:r>
          <a:endParaRPr lang="zh-CN" altLang="en-US" dirty="0"/>
        </a:p>
      </dgm:t>
    </dgm:pt>
    <dgm:pt modelId="{77E659C2-7560-4F6D-A8D6-EE47DB00953F}" type="parTrans" cxnId="{E71F65ED-D0CA-4086-B7B6-598068132397}">
      <dgm:prSet/>
      <dgm:spPr/>
      <dgm:t>
        <a:bodyPr/>
        <a:lstStyle/>
        <a:p>
          <a:endParaRPr lang="zh-CN" altLang="en-US"/>
        </a:p>
      </dgm:t>
    </dgm:pt>
    <dgm:pt modelId="{303164B8-E05F-4519-95F1-56EA19A1BE56}" type="sibTrans" cxnId="{E71F65ED-D0CA-4086-B7B6-598068132397}">
      <dgm:prSet/>
      <dgm:spPr/>
      <dgm:t>
        <a:bodyPr/>
        <a:lstStyle/>
        <a:p>
          <a:endParaRPr lang="zh-CN" altLang="en-US"/>
        </a:p>
      </dgm:t>
    </dgm:pt>
    <dgm:pt modelId="{D967A816-9322-4A1A-A4DF-27DE002760F3}">
      <dgm:prSet phldrT="[文本]"/>
      <dgm:spPr/>
      <dgm:t>
        <a:bodyPr/>
        <a:lstStyle/>
        <a:p>
          <a:r>
            <a:rPr lang="zh-CN" altLang="en-US" dirty="0" smtClean="0"/>
            <a:t>现在</a:t>
          </a:r>
          <a:r>
            <a:rPr lang="en-US" altLang="zh-CN" dirty="0" smtClean="0"/>
            <a:t>4.0</a:t>
          </a:r>
          <a:r>
            <a:rPr lang="zh-CN" altLang="en-US" dirty="0" smtClean="0"/>
            <a:t>时代</a:t>
          </a:r>
          <a:endParaRPr lang="zh-CN" altLang="en-US" dirty="0"/>
        </a:p>
      </dgm:t>
    </dgm:pt>
    <dgm:pt modelId="{DF10F360-3EDF-4C2F-A6A8-A3EB0EC896DB}" type="parTrans" cxnId="{9AC47E55-CA92-4EC5-BD0F-A17769AC8793}">
      <dgm:prSet/>
      <dgm:spPr/>
      <dgm:t>
        <a:bodyPr/>
        <a:lstStyle/>
        <a:p>
          <a:endParaRPr lang="zh-CN" altLang="en-US"/>
        </a:p>
      </dgm:t>
    </dgm:pt>
    <dgm:pt modelId="{F4F1564C-CFB9-4EB1-91E5-C6EF1533F75A}" type="sibTrans" cxnId="{9AC47E55-CA92-4EC5-BD0F-A17769AC8793}">
      <dgm:prSet/>
      <dgm:spPr/>
      <dgm:t>
        <a:bodyPr/>
        <a:lstStyle/>
        <a:p>
          <a:endParaRPr lang="zh-CN" altLang="en-US"/>
        </a:p>
      </dgm:t>
    </dgm:pt>
    <dgm:pt modelId="{82E079A8-95D9-46A2-AC42-43940DB464A4}">
      <dgm:prSet phldrT="[文本]"/>
      <dgm:spPr/>
      <dgm:t>
        <a:bodyPr/>
        <a:lstStyle/>
        <a:p>
          <a:r>
            <a:rPr lang="zh-CN" altLang="en-US" dirty="0" smtClean="0"/>
            <a:t>世界上一切事物只有使用价值，没有保存价值。</a:t>
          </a:r>
          <a:endParaRPr lang="zh-CN" altLang="en-US" dirty="0"/>
        </a:p>
      </dgm:t>
    </dgm:pt>
    <dgm:pt modelId="{68D25590-4D06-400A-9E45-EEF6C2C20817}" type="parTrans" cxnId="{00BE4304-29BE-4263-9FCB-3EBC0E025318}">
      <dgm:prSet/>
      <dgm:spPr/>
      <dgm:t>
        <a:bodyPr/>
        <a:lstStyle/>
        <a:p>
          <a:endParaRPr lang="zh-CN" altLang="en-US"/>
        </a:p>
      </dgm:t>
    </dgm:pt>
    <dgm:pt modelId="{EC17E93A-180B-4E72-8879-88AD558EFC0B}" type="sibTrans" cxnId="{00BE4304-29BE-4263-9FCB-3EBC0E025318}">
      <dgm:prSet/>
      <dgm:spPr/>
      <dgm:t>
        <a:bodyPr/>
        <a:lstStyle/>
        <a:p>
          <a:endParaRPr lang="zh-CN" altLang="en-US"/>
        </a:p>
      </dgm:t>
    </dgm:pt>
    <dgm:pt modelId="{83F46913-A973-49BF-AF10-09419F1B537E}">
      <dgm:prSet phldrT="[文本]"/>
      <dgm:spPr/>
      <dgm:t>
        <a:bodyPr/>
        <a:lstStyle/>
        <a:p>
          <a:r>
            <a:rPr lang="zh-CN" altLang="en-US" dirty="0" smtClean="0"/>
            <a:t>建立以云为中心的新生活体制。</a:t>
          </a:r>
          <a:endParaRPr lang="zh-CN" altLang="en-US" dirty="0"/>
        </a:p>
      </dgm:t>
    </dgm:pt>
    <dgm:pt modelId="{C9023877-472C-4DFA-9C8E-E058D05E593E}" type="parTrans" cxnId="{9C377076-37C8-43A2-B0B4-BD3B1BCF9908}">
      <dgm:prSet/>
      <dgm:spPr/>
      <dgm:t>
        <a:bodyPr/>
        <a:lstStyle/>
        <a:p>
          <a:endParaRPr lang="zh-CN" altLang="en-US"/>
        </a:p>
      </dgm:t>
    </dgm:pt>
    <dgm:pt modelId="{641FF965-7009-4757-A2EA-4FDC3FAF3A00}" type="sibTrans" cxnId="{9C377076-37C8-43A2-B0B4-BD3B1BCF9908}">
      <dgm:prSet/>
      <dgm:spPr/>
      <dgm:t>
        <a:bodyPr/>
        <a:lstStyle/>
        <a:p>
          <a:endParaRPr lang="zh-CN" altLang="en-US"/>
        </a:p>
      </dgm:t>
    </dgm:pt>
    <dgm:pt modelId="{C49EC14F-A2B7-4BDD-8CAE-57309510F2B7}" type="pres">
      <dgm:prSet presAssocID="{EE747C44-E8D0-4FD6-8131-3AC9487C1934}" presName="Name0" presStyleCnt="0">
        <dgm:presLayoutVars>
          <dgm:dir/>
          <dgm:animLvl val="lvl"/>
          <dgm:resizeHandles val="exact"/>
        </dgm:presLayoutVars>
      </dgm:prSet>
      <dgm:spPr/>
      <dgm:t>
        <a:bodyPr/>
        <a:lstStyle/>
        <a:p>
          <a:endParaRPr lang="zh-CN" altLang="en-US"/>
        </a:p>
      </dgm:t>
    </dgm:pt>
    <dgm:pt modelId="{31EB509F-F63D-4884-A2E3-A2A1114FA20E}" type="pres">
      <dgm:prSet presAssocID="{D967A816-9322-4A1A-A4DF-27DE002760F3}" presName="boxAndChildren" presStyleCnt="0"/>
      <dgm:spPr/>
    </dgm:pt>
    <dgm:pt modelId="{7E6B05DF-FC1D-4A5B-B962-2A4280E100E8}" type="pres">
      <dgm:prSet presAssocID="{D967A816-9322-4A1A-A4DF-27DE002760F3}" presName="parentTextBox" presStyleLbl="node1" presStyleIdx="0" presStyleCnt="2"/>
      <dgm:spPr/>
      <dgm:t>
        <a:bodyPr/>
        <a:lstStyle/>
        <a:p>
          <a:endParaRPr lang="zh-CN" altLang="en-US"/>
        </a:p>
      </dgm:t>
    </dgm:pt>
    <dgm:pt modelId="{5D584902-9662-4946-80FB-1D4FF677B0F9}" type="pres">
      <dgm:prSet presAssocID="{D967A816-9322-4A1A-A4DF-27DE002760F3}" presName="entireBox" presStyleLbl="node1" presStyleIdx="0" presStyleCnt="2"/>
      <dgm:spPr/>
      <dgm:t>
        <a:bodyPr/>
        <a:lstStyle/>
        <a:p>
          <a:endParaRPr lang="zh-CN" altLang="en-US"/>
        </a:p>
      </dgm:t>
    </dgm:pt>
    <dgm:pt modelId="{B3E66C94-FF43-43DE-9399-BDA16C3E6E32}" type="pres">
      <dgm:prSet presAssocID="{D967A816-9322-4A1A-A4DF-27DE002760F3}" presName="descendantBox" presStyleCnt="0"/>
      <dgm:spPr/>
    </dgm:pt>
    <dgm:pt modelId="{47B81AA6-57CC-4055-A446-C1E9F7E02398}" type="pres">
      <dgm:prSet presAssocID="{82E079A8-95D9-46A2-AC42-43940DB464A4}" presName="childTextBox" presStyleLbl="fgAccFollowNode1" presStyleIdx="0" presStyleCnt="4">
        <dgm:presLayoutVars>
          <dgm:bulletEnabled val="1"/>
        </dgm:presLayoutVars>
      </dgm:prSet>
      <dgm:spPr/>
      <dgm:t>
        <a:bodyPr/>
        <a:lstStyle/>
        <a:p>
          <a:endParaRPr lang="zh-CN" altLang="en-US"/>
        </a:p>
      </dgm:t>
    </dgm:pt>
    <dgm:pt modelId="{16AECE1D-61BF-4AE3-90E0-54CD767E7FBD}" type="pres">
      <dgm:prSet presAssocID="{83F46913-A973-49BF-AF10-09419F1B537E}" presName="childTextBox" presStyleLbl="fgAccFollowNode1" presStyleIdx="1" presStyleCnt="4">
        <dgm:presLayoutVars>
          <dgm:bulletEnabled val="1"/>
        </dgm:presLayoutVars>
      </dgm:prSet>
      <dgm:spPr/>
      <dgm:t>
        <a:bodyPr/>
        <a:lstStyle/>
        <a:p>
          <a:endParaRPr lang="zh-CN" altLang="en-US"/>
        </a:p>
      </dgm:t>
    </dgm:pt>
    <dgm:pt modelId="{A746F9A2-EE50-478E-9CA2-97D15182CCB0}" type="pres">
      <dgm:prSet presAssocID="{D92129F3-9CC5-4739-AB3A-3AEB6C478C99}" presName="sp" presStyleCnt="0"/>
      <dgm:spPr/>
    </dgm:pt>
    <dgm:pt modelId="{009FCB35-A311-41BE-9D1B-C905BE22C3EA}" type="pres">
      <dgm:prSet presAssocID="{1D1B289B-AC2E-4CD6-A84E-8CC6FA8D8A7D}" presName="arrowAndChildren" presStyleCnt="0"/>
      <dgm:spPr/>
    </dgm:pt>
    <dgm:pt modelId="{E9BCBFF9-E99C-4B86-AFC2-62BCC17FCAE8}" type="pres">
      <dgm:prSet presAssocID="{1D1B289B-AC2E-4CD6-A84E-8CC6FA8D8A7D}" presName="parentTextArrow" presStyleLbl="node1" presStyleIdx="0" presStyleCnt="2"/>
      <dgm:spPr/>
      <dgm:t>
        <a:bodyPr/>
        <a:lstStyle/>
        <a:p>
          <a:endParaRPr lang="zh-CN" altLang="en-US"/>
        </a:p>
      </dgm:t>
    </dgm:pt>
    <dgm:pt modelId="{761D772C-5B7F-44C1-87A6-09E7E60CEC70}" type="pres">
      <dgm:prSet presAssocID="{1D1B289B-AC2E-4CD6-A84E-8CC6FA8D8A7D}" presName="arrow" presStyleLbl="node1" presStyleIdx="1" presStyleCnt="2"/>
      <dgm:spPr/>
      <dgm:t>
        <a:bodyPr/>
        <a:lstStyle/>
        <a:p>
          <a:endParaRPr lang="zh-CN" altLang="en-US"/>
        </a:p>
      </dgm:t>
    </dgm:pt>
    <dgm:pt modelId="{A956B5F6-1752-4C55-AAB1-1AC1A2C66B88}" type="pres">
      <dgm:prSet presAssocID="{1D1B289B-AC2E-4CD6-A84E-8CC6FA8D8A7D}" presName="descendantArrow" presStyleCnt="0"/>
      <dgm:spPr/>
    </dgm:pt>
    <dgm:pt modelId="{04694940-84DF-46A1-8BAE-CBEE78253559}" type="pres">
      <dgm:prSet presAssocID="{A908FEB7-3329-464A-A95B-37FE8756CE92}" presName="childTextArrow" presStyleLbl="fgAccFollowNode1" presStyleIdx="2" presStyleCnt="4">
        <dgm:presLayoutVars>
          <dgm:bulletEnabled val="1"/>
        </dgm:presLayoutVars>
      </dgm:prSet>
      <dgm:spPr/>
      <dgm:t>
        <a:bodyPr/>
        <a:lstStyle/>
        <a:p>
          <a:endParaRPr lang="zh-CN" altLang="en-US"/>
        </a:p>
      </dgm:t>
    </dgm:pt>
    <dgm:pt modelId="{ED9E8658-329E-46A6-8F2B-27496C33620B}" type="pres">
      <dgm:prSet presAssocID="{7DD7E835-6FA9-4426-9E98-EE2DCCEA3B2D}" presName="childTextArrow" presStyleLbl="fgAccFollowNode1" presStyleIdx="3" presStyleCnt="4">
        <dgm:presLayoutVars>
          <dgm:bulletEnabled val="1"/>
        </dgm:presLayoutVars>
      </dgm:prSet>
      <dgm:spPr/>
      <dgm:t>
        <a:bodyPr/>
        <a:lstStyle/>
        <a:p>
          <a:endParaRPr lang="zh-CN" altLang="en-US"/>
        </a:p>
      </dgm:t>
    </dgm:pt>
  </dgm:ptLst>
  <dgm:cxnLst>
    <dgm:cxn modelId="{A67EB36C-0AB3-48FF-9D35-055CBAED9795}" type="presOf" srcId="{1D1B289B-AC2E-4CD6-A84E-8CC6FA8D8A7D}" destId="{761D772C-5B7F-44C1-87A6-09E7E60CEC70}" srcOrd="1" destOrd="0" presId="urn:microsoft.com/office/officeart/2005/8/layout/process4"/>
    <dgm:cxn modelId="{F799DE06-27C8-4227-932E-81AC2F1F74DB}" type="presOf" srcId="{D967A816-9322-4A1A-A4DF-27DE002760F3}" destId="{7E6B05DF-FC1D-4A5B-B962-2A4280E100E8}" srcOrd="0" destOrd="0" presId="urn:microsoft.com/office/officeart/2005/8/layout/process4"/>
    <dgm:cxn modelId="{BB7AA764-2BF4-4BFA-AEF4-D2D0BBF4CD3D}" type="presOf" srcId="{1D1B289B-AC2E-4CD6-A84E-8CC6FA8D8A7D}" destId="{E9BCBFF9-E99C-4B86-AFC2-62BCC17FCAE8}" srcOrd="0" destOrd="0" presId="urn:microsoft.com/office/officeart/2005/8/layout/process4"/>
    <dgm:cxn modelId="{A7AF9D0A-9D3B-41AE-B0B1-BE61231996C4}" srcId="{EE747C44-E8D0-4FD6-8131-3AC9487C1934}" destId="{1D1B289B-AC2E-4CD6-A84E-8CC6FA8D8A7D}" srcOrd="0" destOrd="0" parTransId="{1DAE54F7-ED8C-4CB5-A1BB-2DA7969682C1}" sibTransId="{D92129F3-9CC5-4739-AB3A-3AEB6C478C99}"/>
    <dgm:cxn modelId="{0633E942-5D83-4C3E-81A7-BCB943F5F301}" type="presOf" srcId="{83F46913-A973-49BF-AF10-09419F1B537E}" destId="{16AECE1D-61BF-4AE3-90E0-54CD767E7FBD}" srcOrd="0" destOrd="0" presId="urn:microsoft.com/office/officeart/2005/8/layout/process4"/>
    <dgm:cxn modelId="{73C514E6-9658-41A6-869A-259441CF6356}" type="presOf" srcId="{D967A816-9322-4A1A-A4DF-27DE002760F3}" destId="{5D584902-9662-4946-80FB-1D4FF677B0F9}" srcOrd="1" destOrd="0" presId="urn:microsoft.com/office/officeart/2005/8/layout/process4"/>
    <dgm:cxn modelId="{716970D4-E8DE-4947-BC74-DDA27F522F3F}" srcId="{1D1B289B-AC2E-4CD6-A84E-8CC6FA8D8A7D}" destId="{A908FEB7-3329-464A-A95B-37FE8756CE92}" srcOrd="0" destOrd="0" parTransId="{5ABBD6C7-2FDA-4ED3-BCE3-F10E4029B632}" sibTransId="{6BA4CDED-BB0A-4088-A0DA-8FA68765E83C}"/>
    <dgm:cxn modelId="{9C377076-37C8-43A2-B0B4-BD3B1BCF9908}" srcId="{D967A816-9322-4A1A-A4DF-27DE002760F3}" destId="{83F46913-A973-49BF-AF10-09419F1B537E}" srcOrd="1" destOrd="0" parTransId="{C9023877-472C-4DFA-9C8E-E058D05E593E}" sibTransId="{641FF965-7009-4757-A2EA-4FDC3FAF3A00}"/>
    <dgm:cxn modelId="{00BE4304-29BE-4263-9FCB-3EBC0E025318}" srcId="{D967A816-9322-4A1A-A4DF-27DE002760F3}" destId="{82E079A8-95D9-46A2-AC42-43940DB464A4}" srcOrd="0" destOrd="0" parTransId="{68D25590-4D06-400A-9E45-EEF6C2C20817}" sibTransId="{EC17E93A-180B-4E72-8879-88AD558EFC0B}"/>
    <dgm:cxn modelId="{5978B393-7EC3-4F5D-AA4D-2EA9D86EF4EA}" type="presOf" srcId="{7DD7E835-6FA9-4426-9E98-EE2DCCEA3B2D}" destId="{ED9E8658-329E-46A6-8F2B-27496C33620B}" srcOrd="0" destOrd="0" presId="urn:microsoft.com/office/officeart/2005/8/layout/process4"/>
    <dgm:cxn modelId="{9AC47E55-CA92-4EC5-BD0F-A17769AC8793}" srcId="{EE747C44-E8D0-4FD6-8131-3AC9487C1934}" destId="{D967A816-9322-4A1A-A4DF-27DE002760F3}" srcOrd="1" destOrd="0" parTransId="{DF10F360-3EDF-4C2F-A6A8-A3EB0EC896DB}" sibTransId="{F4F1564C-CFB9-4EB1-91E5-C6EF1533F75A}"/>
    <dgm:cxn modelId="{E71F65ED-D0CA-4086-B7B6-598068132397}" srcId="{1D1B289B-AC2E-4CD6-A84E-8CC6FA8D8A7D}" destId="{7DD7E835-6FA9-4426-9E98-EE2DCCEA3B2D}" srcOrd="1" destOrd="0" parTransId="{77E659C2-7560-4F6D-A8D6-EE47DB00953F}" sibTransId="{303164B8-E05F-4519-95F1-56EA19A1BE56}"/>
    <dgm:cxn modelId="{D1AD7D16-E315-47B5-A30D-D15ADE73FE88}" type="presOf" srcId="{82E079A8-95D9-46A2-AC42-43940DB464A4}" destId="{47B81AA6-57CC-4055-A446-C1E9F7E02398}" srcOrd="0" destOrd="0" presId="urn:microsoft.com/office/officeart/2005/8/layout/process4"/>
    <dgm:cxn modelId="{8153ECB5-74FC-4FE9-BD22-4C47CFEF91C3}" type="presOf" srcId="{EE747C44-E8D0-4FD6-8131-3AC9487C1934}" destId="{C49EC14F-A2B7-4BDD-8CAE-57309510F2B7}" srcOrd="0" destOrd="0" presId="urn:microsoft.com/office/officeart/2005/8/layout/process4"/>
    <dgm:cxn modelId="{8B731632-06C3-4214-B215-62421619D261}" type="presOf" srcId="{A908FEB7-3329-464A-A95B-37FE8756CE92}" destId="{04694940-84DF-46A1-8BAE-CBEE78253559}" srcOrd="0" destOrd="0" presId="urn:microsoft.com/office/officeart/2005/8/layout/process4"/>
    <dgm:cxn modelId="{AA03A188-A6B9-4AA6-9B8D-A200F7D5EDC9}" type="presParOf" srcId="{C49EC14F-A2B7-4BDD-8CAE-57309510F2B7}" destId="{31EB509F-F63D-4884-A2E3-A2A1114FA20E}" srcOrd="0" destOrd="0" presId="urn:microsoft.com/office/officeart/2005/8/layout/process4"/>
    <dgm:cxn modelId="{6001D6DC-5D3E-454C-84C7-874E1F776E29}" type="presParOf" srcId="{31EB509F-F63D-4884-A2E3-A2A1114FA20E}" destId="{7E6B05DF-FC1D-4A5B-B962-2A4280E100E8}" srcOrd="0" destOrd="0" presId="urn:microsoft.com/office/officeart/2005/8/layout/process4"/>
    <dgm:cxn modelId="{5EA8A0B3-0D80-40DC-948F-26B6193DB274}" type="presParOf" srcId="{31EB509F-F63D-4884-A2E3-A2A1114FA20E}" destId="{5D584902-9662-4946-80FB-1D4FF677B0F9}" srcOrd="1" destOrd="0" presId="urn:microsoft.com/office/officeart/2005/8/layout/process4"/>
    <dgm:cxn modelId="{ED9C07B0-D04D-4DD2-9178-8F3E2A569B9B}" type="presParOf" srcId="{31EB509F-F63D-4884-A2E3-A2A1114FA20E}" destId="{B3E66C94-FF43-43DE-9399-BDA16C3E6E32}" srcOrd="2" destOrd="0" presId="urn:microsoft.com/office/officeart/2005/8/layout/process4"/>
    <dgm:cxn modelId="{86155D35-65BF-4E05-AA92-7043CFC3C311}" type="presParOf" srcId="{B3E66C94-FF43-43DE-9399-BDA16C3E6E32}" destId="{47B81AA6-57CC-4055-A446-C1E9F7E02398}" srcOrd="0" destOrd="0" presId="urn:microsoft.com/office/officeart/2005/8/layout/process4"/>
    <dgm:cxn modelId="{4D1B15B8-7F4D-48FC-A0A2-E82DFC55BF75}" type="presParOf" srcId="{B3E66C94-FF43-43DE-9399-BDA16C3E6E32}" destId="{16AECE1D-61BF-4AE3-90E0-54CD767E7FBD}" srcOrd="1" destOrd="0" presId="urn:microsoft.com/office/officeart/2005/8/layout/process4"/>
    <dgm:cxn modelId="{8F7FAC55-CB5A-4598-8EA6-83869C882C55}" type="presParOf" srcId="{C49EC14F-A2B7-4BDD-8CAE-57309510F2B7}" destId="{A746F9A2-EE50-478E-9CA2-97D15182CCB0}" srcOrd="1" destOrd="0" presId="urn:microsoft.com/office/officeart/2005/8/layout/process4"/>
    <dgm:cxn modelId="{62ED7FFA-33F4-40C3-B2E2-EC3CCAB99B3D}" type="presParOf" srcId="{C49EC14F-A2B7-4BDD-8CAE-57309510F2B7}" destId="{009FCB35-A311-41BE-9D1B-C905BE22C3EA}" srcOrd="2" destOrd="0" presId="urn:microsoft.com/office/officeart/2005/8/layout/process4"/>
    <dgm:cxn modelId="{EFAB46DF-712A-4F06-86DB-C70D402EAC5A}" type="presParOf" srcId="{009FCB35-A311-41BE-9D1B-C905BE22C3EA}" destId="{E9BCBFF9-E99C-4B86-AFC2-62BCC17FCAE8}" srcOrd="0" destOrd="0" presId="urn:microsoft.com/office/officeart/2005/8/layout/process4"/>
    <dgm:cxn modelId="{C3A7E646-73ED-4D38-9F1F-B9BFA648E5BB}" type="presParOf" srcId="{009FCB35-A311-41BE-9D1B-C905BE22C3EA}" destId="{761D772C-5B7F-44C1-87A6-09E7E60CEC70}" srcOrd="1" destOrd="0" presId="urn:microsoft.com/office/officeart/2005/8/layout/process4"/>
    <dgm:cxn modelId="{B83BE2C6-9D6E-44AB-88EC-AA418B51295D}" type="presParOf" srcId="{009FCB35-A311-41BE-9D1B-C905BE22C3EA}" destId="{A956B5F6-1752-4C55-AAB1-1AC1A2C66B88}" srcOrd="2" destOrd="0" presId="urn:microsoft.com/office/officeart/2005/8/layout/process4"/>
    <dgm:cxn modelId="{0AB91F4B-6B55-4226-8EFE-E9CF6D4EBE87}" type="presParOf" srcId="{A956B5F6-1752-4C55-AAB1-1AC1A2C66B88}" destId="{04694940-84DF-46A1-8BAE-CBEE78253559}" srcOrd="0" destOrd="0" presId="urn:microsoft.com/office/officeart/2005/8/layout/process4"/>
    <dgm:cxn modelId="{187EDC22-545B-4C94-8C3F-ABA494AF897C}" type="presParOf" srcId="{A956B5F6-1752-4C55-AAB1-1AC1A2C66B88}" destId="{ED9E8658-329E-46A6-8F2B-27496C33620B}"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AA968-852E-4323-BD52-A3E94B768A32}">
      <dsp:nvSpPr>
        <dsp:cNvPr id="0" name=""/>
        <dsp:cNvSpPr/>
      </dsp:nvSpPr>
      <dsp:spPr>
        <a:xfrm>
          <a:off x="0" y="2082997"/>
          <a:ext cx="7408862" cy="1366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altLang="zh-CN" sz="2300" kern="1200" dirty="0" smtClean="0"/>
            <a:t>2.0</a:t>
          </a:r>
          <a:r>
            <a:rPr lang="zh-CN" altLang="en-US" sz="2300" kern="1200" dirty="0" smtClean="0"/>
            <a:t>时代</a:t>
          </a:r>
          <a:endParaRPr lang="zh-CN" altLang="en-US" sz="2300" kern="1200" dirty="0"/>
        </a:p>
      </dsp:txBody>
      <dsp:txXfrm>
        <a:off x="0" y="2082997"/>
        <a:ext cx="7408862" cy="738002"/>
      </dsp:txXfrm>
    </dsp:sp>
    <dsp:sp modelId="{1FF2B462-196F-4E9D-9ED9-4BC03766A7BA}">
      <dsp:nvSpPr>
        <dsp:cNvPr id="0" name=""/>
        <dsp:cNvSpPr/>
      </dsp:nvSpPr>
      <dsp:spPr>
        <a:xfrm>
          <a:off x="0" y="2793666"/>
          <a:ext cx="3704431" cy="62866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zh-CN" altLang="en-US" sz="1700" kern="1200" dirty="0" smtClean="0"/>
            <a:t>线上线下两个储存库相互配合，设立特区探索如何压缩储存库</a:t>
          </a:r>
          <a:endParaRPr lang="zh-CN" altLang="en-US" sz="1700" kern="1200" dirty="0"/>
        </a:p>
      </dsp:txBody>
      <dsp:txXfrm>
        <a:off x="0" y="2793666"/>
        <a:ext cx="3704431" cy="628668"/>
      </dsp:txXfrm>
    </dsp:sp>
    <dsp:sp modelId="{9522E921-0C9C-46FC-A9A9-56B3822E70F8}">
      <dsp:nvSpPr>
        <dsp:cNvPr id="0" name=""/>
        <dsp:cNvSpPr/>
      </dsp:nvSpPr>
      <dsp:spPr>
        <a:xfrm>
          <a:off x="3704431" y="2793666"/>
          <a:ext cx="3704431" cy="62866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zh-CN" altLang="en-US" sz="1700" kern="1200" dirty="0" smtClean="0"/>
            <a:t>东西是要保存的，但在一定的时期，可以进行压缩减少</a:t>
          </a:r>
          <a:endParaRPr lang="zh-CN" altLang="en-US" sz="1700" kern="1200" dirty="0"/>
        </a:p>
      </dsp:txBody>
      <dsp:txXfrm>
        <a:off x="3704431" y="2793666"/>
        <a:ext cx="3704431" cy="628668"/>
      </dsp:txXfrm>
    </dsp:sp>
    <dsp:sp modelId="{CBD029EC-9248-439F-AB14-94D2145F3246}">
      <dsp:nvSpPr>
        <dsp:cNvPr id="0" name=""/>
        <dsp:cNvSpPr/>
      </dsp:nvSpPr>
      <dsp:spPr>
        <a:xfrm rot="10800000">
          <a:off x="0" y="1556"/>
          <a:ext cx="7408862" cy="2101940"/>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altLang="zh-CN" sz="2300" kern="1200" dirty="0" smtClean="0"/>
            <a:t>1.0</a:t>
          </a:r>
          <a:r>
            <a:rPr lang="zh-CN" altLang="en-US" sz="2300" kern="1200" dirty="0" smtClean="0"/>
            <a:t>时代</a:t>
          </a:r>
          <a:endParaRPr lang="zh-CN" altLang="en-US" sz="2300" kern="1200" dirty="0"/>
        </a:p>
      </dsp:txBody>
      <dsp:txXfrm rot="-10800000">
        <a:off x="0" y="1556"/>
        <a:ext cx="7408862" cy="737781"/>
      </dsp:txXfrm>
    </dsp:sp>
    <dsp:sp modelId="{001E00C9-172B-40D3-A2FB-55221B18A41B}">
      <dsp:nvSpPr>
        <dsp:cNvPr id="0" name=""/>
        <dsp:cNvSpPr/>
      </dsp:nvSpPr>
      <dsp:spPr>
        <a:xfrm>
          <a:off x="0" y="739337"/>
          <a:ext cx="3704431" cy="6284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zh-CN" altLang="en-US" sz="1700" kern="1200" dirty="0" smtClean="0"/>
            <a:t>线上储存库与线下储存库相互配合，共同进行物质储存。</a:t>
          </a:r>
          <a:endParaRPr lang="zh-CN" altLang="en-US" sz="1700" kern="1200" dirty="0"/>
        </a:p>
      </dsp:txBody>
      <dsp:txXfrm>
        <a:off x="0" y="739337"/>
        <a:ext cx="3704431" cy="628480"/>
      </dsp:txXfrm>
    </dsp:sp>
    <dsp:sp modelId="{508E9B22-4273-42F2-9DCE-03349C64997D}">
      <dsp:nvSpPr>
        <dsp:cNvPr id="0" name=""/>
        <dsp:cNvSpPr/>
      </dsp:nvSpPr>
      <dsp:spPr>
        <a:xfrm>
          <a:off x="3704431" y="739337"/>
          <a:ext cx="3704431" cy="6284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zh-CN" altLang="en-US" sz="1700" kern="1200" dirty="0" smtClean="0"/>
            <a:t>东西是要保存的，要控制线下储存库的增长</a:t>
          </a:r>
          <a:endParaRPr lang="zh-CN" altLang="en-US" sz="1700" kern="1200" dirty="0"/>
        </a:p>
      </dsp:txBody>
      <dsp:txXfrm>
        <a:off x="3704431" y="739337"/>
        <a:ext cx="3704431" cy="628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84902-9662-4946-80FB-1D4FF677B0F9}">
      <dsp:nvSpPr>
        <dsp:cNvPr id="0" name=""/>
        <dsp:cNvSpPr/>
      </dsp:nvSpPr>
      <dsp:spPr>
        <a:xfrm>
          <a:off x="0" y="2082997"/>
          <a:ext cx="7408862" cy="1366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zh-CN" altLang="en-US" sz="2300" kern="1200" dirty="0" smtClean="0"/>
            <a:t>现在</a:t>
          </a:r>
          <a:r>
            <a:rPr lang="en-US" altLang="zh-CN" sz="2300" kern="1200" dirty="0" smtClean="0"/>
            <a:t>4.0</a:t>
          </a:r>
          <a:r>
            <a:rPr lang="zh-CN" altLang="en-US" sz="2300" kern="1200" dirty="0" smtClean="0"/>
            <a:t>时代</a:t>
          </a:r>
          <a:endParaRPr lang="zh-CN" altLang="en-US" sz="2300" kern="1200" dirty="0"/>
        </a:p>
      </dsp:txBody>
      <dsp:txXfrm>
        <a:off x="0" y="2082997"/>
        <a:ext cx="7408862" cy="738002"/>
      </dsp:txXfrm>
    </dsp:sp>
    <dsp:sp modelId="{47B81AA6-57CC-4055-A446-C1E9F7E02398}">
      <dsp:nvSpPr>
        <dsp:cNvPr id="0" name=""/>
        <dsp:cNvSpPr/>
      </dsp:nvSpPr>
      <dsp:spPr>
        <a:xfrm>
          <a:off x="0" y="2793666"/>
          <a:ext cx="3704431" cy="62866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zh-CN" altLang="en-US" sz="1700" kern="1200" dirty="0" smtClean="0"/>
            <a:t>世界上一切事物只有使用价值，没有保存价值。</a:t>
          </a:r>
          <a:endParaRPr lang="zh-CN" altLang="en-US" sz="1700" kern="1200" dirty="0"/>
        </a:p>
      </dsp:txBody>
      <dsp:txXfrm>
        <a:off x="0" y="2793666"/>
        <a:ext cx="3704431" cy="628668"/>
      </dsp:txXfrm>
    </dsp:sp>
    <dsp:sp modelId="{16AECE1D-61BF-4AE3-90E0-54CD767E7FBD}">
      <dsp:nvSpPr>
        <dsp:cNvPr id="0" name=""/>
        <dsp:cNvSpPr/>
      </dsp:nvSpPr>
      <dsp:spPr>
        <a:xfrm>
          <a:off x="3704431" y="2793666"/>
          <a:ext cx="3704431" cy="62866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zh-CN" altLang="en-US" sz="1700" kern="1200" dirty="0" smtClean="0"/>
            <a:t>建立以云为中心的新生活体制。</a:t>
          </a:r>
          <a:endParaRPr lang="zh-CN" altLang="en-US" sz="1700" kern="1200" dirty="0"/>
        </a:p>
      </dsp:txBody>
      <dsp:txXfrm>
        <a:off x="3704431" y="2793666"/>
        <a:ext cx="3704431" cy="628668"/>
      </dsp:txXfrm>
    </dsp:sp>
    <dsp:sp modelId="{761D772C-5B7F-44C1-87A6-09E7E60CEC70}">
      <dsp:nvSpPr>
        <dsp:cNvPr id="0" name=""/>
        <dsp:cNvSpPr/>
      </dsp:nvSpPr>
      <dsp:spPr>
        <a:xfrm rot="10800000">
          <a:off x="0" y="1556"/>
          <a:ext cx="7408862" cy="2101940"/>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altLang="zh-CN" sz="2300" kern="1200" dirty="0" smtClean="0"/>
            <a:t>3.0</a:t>
          </a:r>
          <a:r>
            <a:rPr lang="zh-CN" altLang="en-US" sz="2300" kern="1200" dirty="0" smtClean="0"/>
            <a:t>时代</a:t>
          </a:r>
          <a:endParaRPr lang="zh-CN" altLang="en-US" sz="2300" kern="1200" dirty="0"/>
        </a:p>
      </dsp:txBody>
      <dsp:txXfrm rot="-10800000">
        <a:off x="0" y="1556"/>
        <a:ext cx="7408862" cy="737781"/>
      </dsp:txXfrm>
    </dsp:sp>
    <dsp:sp modelId="{04694940-84DF-46A1-8BAE-CBEE78253559}">
      <dsp:nvSpPr>
        <dsp:cNvPr id="0" name=""/>
        <dsp:cNvSpPr/>
      </dsp:nvSpPr>
      <dsp:spPr>
        <a:xfrm>
          <a:off x="0" y="739337"/>
          <a:ext cx="3704431" cy="6284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zh-CN" altLang="en-US" sz="1700" kern="1200" dirty="0" smtClean="0"/>
            <a:t>东西是用来用的，不是用来存的</a:t>
          </a:r>
          <a:endParaRPr lang="zh-CN" altLang="en-US" sz="1700" kern="1200" dirty="0"/>
        </a:p>
      </dsp:txBody>
      <dsp:txXfrm>
        <a:off x="0" y="739337"/>
        <a:ext cx="3704431" cy="628480"/>
      </dsp:txXfrm>
    </dsp:sp>
    <dsp:sp modelId="{ED9E8658-329E-46A6-8F2B-27496C33620B}">
      <dsp:nvSpPr>
        <dsp:cNvPr id="0" name=""/>
        <dsp:cNvSpPr/>
      </dsp:nvSpPr>
      <dsp:spPr>
        <a:xfrm>
          <a:off x="3704431" y="739337"/>
          <a:ext cx="3704431" cy="6284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zh-CN" altLang="en-US" sz="1700" kern="1200" dirty="0" smtClean="0"/>
            <a:t>全面清理原有的储存库，坚决进行一场旷古绝今的思想解放运动。</a:t>
          </a:r>
          <a:endParaRPr lang="zh-CN" altLang="en-US" sz="1700" kern="1200" dirty="0"/>
        </a:p>
      </dsp:txBody>
      <dsp:txXfrm>
        <a:off x="3704431" y="739337"/>
        <a:ext cx="3704431" cy="6284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F0CB8-9A2A-4010-8B1C-5B3758ED0425}" type="datetimeFigureOut">
              <a:rPr lang="zh-CN" altLang="en-US" smtClean="0"/>
              <a:t>2019/4/5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E3FCA-131D-474F-A898-0C6024702AA8}" type="slidenum">
              <a:rPr lang="zh-CN" altLang="en-US" smtClean="0"/>
              <a:t>‹#›</a:t>
            </a:fld>
            <a:endParaRPr lang="zh-CN" altLang="en-US"/>
          </a:p>
        </p:txBody>
      </p:sp>
    </p:spTree>
    <p:extLst>
      <p:ext uri="{BB962C8B-B14F-4D97-AF65-F5344CB8AC3E}">
        <p14:creationId xmlns:p14="http://schemas.microsoft.com/office/powerpoint/2010/main" val="296674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2019/4/5</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Dana 4.0 OS</a:t>
            </a:r>
            <a:endParaRPr lang="zh-CN" altLang="en-US" dirty="0"/>
          </a:p>
        </p:txBody>
      </p:sp>
      <p:sp>
        <p:nvSpPr>
          <p:cNvPr id="3" name="副标题 2"/>
          <p:cNvSpPr>
            <a:spLocks noGrp="1"/>
          </p:cNvSpPr>
          <p:nvPr>
            <p:ph type="subTitle" idx="1"/>
          </p:nvPr>
        </p:nvSpPr>
        <p:spPr/>
        <p:txBody>
          <a:bodyPr/>
          <a:lstStyle/>
          <a:p>
            <a:r>
              <a:rPr lang="en-US" altLang="zh-CN" dirty="0" smtClean="0"/>
              <a:t>All in Cloud</a:t>
            </a:r>
          </a:p>
          <a:p>
            <a:r>
              <a:rPr lang="zh-CN" altLang="en-US" dirty="0"/>
              <a:t>一切在云</a:t>
            </a:r>
          </a:p>
        </p:txBody>
      </p:sp>
    </p:spTree>
    <p:extLst>
      <p:ext uri="{BB962C8B-B14F-4D97-AF65-F5344CB8AC3E}">
        <p14:creationId xmlns:p14="http://schemas.microsoft.com/office/powerpoint/2010/main" val="934738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近年来，通信技术和计算机技术高速发展，移动通信网络快速普及，网络传输速度越来越快，为建立以云为中心的生活工作创造了前所未有的条件。</a:t>
            </a:r>
            <a:endParaRPr lang="en-US" altLang="zh-CN" dirty="0" smtClean="0"/>
          </a:p>
          <a:p>
            <a:r>
              <a:rPr lang="zh-CN" altLang="en-US" dirty="0" smtClean="0"/>
              <a:t>同时，随着各项生活工作的不断升级，传统的，以线下方式的生活系统越来越不能满足日益增长的美好生活需要，特别是经过了思想领域的拨乱反正和物质管理领域的彻底变革，建议以云为中心的生活越来越成为今后相当长的历史时期的必然选择。</a:t>
            </a:r>
            <a:endParaRPr lang="zh-CN" altLang="en-US" dirty="0"/>
          </a:p>
        </p:txBody>
      </p:sp>
      <p:sp>
        <p:nvSpPr>
          <p:cNvPr id="4" name="标题 3"/>
          <p:cNvSpPr>
            <a:spLocks noGrp="1"/>
          </p:cNvSpPr>
          <p:nvPr>
            <p:ph type="title"/>
          </p:nvPr>
        </p:nvSpPr>
        <p:spPr/>
        <p:txBody>
          <a:bodyPr>
            <a:normAutofit fontScale="90000"/>
          </a:bodyPr>
          <a:lstStyle/>
          <a:p>
            <a:r>
              <a:rPr lang="en-US" altLang="zh-CN" dirty="0" smtClean="0"/>
              <a:t>Why we make this OS?</a:t>
            </a:r>
            <a:br>
              <a:rPr lang="en-US" altLang="zh-CN" dirty="0" smtClean="0"/>
            </a:br>
            <a:r>
              <a:rPr lang="zh-CN" altLang="en-US" dirty="0" smtClean="0"/>
              <a:t>为什么发布这款系统？</a:t>
            </a:r>
            <a:endParaRPr lang="zh-CN" altLang="en-US" dirty="0"/>
          </a:p>
        </p:txBody>
      </p:sp>
    </p:spTree>
    <p:extLst>
      <p:ext uri="{BB962C8B-B14F-4D97-AF65-F5344CB8AC3E}">
        <p14:creationId xmlns:p14="http://schemas.microsoft.com/office/powerpoint/2010/main" val="2892427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231507208"/>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fontScale="90000"/>
          </a:bodyPr>
          <a:lstStyle/>
          <a:p>
            <a:r>
              <a:rPr lang="en-US" altLang="zh-CN" dirty="0" smtClean="0"/>
              <a:t>Where is the OS from?</a:t>
            </a:r>
            <a:br>
              <a:rPr lang="en-US" altLang="zh-CN" dirty="0" smtClean="0"/>
            </a:br>
            <a:r>
              <a:rPr lang="en-US" altLang="zh-CN" dirty="0" smtClean="0"/>
              <a:t>Dana OS 4.0</a:t>
            </a:r>
            <a:r>
              <a:rPr lang="zh-CN" altLang="en-US" dirty="0" smtClean="0"/>
              <a:t>从何处来？</a:t>
            </a:r>
            <a:endParaRPr lang="zh-CN" altLang="en-US" dirty="0"/>
          </a:p>
        </p:txBody>
      </p:sp>
    </p:spTree>
    <p:extLst>
      <p:ext uri="{BB962C8B-B14F-4D97-AF65-F5344CB8AC3E}">
        <p14:creationId xmlns:p14="http://schemas.microsoft.com/office/powerpoint/2010/main" val="2253592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749361969"/>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058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全面落实</a:t>
            </a:r>
            <a:r>
              <a:rPr lang="en-US" altLang="zh-CN" dirty="0" smtClean="0"/>
              <a:t>100</a:t>
            </a:r>
            <a:r>
              <a:rPr lang="zh-CN" altLang="en-US" dirty="0" smtClean="0"/>
              <a:t>天自我改变计划提出的将个人一切物品控制在</a:t>
            </a:r>
            <a:r>
              <a:rPr lang="en-US" altLang="zh-CN" dirty="0" smtClean="0"/>
              <a:t>20</a:t>
            </a:r>
            <a:r>
              <a:rPr lang="zh-CN" altLang="en-US" dirty="0" smtClean="0"/>
              <a:t>千克以内的要求，采用以扫描为核心的方式全面减轻物品重量。</a:t>
            </a:r>
            <a:endParaRPr lang="en-US" altLang="zh-CN" dirty="0" smtClean="0"/>
          </a:p>
          <a:p>
            <a:r>
              <a:rPr lang="zh-CN" altLang="en-US" dirty="0" smtClean="0"/>
              <a:t>利用印象笔记，将纸质笔记的数量降到了</a:t>
            </a:r>
            <a:r>
              <a:rPr lang="en-US" altLang="zh-CN" dirty="0" smtClean="0"/>
              <a:t>0</a:t>
            </a:r>
          </a:p>
          <a:p>
            <a:r>
              <a:rPr lang="zh-CN" altLang="en-US" dirty="0" smtClean="0"/>
              <a:t>采用时光相册，将只有纪念意义，没有实用价值的物品降到了</a:t>
            </a:r>
            <a:r>
              <a:rPr lang="en-US" altLang="zh-CN" dirty="0" smtClean="0"/>
              <a:t>0</a:t>
            </a:r>
          </a:p>
          <a:p>
            <a:r>
              <a:rPr lang="zh-CN" altLang="en-US" dirty="0" smtClean="0"/>
              <a:t>使用百度网盘，将本地电脑，</a:t>
            </a:r>
            <a:r>
              <a:rPr lang="en-US" altLang="zh-CN" dirty="0" smtClean="0"/>
              <a:t>U</a:t>
            </a:r>
            <a:r>
              <a:rPr lang="zh-CN" altLang="en-US" dirty="0" smtClean="0"/>
              <a:t>盘内文档降到了</a:t>
            </a:r>
            <a:r>
              <a:rPr lang="en-US" altLang="zh-CN" dirty="0" smtClean="0"/>
              <a:t>0</a:t>
            </a:r>
            <a:r>
              <a:rPr lang="zh-CN" altLang="en-US" dirty="0" smtClean="0"/>
              <a:t>，同时将光盘数量降到了</a:t>
            </a:r>
            <a:r>
              <a:rPr lang="en-US" altLang="zh-CN" dirty="0" smtClean="0"/>
              <a:t>0</a:t>
            </a:r>
          </a:p>
          <a:p>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smtClean="0"/>
              <a:t>Dana 4.0 </a:t>
            </a:r>
            <a:r>
              <a:rPr lang="zh-CN" altLang="en-US" dirty="0" smtClean="0"/>
              <a:t>生活更随意</a:t>
            </a:r>
            <a:endParaRPr lang="zh-CN" altLang="en-US" dirty="0"/>
          </a:p>
        </p:txBody>
      </p:sp>
    </p:spTree>
    <p:extLst>
      <p:ext uri="{BB962C8B-B14F-4D97-AF65-F5344CB8AC3E}">
        <p14:creationId xmlns:p14="http://schemas.microsoft.com/office/powerpoint/2010/main" val="3453252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608512"/>
          </a:xfrm>
        </p:spPr>
        <p:txBody>
          <a:bodyPr>
            <a:normAutofit lnSpcReduction="10000"/>
          </a:bodyPr>
          <a:lstStyle/>
          <a:p>
            <a:r>
              <a:rPr lang="zh-CN" altLang="en-US" dirty="0" smtClean="0"/>
              <a:t>全面推进以电子化为核心的新学习体系</a:t>
            </a:r>
            <a:endParaRPr lang="en-US" altLang="zh-CN" dirty="0" smtClean="0"/>
          </a:p>
          <a:p>
            <a:r>
              <a:rPr lang="zh-CN" altLang="en-US" dirty="0" smtClean="0"/>
              <a:t>利用印象笔记，实现了大量课堂笔记快速记录，随时可看，</a:t>
            </a:r>
            <a:endParaRPr lang="en-US" altLang="zh-CN" dirty="0" smtClean="0"/>
          </a:p>
          <a:p>
            <a:r>
              <a:rPr lang="zh-CN" altLang="en-US" dirty="0" smtClean="0"/>
              <a:t>利用</a:t>
            </a:r>
            <a:r>
              <a:rPr lang="en-US" altLang="zh-CN" dirty="0" smtClean="0"/>
              <a:t>AUTOCAD </a:t>
            </a:r>
            <a:r>
              <a:rPr lang="zh-CN" altLang="en-US" dirty="0" smtClean="0"/>
              <a:t>全面取代了手工机械绘图</a:t>
            </a:r>
            <a:endParaRPr lang="en-US" altLang="zh-CN" dirty="0" smtClean="0"/>
          </a:p>
          <a:p>
            <a:r>
              <a:rPr lang="zh-CN" altLang="en-US" dirty="0" smtClean="0"/>
              <a:t>利用系列搜索和办公套件，基本取代了纸质课本</a:t>
            </a:r>
            <a:endParaRPr lang="en-US" altLang="zh-CN" dirty="0" smtClean="0"/>
          </a:p>
          <a:p>
            <a:r>
              <a:rPr lang="zh-CN" altLang="en-US" dirty="0" smtClean="0"/>
              <a:t>利用百词斩，全面取代了单词书</a:t>
            </a:r>
            <a:endParaRPr lang="en-US" altLang="zh-CN" dirty="0"/>
          </a:p>
          <a:p>
            <a:r>
              <a:rPr lang="zh-CN" altLang="en-US" dirty="0" smtClean="0"/>
              <a:t>利用百度网盘为代表的云储存套件，全面取代了光盘</a:t>
            </a:r>
            <a:endParaRPr lang="en-US" altLang="zh-CN" dirty="0" smtClean="0"/>
          </a:p>
          <a:p>
            <a:r>
              <a:rPr lang="zh-CN" altLang="en-US" dirty="0"/>
              <a:t>利用中国大学慕</a:t>
            </a:r>
            <a:r>
              <a:rPr lang="zh-CN" altLang="en-US" dirty="0" smtClean="0"/>
              <a:t>课，百度文库全面取代了纸质复习材料</a:t>
            </a:r>
            <a:endParaRPr lang="en-US" altLang="zh-CN" dirty="0" smtClean="0"/>
          </a:p>
          <a:p>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smtClean="0"/>
              <a:t>Dana 4.0 </a:t>
            </a:r>
            <a:r>
              <a:rPr lang="zh-CN" altLang="en-US" dirty="0" smtClean="0"/>
              <a:t>学习更方便</a:t>
            </a:r>
            <a:endParaRPr lang="zh-CN" altLang="en-US" dirty="0"/>
          </a:p>
        </p:txBody>
      </p:sp>
    </p:spTree>
    <p:extLst>
      <p:ext uri="{BB962C8B-B14F-4D97-AF65-F5344CB8AC3E}">
        <p14:creationId xmlns:p14="http://schemas.microsoft.com/office/powerpoint/2010/main" val="2591733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采用百信银行组件，将银行卡数量降到</a:t>
            </a:r>
            <a:r>
              <a:rPr lang="en-US" altLang="zh-CN" dirty="0" smtClean="0"/>
              <a:t>2</a:t>
            </a:r>
            <a:r>
              <a:rPr lang="zh-CN" altLang="en-US" dirty="0" smtClean="0"/>
              <a:t>，利用支付宝组件彻底告别了现金交易的场景。</a:t>
            </a:r>
            <a:endParaRPr lang="en-US" altLang="zh-CN" dirty="0" smtClean="0"/>
          </a:p>
          <a:p>
            <a:r>
              <a:rPr lang="zh-CN" altLang="en-US" dirty="0"/>
              <a:t>手机蓝</a:t>
            </a:r>
            <a:r>
              <a:rPr lang="zh-CN" altLang="en-US" dirty="0" smtClean="0"/>
              <a:t>牙代替了热水卡</a:t>
            </a:r>
            <a:endParaRPr lang="en-US" altLang="zh-CN" dirty="0" smtClean="0"/>
          </a:p>
          <a:p>
            <a:r>
              <a:rPr lang="zh-CN" altLang="en-US" dirty="0"/>
              <a:t>共享</a:t>
            </a:r>
            <a:r>
              <a:rPr lang="zh-CN" altLang="en-US" dirty="0" smtClean="0"/>
              <a:t>出行免去了买自行车的苦闷</a:t>
            </a:r>
            <a:endParaRPr lang="en-US" altLang="zh-CN" dirty="0" smtClean="0"/>
          </a:p>
          <a:p>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吹着思想解放运动的东风，</a:t>
            </a:r>
            <a:r>
              <a:rPr lang="en-US" altLang="zh-CN" dirty="0" smtClean="0"/>
              <a:t>Dana 4.0 </a:t>
            </a:r>
            <a:r>
              <a:rPr lang="zh-CN" altLang="en-US" dirty="0" smtClean="0"/>
              <a:t>将生活，工作，学习带入了一个前所未有的新纪元，一个新的时代诞生了。</a:t>
            </a:r>
            <a:endParaRPr lang="zh-CN" altLang="en-US" dirty="0"/>
          </a:p>
        </p:txBody>
      </p:sp>
      <p:sp>
        <p:nvSpPr>
          <p:cNvPr id="3" name="标题 2"/>
          <p:cNvSpPr>
            <a:spLocks noGrp="1"/>
          </p:cNvSpPr>
          <p:nvPr>
            <p:ph type="title"/>
          </p:nvPr>
        </p:nvSpPr>
        <p:spPr/>
        <p:txBody>
          <a:bodyPr/>
          <a:lstStyle/>
          <a:p>
            <a:r>
              <a:rPr lang="en-US" altLang="zh-CN" dirty="0" smtClean="0"/>
              <a:t>Dana 4.0 </a:t>
            </a:r>
            <a:r>
              <a:rPr lang="zh-CN" altLang="en-US" dirty="0" smtClean="0"/>
              <a:t>一切皆有可能</a:t>
            </a:r>
            <a:endParaRPr lang="zh-CN" altLang="en-US" dirty="0"/>
          </a:p>
        </p:txBody>
      </p:sp>
    </p:spTree>
    <p:extLst>
      <p:ext uri="{BB962C8B-B14F-4D97-AF65-F5344CB8AC3E}">
        <p14:creationId xmlns:p14="http://schemas.microsoft.com/office/powerpoint/2010/main" val="17091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212" y="2967335"/>
            <a:ext cx="857157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DANA 4.0</a:t>
            </a:r>
            <a:r>
              <a:rPr lang="zh-CN" alt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世界从未如此简单</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252723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32</TotalTime>
  <Words>523</Words>
  <Application>Microsoft Office PowerPoint</Application>
  <PresentationFormat>全屏显示(4:3)</PresentationFormat>
  <Paragraphs>41</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波形</vt:lpstr>
      <vt:lpstr>Dana 4.0 OS</vt:lpstr>
      <vt:lpstr>Why we make this OS? 为什么发布这款系统？</vt:lpstr>
      <vt:lpstr>Where is the OS from? Dana OS 4.0从何处来？</vt:lpstr>
      <vt:lpstr>PowerPoint 演示文稿</vt:lpstr>
      <vt:lpstr>Dana 4.0 生活更随意</vt:lpstr>
      <vt:lpstr>Dana 4.0 学习更方便</vt:lpstr>
      <vt:lpstr>Dana 4.0 一切皆有可能</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Dana 4.0 OS</dc:title>
  <dc:creator>齐国华</dc:creator>
  <cp:lastModifiedBy>齐国华</cp:lastModifiedBy>
  <cp:revision>6</cp:revision>
  <dcterms:created xsi:type="dcterms:W3CDTF">2019-04-05T12:53:46Z</dcterms:created>
  <dcterms:modified xsi:type="dcterms:W3CDTF">2019-04-05T13:45:44Z</dcterms:modified>
</cp:coreProperties>
</file>