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18"/>
  </p:notesMasterIdLst>
  <p:sldIdLst>
    <p:sldId id="25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0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32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9138C-017C-1743-BC7C-CA78B5C8B303}" v="7" dt="2021-02-09T19:32:1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Hallenberg" userId="63ec996e-b16a-42ae-813a-e03ef9dcedd7" providerId="ADAL" clId="{C269138C-017C-1743-BC7C-CA78B5C8B303}"/>
    <pc:docChg chg="custSel addSld modSld">
      <pc:chgData name="Jonatan Hallenberg" userId="63ec996e-b16a-42ae-813a-e03ef9dcedd7" providerId="ADAL" clId="{C269138C-017C-1743-BC7C-CA78B5C8B303}" dt="2021-02-09T19:59:49.810" v="2787" actId="255"/>
      <pc:docMkLst>
        <pc:docMk/>
      </pc:docMkLst>
      <pc:sldChg chg="modSp mod">
        <pc:chgData name="Jonatan Hallenberg" userId="63ec996e-b16a-42ae-813a-e03ef9dcedd7" providerId="ADAL" clId="{C269138C-017C-1743-BC7C-CA78B5C8B303}" dt="2021-02-09T17:13:21.413" v="346" actId="20577"/>
        <pc:sldMkLst>
          <pc:docMk/>
          <pc:sldMk cId="246853399" sldId="256"/>
        </pc:sldMkLst>
        <pc:spChg chg="mod">
          <ac:chgData name="Jonatan Hallenberg" userId="63ec996e-b16a-42ae-813a-e03ef9dcedd7" providerId="ADAL" clId="{C269138C-017C-1743-BC7C-CA78B5C8B303}" dt="2021-02-09T17:13:15.595" v="327" actId="20577"/>
          <ac:spMkLst>
            <pc:docMk/>
            <pc:sldMk cId="246853399" sldId="256"/>
            <ac:spMk id="2" creationId="{00000000-0000-0000-0000-000000000000}"/>
          </ac:spMkLst>
        </pc:spChg>
        <pc:spChg chg="mod">
          <ac:chgData name="Jonatan Hallenberg" userId="63ec996e-b16a-42ae-813a-e03ef9dcedd7" providerId="ADAL" clId="{C269138C-017C-1743-BC7C-CA78B5C8B303}" dt="2021-02-09T17:13:21.413" v="346" actId="20577"/>
          <ac:spMkLst>
            <pc:docMk/>
            <pc:sldMk cId="246853399" sldId="256"/>
            <ac:spMk id="4" creationId="{00000000-0000-0000-0000-000000000000}"/>
          </ac:spMkLst>
        </pc:spChg>
      </pc:sldChg>
      <pc:sldChg chg="modSp mod">
        <pc:chgData name="Jonatan Hallenberg" userId="63ec996e-b16a-42ae-813a-e03ef9dcedd7" providerId="ADAL" clId="{C269138C-017C-1743-BC7C-CA78B5C8B303}" dt="2021-02-09T19:29:59.605" v="1994" actId="20577"/>
        <pc:sldMkLst>
          <pc:docMk/>
          <pc:sldMk cId="3644121434" sldId="257"/>
        </pc:sldMkLst>
        <pc:spChg chg="mod">
          <ac:chgData name="Jonatan Hallenberg" userId="63ec996e-b16a-42ae-813a-e03ef9dcedd7" providerId="ADAL" clId="{C269138C-017C-1743-BC7C-CA78B5C8B303}" dt="2021-02-09T17:14:50.582" v="461" actId="20577"/>
          <ac:spMkLst>
            <pc:docMk/>
            <pc:sldMk cId="3644121434" sldId="257"/>
            <ac:spMk id="2" creationId="{E393BE4D-387C-41B5-9A14-76727F69B335}"/>
          </ac:spMkLst>
        </pc:spChg>
        <pc:spChg chg="mod">
          <ac:chgData name="Jonatan Hallenberg" userId="63ec996e-b16a-42ae-813a-e03ef9dcedd7" providerId="ADAL" clId="{C269138C-017C-1743-BC7C-CA78B5C8B303}" dt="2021-02-09T19:29:59.605" v="1994" actId="20577"/>
          <ac:spMkLst>
            <pc:docMk/>
            <pc:sldMk cId="3644121434" sldId="257"/>
            <ac:spMk id="3" creationId="{B510B05A-6DDF-441C-B47E-ADDCEBEA0C04}"/>
          </ac:spMkLst>
        </pc:spChg>
      </pc:sldChg>
      <pc:sldChg chg="modSp mod">
        <pc:chgData name="Jonatan Hallenberg" userId="63ec996e-b16a-42ae-813a-e03ef9dcedd7" providerId="ADAL" clId="{C269138C-017C-1743-BC7C-CA78B5C8B303}" dt="2021-02-09T19:59:24.825" v="2785" actId="20577"/>
        <pc:sldMkLst>
          <pc:docMk/>
          <pc:sldMk cId="484383639" sldId="258"/>
        </pc:sldMkLst>
        <pc:spChg chg="mod">
          <ac:chgData name="Jonatan Hallenberg" userId="63ec996e-b16a-42ae-813a-e03ef9dcedd7" providerId="ADAL" clId="{C269138C-017C-1743-BC7C-CA78B5C8B303}" dt="2021-02-09T17:14:44.451" v="455" actId="20577"/>
          <ac:spMkLst>
            <pc:docMk/>
            <pc:sldMk cId="484383639" sldId="258"/>
            <ac:spMk id="2" creationId="{E393BE4D-387C-41B5-9A14-76727F69B335}"/>
          </ac:spMkLst>
        </pc:spChg>
        <pc:spChg chg="mod">
          <ac:chgData name="Jonatan Hallenberg" userId="63ec996e-b16a-42ae-813a-e03ef9dcedd7" providerId="ADAL" clId="{C269138C-017C-1743-BC7C-CA78B5C8B303}" dt="2021-02-09T19:59:24.825" v="2785" actId="20577"/>
          <ac:spMkLst>
            <pc:docMk/>
            <pc:sldMk cId="484383639" sldId="258"/>
            <ac:spMk id="3" creationId="{B510B05A-6DDF-441C-B47E-ADDCEBEA0C04}"/>
          </ac:spMkLst>
        </pc:spChg>
      </pc:sldChg>
      <pc:sldChg chg="modSp add mod">
        <pc:chgData name="Jonatan Hallenberg" userId="63ec996e-b16a-42ae-813a-e03ef9dcedd7" providerId="ADAL" clId="{C269138C-017C-1743-BC7C-CA78B5C8B303}" dt="2021-02-09T19:33:01.459" v="2312" actId="313"/>
        <pc:sldMkLst>
          <pc:docMk/>
          <pc:sldMk cId="1434046044" sldId="259"/>
        </pc:sldMkLst>
        <pc:spChg chg="mod">
          <ac:chgData name="Jonatan Hallenberg" userId="63ec996e-b16a-42ae-813a-e03ef9dcedd7" providerId="ADAL" clId="{C269138C-017C-1743-BC7C-CA78B5C8B303}" dt="2021-02-09T19:31:16.346" v="2095" actId="20577"/>
          <ac:spMkLst>
            <pc:docMk/>
            <pc:sldMk cId="1434046044" sldId="259"/>
            <ac:spMk id="2" creationId="{E393BE4D-387C-41B5-9A14-76727F69B335}"/>
          </ac:spMkLst>
        </pc:spChg>
        <pc:spChg chg="mod">
          <ac:chgData name="Jonatan Hallenberg" userId="63ec996e-b16a-42ae-813a-e03ef9dcedd7" providerId="ADAL" clId="{C269138C-017C-1743-BC7C-CA78B5C8B303}" dt="2021-02-09T19:33:01.459" v="2312" actId="313"/>
          <ac:spMkLst>
            <pc:docMk/>
            <pc:sldMk cId="1434046044" sldId="259"/>
            <ac:spMk id="3" creationId="{B510B05A-6DDF-441C-B47E-ADDCEBEA0C04}"/>
          </ac:spMkLst>
        </pc:spChg>
      </pc:sldChg>
      <pc:sldChg chg="delSp modSp add mod">
        <pc:chgData name="Jonatan Hallenberg" userId="63ec996e-b16a-42ae-813a-e03ef9dcedd7" providerId="ADAL" clId="{C269138C-017C-1743-BC7C-CA78B5C8B303}" dt="2021-02-09T19:03:54.433" v="1736" actId="20577"/>
        <pc:sldMkLst>
          <pc:docMk/>
          <pc:sldMk cId="3724592028" sldId="260"/>
        </pc:sldMkLst>
        <pc:spChg chg="mod">
          <ac:chgData name="Jonatan Hallenberg" userId="63ec996e-b16a-42ae-813a-e03ef9dcedd7" providerId="ADAL" clId="{C269138C-017C-1743-BC7C-CA78B5C8B303}" dt="2021-02-09T19:03:54.433" v="1736" actId="20577"/>
          <ac:spMkLst>
            <pc:docMk/>
            <pc:sldMk cId="3724592028" sldId="260"/>
            <ac:spMk id="2" creationId="{E393BE4D-387C-41B5-9A14-76727F69B335}"/>
          </ac:spMkLst>
        </pc:spChg>
        <pc:spChg chg="del mod">
          <ac:chgData name="Jonatan Hallenberg" userId="63ec996e-b16a-42ae-813a-e03ef9dcedd7" providerId="ADAL" clId="{C269138C-017C-1743-BC7C-CA78B5C8B303}" dt="2021-02-09T19:03:35.932" v="1706" actId="478"/>
          <ac:spMkLst>
            <pc:docMk/>
            <pc:sldMk cId="3724592028" sldId="260"/>
            <ac:spMk id="3" creationId="{B510B05A-6DDF-441C-B47E-ADDCEBEA0C04}"/>
          </ac:spMkLst>
        </pc:spChg>
      </pc:sldChg>
      <pc:sldChg chg="modSp add mod">
        <pc:chgData name="Jonatan Hallenberg" userId="63ec996e-b16a-42ae-813a-e03ef9dcedd7" providerId="ADAL" clId="{C269138C-017C-1743-BC7C-CA78B5C8B303}" dt="2021-02-09T19:59:49.810" v="2787" actId="255"/>
        <pc:sldMkLst>
          <pc:docMk/>
          <pc:sldMk cId="3960276886" sldId="261"/>
        </pc:sldMkLst>
        <pc:spChg chg="mod">
          <ac:chgData name="Jonatan Hallenberg" userId="63ec996e-b16a-42ae-813a-e03ef9dcedd7" providerId="ADAL" clId="{C269138C-017C-1743-BC7C-CA78B5C8B303}" dt="2021-02-09T19:34:12.589" v="2317" actId="20577"/>
          <ac:spMkLst>
            <pc:docMk/>
            <pc:sldMk cId="3960276886" sldId="261"/>
            <ac:spMk id="2" creationId="{E393BE4D-387C-41B5-9A14-76727F69B335}"/>
          </ac:spMkLst>
        </pc:spChg>
        <pc:spChg chg="mod">
          <ac:chgData name="Jonatan Hallenberg" userId="63ec996e-b16a-42ae-813a-e03ef9dcedd7" providerId="ADAL" clId="{C269138C-017C-1743-BC7C-CA78B5C8B303}" dt="2021-02-09T19:59:49.810" v="2787" actId="255"/>
          <ac:spMkLst>
            <pc:docMk/>
            <pc:sldMk cId="3960276886" sldId="261"/>
            <ac:spMk id="3" creationId="{B510B05A-6DDF-441C-B47E-ADDCEBEA0C04}"/>
          </ac:spMkLst>
        </pc:spChg>
      </pc:sldChg>
    </pc:docChg>
  </pc:docChgLst>
  <pc:docChgLst>
    <pc:chgData name="Jonatan Hallenberg" userId="63ec996e-b16a-42ae-813a-e03ef9dcedd7" providerId="ADAL" clId="{577B1E5B-9523-7B4A-B42C-2658936F8191}"/>
    <pc:docChg chg="custSel modSld">
      <pc:chgData name="Jonatan Hallenberg" userId="63ec996e-b16a-42ae-813a-e03ef9dcedd7" providerId="ADAL" clId="{577B1E5B-9523-7B4A-B42C-2658936F8191}" dt="2021-02-05T10:53:45.814" v="222" actId="20577"/>
      <pc:docMkLst>
        <pc:docMk/>
      </pc:docMkLst>
      <pc:sldChg chg="modSp mod">
        <pc:chgData name="Jonatan Hallenberg" userId="63ec996e-b16a-42ae-813a-e03ef9dcedd7" providerId="ADAL" clId="{577B1E5B-9523-7B4A-B42C-2658936F8191}" dt="2021-02-05T10:52:36.733" v="53" actId="20577"/>
        <pc:sldMkLst>
          <pc:docMk/>
          <pc:sldMk cId="246853399" sldId="256"/>
        </pc:sldMkLst>
        <pc:spChg chg="mod">
          <ac:chgData name="Jonatan Hallenberg" userId="63ec996e-b16a-42ae-813a-e03ef9dcedd7" providerId="ADAL" clId="{577B1E5B-9523-7B4A-B42C-2658936F8191}" dt="2021-02-05T10:52:29.994" v="18" actId="20577"/>
          <ac:spMkLst>
            <pc:docMk/>
            <pc:sldMk cId="246853399" sldId="256"/>
            <ac:spMk id="2" creationId="{00000000-0000-0000-0000-000000000000}"/>
          </ac:spMkLst>
        </pc:spChg>
        <pc:spChg chg="mod">
          <ac:chgData name="Jonatan Hallenberg" userId="63ec996e-b16a-42ae-813a-e03ef9dcedd7" providerId="ADAL" clId="{577B1E5B-9523-7B4A-B42C-2658936F8191}" dt="2021-02-05T10:52:36.733" v="53" actId="20577"/>
          <ac:spMkLst>
            <pc:docMk/>
            <pc:sldMk cId="246853399" sldId="256"/>
            <ac:spMk id="4" creationId="{00000000-0000-0000-0000-000000000000}"/>
          </ac:spMkLst>
        </pc:spChg>
      </pc:sldChg>
      <pc:sldChg chg="modSp mod">
        <pc:chgData name="Jonatan Hallenberg" userId="63ec996e-b16a-42ae-813a-e03ef9dcedd7" providerId="ADAL" clId="{577B1E5B-9523-7B4A-B42C-2658936F8191}" dt="2021-02-05T10:53:31.527" v="206" actId="20577"/>
        <pc:sldMkLst>
          <pc:docMk/>
          <pc:sldMk cId="3644121434" sldId="257"/>
        </pc:sldMkLst>
        <pc:spChg chg="mod">
          <ac:chgData name="Jonatan Hallenberg" userId="63ec996e-b16a-42ae-813a-e03ef9dcedd7" providerId="ADAL" clId="{577B1E5B-9523-7B4A-B42C-2658936F8191}" dt="2021-02-05T10:52:40.033" v="59" actId="20577"/>
          <ac:spMkLst>
            <pc:docMk/>
            <pc:sldMk cId="3644121434" sldId="257"/>
            <ac:spMk id="2" creationId="{E393BE4D-387C-41B5-9A14-76727F69B335}"/>
          </ac:spMkLst>
        </pc:spChg>
        <pc:spChg chg="mod">
          <ac:chgData name="Jonatan Hallenberg" userId="63ec996e-b16a-42ae-813a-e03ef9dcedd7" providerId="ADAL" clId="{577B1E5B-9523-7B4A-B42C-2658936F8191}" dt="2021-02-05T10:53:31.527" v="206" actId="20577"/>
          <ac:spMkLst>
            <pc:docMk/>
            <pc:sldMk cId="3644121434" sldId="257"/>
            <ac:spMk id="3" creationId="{B510B05A-6DDF-441C-B47E-ADDCEBEA0C04}"/>
          </ac:spMkLst>
        </pc:spChg>
      </pc:sldChg>
      <pc:sldChg chg="modSp mod">
        <pc:chgData name="Jonatan Hallenberg" userId="63ec996e-b16a-42ae-813a-e03ef9dcedd7" providerId="ADAL" clId="{577B1E5B-9523-7B4A-B42C-2658936F8191}" dt="2021-02-05T10:53:45.814" v="222" actId="20577"/>
        <pc:sldMkLst>
          <pc:docMk/>
          <pc:sldMk cId="484383639" sldId="258"/>
        </pc:sldMkLst>
        <pc:spChg chg="mod">
          <ac:chgData name="Jonatan Hallenberg" userId="63ec996e-b16a-42ae-813a-e03ef9dcedd7" providerId="ADAL" clId="{577B1E5B-9523-7B4A-B42C-2658936F8191}" dt="2021-02-05T10:53:45.814" v="222" actId="20577"/>
          <ac:spMkLst>
            <pc:docMk/>
            <pc:sldMk cId="484383639" sldId="258"/>
            <ac:spMk id="2" creationId="{E393BE4D-387C-41B5-9A14-76727F69B3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D71C-B46C-4ED3-9EAA-2E9B167EA11A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C544E-F5BD-47C3-A0AD-ECC797BA26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42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1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19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8CE0A196-1CD4-486E-B414-9D25D1C41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04F5E3E8-E34C-4E9E-9454-9293E8DAC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53B250AE-16C0-431D-B807-27F9EC8476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2587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855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77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980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9620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9665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339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8627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54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A8CB3CC-D2C1-4468-9D5F-9FEB18F1DB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76825" y="6176963"/>
            <a:ext cx="2038350" cy="544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33F94644-A8A9-4B80-82E7-45BFC40F82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99219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3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299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093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888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5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0F6EA75-2FD8-4204-A178-454BDB2034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50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8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4115A89A-9CC0-4EB7-94DA-1640B83DA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Rektangel 9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969C2710-BE27-4EF1-8BFA-B6812C4D99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2587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ktangel 5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171D4BB1-5A8C-44B1-BAFD-A15ECE194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5" name="Rektangel 4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62867C2-DABE-4587-8DBD-9A843211E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4213C486-417C-4E2E-AAE1-D7A5C926EC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74649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AD31-52B4-4D20-81DA-3CEE3F8EBDEB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116CD4F7-D457-4D7D-9B76-20C9C9BF485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73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C44C-5C32-4A97-B998-9106C084FAC2}" type="datetimeFigureOut">
              <a:rPr lang="sv-SE" smtClean="0"/>
              <a:t>2022-03-13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D79A019-3809-423D-BD2C-83B3BB1D6CC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00" y="5988520"/>
            <a:ext cx="30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448586" y="1131790"/>
            <a:ext cx="9144000" cy="2387600"/>
          </a:xfrm>
        </p:spPr>
        <p:txBody>
          <a:bodyPr/>
          <a:lstStyle/>
          <a:p>
            <a:r>
              <a:rPr lang="sv-SE" dirty="0" err="1">
                <a:latin typeface="Avenir LT Std 55 Roman" panose="020B0703020203020204" pitchFamily="34" charset="0"/>
              </a:rPr>
              <a:t>VanillaJS</a:t>
            </a:r>
            <a:endParaRPr lang="sv-SE" dirty="0">
              <a:latin typeface="Avenir LT Std 55 Roman" panose="020B0703020203020204" pitchFamily="34" charset="0"/>
            </a:endParaRPr>
          </a:p>
        </p:txBody>
      </p:sp>
      <p:sp>
        <p:nvSpPr>
          <p:cNvPr id="4" name="Underrubri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LABB 1</a:t>
            </a:r>
          </a:p>
          <a:p>
            <a:r>
              <a:rPr lang="sv-SE" dirty="0"/>
              <a:t>Webbutveckling med </a:t>
            </a:r>
            <a:r>
              <a:rPr lang="sv-SE" dirty="0" err="1"/>
              <a:t>Javascript</a:t>
            </a:r>
            <a:endParaRPr lang="sv-SE" dirty="0"/>
          </a:p>
          <a:p>
            <a:r>
              <a:rPr lang="sv-SE" dirty="0"/>
              <a:t>24 mars 2022</a:t>
            </a:r>
          </a:p>
        </p:txBody>
      </p:sp>
    </p:spTree>
    <p:extLst>
      <p:ext uri="{BB962C8B-B14F-4D97-AF65-F5344CB8AC3E}">
        <p14:creationId xmlns:p14="http://schemas.microsoft.com/office/powerpoint/2010/main" val="24685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825" y="2103437"/>
            <a:ext cx="10515600" cy="1325563"/>
          </a:xfrm>
        </p:spPr>
        <p:txBody>
          <a:bodyPr/>
          <a:lstStyle/>
          <a:p>
            <a:r>
              <a:rPr lang="sv-SE" dirty="0"/>
              <a:t>Frågor?</a:t>
            </a:r>
          </a:p>
        </p:txBody>
      </p:sp>
      <p:sp>
        <p:nvSpPr>
          <p:cNvPr id="5" name="Platshållare för bild 4">
            <a:extLst>
              <a:ext uri="{FF2B5EF4-FFF2-40B4-BE49-F238E27FC236}">
                <a16:creationId xmlns:a16="http://schemas.microsoft.com/office/drawing/2014/main" id="{D8A6DC55-6D59-49E5-8380-09A38A23F2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7480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9449"/>
          </a:xfrm>
        </p:spPr>
        <p:txBody>
          <a:bodyPr/>
          <a:lstStyle/>
          <a:p>
            <a:pPr algn="ctr"/>
            <a:r>
              <a:rPr lang="sv-SE" dirty="0"/>
              <a:t>Lycka till!</a:t>
            </a:r>
          </a:p>
        </p:txBody>
      </p:sp>
    </p:spTree>
    <p:extLst>
      <p:ext uri="{BB962C8B-B14F-4D97-AF65-F5344CB8AC3E}">
        <p14:creationId xmlns:p14="http://schemas.microsoft.com/office/powerpoint/2010/main" val="37245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Labb 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0B05A-6DDF-441C-B47E-ADDCEBEA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Labben ska lämnas in senast fredagen den 24 mars </a:t>
            </a:r>
            <a:r>
              <a:rPr lang="sv-SE" dirty="0" err="1"/>
              <a:t>kl</a:t>
            </a:r>
            <a:r>
              <a:rPr lang="sv-SE" dirty="0"/>
              <a:t> 23.59.59</a:t>
            </a:r>
          </a:p>
          <a:p>
            <a:r>
              <a:rPr lang="sv-SE" dirty="0"/>
              <a:t>Inlämningen görs genom att ladda upp en </a:t>
            </a:r>
            <a:r>
              <a:rPr lang="sv-SE" dirty="0" err="1"/>
              <a:t>zipfil</a:t>
            </a:r>
            <a:r>
              <a:rPr lang="sv-SE" dirty="0"/>
              <a:t> döpt med namn och “labb1” till portalen.</a:t>
            </a:r>
          </a:p>
          <a:p>
            <a:r>
              <a:rPr lang="sv-SE" dirty="0"/>
              <a:t>Denna labb ger som högst betyget G (godkänt)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412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Uppgift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0B05A-6DDF-441C-B47E-ADDCEBEA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Uppgiften är att bygga en TV-tablåsida med JavaScript</a:t>
            </a:r>
          </a:p>
          <a:p>
            <a:r>
              <a:rPr lang="sv-SE" dirty="0"/>
              <a:t>Se YouTube-demo av funktionalitet</a:t>
            </a:r>
          </a:p>
          <a:p>
            <a:r>
              <a:rPr lang="sv-SE" dirty="0"/>
              <a:t>HTML och CSS finns redan tillgängligt</a:t>
            </a:r>
          </a:p>
          <a:p>
            <a:r>
              <a:rPr lang="sv-SE" dirty="0"/>
              <a:t>Ni ska skriva den JavaScript som krävs för att få sidan funktionell</a:t>
            </a:r>
          </a:p>
          <a:p>
            <a:r>
              <a:rPr lang="sv-SE" dirty="0"/>
              <a:t>All JavaScript ska vara ”</a:t>
            </a:r>
            <a:r>
              <a:rPr lang="sv-SE" dirty="0" err="1"/>
              <a:t>vanilla</a:t>
            </a:r>
            <a:r>
              <a:rPr lang="sv-SE" dirty="0"/>
              <a:t>”, man får alltså inte använda några ramverk (t.ex. </a:t>
            </a:r>
            <a:r>
              <a:rPr lang="sv-SE" dirty="0" err="1"/>
              <a:t>jQuery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38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Funktionalitet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0B05A-6DDF-441C-B47E-ADDCEBEA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90"/>
            <a:ext cx="10515600" cy="4351338"/>
          </a:xfrm>
        </p:spPr>
        <p:txBody>
          <a:bodyPr>
            <a:noAutofit/>
          </a:bodyPr>
          <a:lstStyle/>
          <a:p>
            <a:r>
              <a:rPr lang="sv-SE" sz="2400" dirty="0"/>
              <a:t>Sidan laddar in tablå-data från ett ”</a:t>
            </a:r>
            <a:r>
              <a:rPr lang="sv-SE" sz="2400" dirty="0" err="1"/>
              <a:t>api</a:t>
            </a:r>
            <a:r>
              <a:rPr lang="sv-SE" sz="2400" dirty="0"/>
              <a:t>” (i detta fall .</a:t>
            </a:r>
            <a:r>
              <a:rPr lang="sv-SE" sz="2400" dirty="0" err="1"/>
              <a:t>json</a:t>
            </a:r>
            <a:r>
              <a:rPr lang="sv-SE" sz="2400" dirty="0"/>
              <a:t>-filer)</a:t>
            </a:r>
          </a:p>
          <a:p>
            <a:r>
              <a:rPr lang="sv-SE" sz="2400" dirty="0"/>
              <a:t>Utifrån den inladdade </a:t>
            </a:r>
            <a:r>
              <a:rPr lang="sv-SE" sz="2400" dirty="0" err="1"/>
              <a:t>datan</a:t>
            </a:r>
            <a:r>
              <a:rPr lang="sv-SE" sz="2400" dirty="0"/>
              <a:t> ritas en dynamisk HTML-lista ut som visar upp TV-program och vilken tid de går</a:t>
            </a:r>
          </a:p>
          <a:p>
            <a:pPr lvl="1"/>
            <a:r>
              <a:rPr lang="sv-SE" sz="2000" dirty="0"/>
              <a:t>Programmen ska vara sorterade i tidsordning</a:t>
            </a:r>
          </a:p>
          <a:p>
            <a:pPr lvl="1"/>
            <a:r>
              <a:rPr lang="sv-SE" sz="2000" dirty="0"/>
              <a:t>Endast program som ej har visats ska synas</a:t>
            </a:r>
          </a:p>
          <a:p>
            <a:pPr lvl="1"/>
            <a:r>
              <a:rPr lang="sv-SE" sz="2000" dirty="0"/>
              <a:t>För att visa tidigare program, klickar man på ”Visa tidigare program”</a:t>
            </a:r>
          </a:p>
          <a:p>
            <a:r>
              <a:rPr lang="sv-SE" sz="2400" dirty="0"/>
              <a:t>När ingen data är inladdad visas en ”laddnings”-bild</a:t>
            </a:r>
          </a:p>
          <a:p>
            <a:r>
              <a:rPr lang="sv-SE" sz="2400" dirty="0"/>
              <a:t>Sidan har en hamburger-ikon som expanderar en sidomeny</a:t>
            </a:r>
          </a:p>
          <a:p>
            <a:pPr lvl="1"/>
            <a:r>
              <a:rPr lang="sv-SE" sz="2000" dirty="0"/>
              <a:t>När sidomenyn är öppen ändras ikonen till ett kryss</a:t>
            </a:r>
          </a:p>
          <a:p>
            <a:r>
              <a:rPr lang="sv-SE" sz="2400" dirty="0"/>
              <a:t>I sidomenyn kan man välja </a:t>
            </a:r>
            <a:r>
              <a:rPr lang="sv-SE" sz="2400" dirty="0" err="1"/>
              <a:t>TV-kanal</a:t>
            </a:r>
            <a:endParaRPr lang="sv-SE" sz="2400" dirty="0"/>
          </a:p>
          <a:p>
            <a:pPr lvl="1"/>
            <a:r>
              <a:rPr lang="sv-SE" sz="2000" dirty="0"/>
              <a:t>Vald </a:t>
            </a:r>
            <a:r>
              <a:rPr lang="sv-SE" sz="2000" dirty="0" err="1"/>
              <a:t>TV-kanals</a:t>
            </a:r>
            <a:r>
              <a:rPr lang="sv-SE" sz="2000" dirty="0"/>
              <a:t> namn står i H1-an samt bestämmer vilken </a:t>
            </a:r>
            <a:r>
              <a:rPr lang="sv-SE" sz="2000" dirty="0" err="1"/>
              <a:t>json</a:t>
            </a:r>
            <a:r>
              <a:rPr lang="sv-SE" sz="2000" dirty="0"/>
              <a:t>-fil som tablå-</a:t>
            </a:r>
            <a:r>
              <a:rPr lang="sv-SE" sz="2000" dirty="0" err="1"/>
              <a:t>datan</a:t>
            </a:r>
            <a:r>
              <a:rPr lang="sv-SE" sz="2000" dirty="0"/>
              <a:t> laddas ifrån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340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0B05A-6DDF-441C-B47E-ADDCEBEA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90"/>
            <a:ext cx="10515600" cy="4351338"/>
          </a:xfrm>
        </p:spPr>
        <p:txBody>
          <a:bodyPr>
            <a:noAutofit/>
          </a:bodyPr>
          <a:lstStyle/>
          <a:p>
            <a:r>
              <a:rPr lang="sv-SE" dirty="0"/>
              <a:t>Gör en funktion i taget – försök dela upp - och gör en plan</a:t>
            </a:r>
          </a:p>
          <a:p>
            <a:r>
              <a:rPr lang="sv-SE" dirty="0"/>
              <a:t>Spara det svåraste till sist</a:t>
            </a:r>
          </a:p>
          <a:p>
            <a:r>
              <a:rPr lang="sv-SE" dirty="0"/>
              <a:t>Använd gärna Git så att du kan backa till en ”säker punkt”…</a:t>
            </a:r>
          </a:p>
          <a:p>
            <a:r>
              <a:rPr lang="sv-SE" dirty="0"/>
              <a:t>…eller gör en backup när allt funkar och du ska vidareutveckla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2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448586" y="1131790"/>
            <a:ext cx="9144000" cy="2387600"/>
          </a:xfrm>
        </p:spPr>
        <p:txBody>
          <a:bodyPr/>
          <a:lstStyle/>
          <a:p>
            <a:r>
              <a:rPr lang="sv-SE" dirty="0">
                <a:latin typeface="Avenir LT Std 55 Roman" panose="020B0703020203020204" pitchFamily="34" charset="0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24631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"/>
    </mc:Choice>
    <mc:Fallback xmlns="">
      <p:transition spd="slow" advTm="10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Visual Studio </a:t>
            </a:r>
            <a:r>
              <a:rPr lang="sv-SE"/>
              <a:t>Code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0B05A-6DDF-441C-B47E-ADDCEBEA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/>
          <a:lstStyle/>
          <a:p>
            <a:r>
              <a:rPr lang="sv-SE" dirty="0"/>
              <a:t>Ladda ner koden</a:t>
            </a:r>
          </a:p>
          <a:p>
            <a:r>
              <a:rPr lang="sv-SE" dirty="0"/>
              <a:t>Öppna i </a:t>
            </a:r>
            <a:r>
              <a:rPr lang="sv-SE" dirty="0" err="1"/>
              <a:t>VSCode</a:t>
            </a:r>
            <a:endParaRPr lang="sv-SE" dirty="0"/>
          </a:p>
          <a:p>
            <a:r>
              <a:rPr lang="sv-SE" dirty="0"/>
              <a:t>Live Server Extension</a:t>
            </a:r>
          </a:p>
          <a:p>
            <a:pPr lvl="1"/>
            <a:r>
              <a:rPr lang="sv-SE" dirty="0"/>
              <a:t>Ladda ner tillägget</a:t>
            </a:r>
          </a:p>
          <a:p>
            <a:pPr lvl="1"/>
            <a:r>
              <a:rPr lang="sv-SE" dirty="0"/>
              <a:t>Starta genom att klicka ”Go Live” längst </a:t>
            </a:r>
            <a:r>
              <a:rPr lang="sv-SE" dirty="0" err="1"/>
              <a:t>nerr</a:t>
            </a:r>
            <a:r>
              <a:rPr lang="sv-SE" dirty="0"/>
              <a:t> till höger i </a:t>
            </a:r>
            <a:r>
              <a:rPr lang="sv-SE" dirty="0" err="1"/>
              <a:t>VSCode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	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A1AD005-B9EC-FF46-9E97-094C67FE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835" y="758347"/>
            <a:ext cx="2735137" cy="286685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89661AA6-0CB1-AB46-AEEF-AC8AB21D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4521200" cy="1676400"/>
          </a:xfrm>
          <a:prstGeom prst="rect">
            <a:avLst/>
          </a:prstGeom>
        </p:spPr>
      </p:pic>
      <p:sp>
        <p:nvSpPr>
          <p:cNvPr id="6" name="Ellips 5">
            <a:extLst>
              <a:ext uri="{FF2B5EF4-FFF2-40B4-BE49-F238E27FC236}">
                <a16:creationId xmlns:a16="http://schemas.microsoft.com/office/drawing/2014/main" id="{A4198C46-762B-DF45-ABEB-11235FCD252D}"/>
              </a:ext>
            </a:extLst>
          </p:cNvPr>
          <p:cNvSpPr/>
          <p:nvPr/>
        </p:nvSpPr>
        <p:spPr>
          <a:xfrm>
            <a:off x="8011391" y="5133109"/>
            <a:ext cx="1143000" cy="544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53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Dela upp uppgiften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0B05A-6DDF-441C-B47E-ADDCEBEA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Sidomeny (utan animation)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Ändra H1 när man gör ett val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Hämta data med </a:t>
            </a:r>
            <a:r>
              <a:rPr lang="sv-SE" dirty="0" err="1"/>
              <a:t>fetch</a:t>
            </a:r>
            <a:r>
              <a:rPr lang="sv-SE" dirty="0"/>
              <a:t> -&gt; skriva ut med </a:t>
            </a:r>
            <a:r>
              <a:rPr lang="sv-SE" dirty="0" err="1"/>
              <a:t>console.log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Sortera hämtad data på tid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Skapa en </a:t>
            </a:r>
            <a:r>
              <a:rPr lang="sv-SE" dirty="0" err="1"/>
              <a:t>render</a:t>
            </a:r>
            <a:r>
              <a:rPr lang="sv-SE" dirty="0"/>
              <a:t>()-funktion som kombinerar ihop </a:t>
            </a:r>
            <a:r>
              <a:rPr lang="sv-SE" dirty="0" err="1"/>
              <a:t>data+html</a:t>
            </a:r>
            <a:r>
              <a:rPr lang="sv-SE" dirty="0"/>
              <a:t> i en sträng -&gt; skriv ut med </a:t>
            </a:r>
            <a:r>
              <a:rPr lang="sv-SE" dirty="0" err="1"/>
              <a:t>innerHTML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700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3BE4D-387C-41B5-9A14-76727F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Dela upp uppgiften, forts.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10B05A-6DDF-441C-B47E-ADDCEBEA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6. Visa upp ’</a:t>
            </a:r>
            <a:r>
              <a:rPr lang="sv-SE" dirty="0" err="1"/>
              <a:t>loading.gif</a:t>
            </a:r>
            <a:r>
              <a:rPr lang="sv-SE" dirty="0"/>
              <a:t>’ om ingen data har laddats</a:t>
            </a:r>
          </a:p>
          <a:p>
            <a:pPr marL="0" indent="0">
              <a:buNone/>
            </a:pPr>
            <a:r>
              <a:rPr lang="sv-SE" dirty="0"/>
              <a:t>7. Filtrera så att bara program i framtiden visas</a:t>
            </a:r>
          </a:p>
          <a:p>
            <a:pPr marL="0" indent="0">
              <a:buNone/>
            </a:pPr>
            <a:r>
              <a:rPr lang="sv-SE" dirty="0"/>
              <a:t>8. Lägg till </a:t>
            </a:r>
            <a:r>
              <a:rPr lang="sv-SE" dirty="0" err="1"/>
              <a:t>ListItem</a:t>
            </a:r>
            <a:r>
              <a:rPr lang="sv-SE" dirty="0"/>
              <a:t> högst upp ”Visa tidigare program”, när man klickar ska alla program från morgon till kväll</a:t>
            </a:r>
          </a:p>
          <a:p>
            <a:pPr marL="0" indent="0">
              <a:buNone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66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mall neutral" id="{B49C0E02-2D87-4B62-8416-E56430D1D3E4}" vid="{16275FF1-5B09-4F1F-8734-F38325E91579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mall neutral" id="{B49C0E02-2D87-4B62-8416-E56430D1D3E4}" vid="{31FB4FE1-4286-4BE5-A147-20069E1210C7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70C712E53C684AA9BBED696FA03947" ma:contentTypeVersion="10" ma:contentTypeDescription="Skapa ett nytt dokument." ma:contentTypeScope="" ma:versionID="c063b781338bb400c938c94cd9375ed3">
  <xsd:schema xmlns:xsd="http://www.w3.org/2001/XMLSchema" xmlns:xs="http://www.w3.org/2001/XMLSchema" xmlns:p="http://schemas.microsoft.com/office/2006/metadata/properties" xmlns:ns2="c4365ccd-916f-4443-b0e3-57e8bb7d42ea" xmlns:ns3="f7f9a81c-fbe2-499e-b681-1e3dfd88c195" targetNamespace="http://schemas.microsoft.com/office/2006/metadata/properties" ma:root="true" ma:fieldsID="e0f641cc8f45ccac650db3c36a028d0e" ns2:_="" ns3:_="">
    <xsd:import namespace="c4365ccd-916f-4443-b0e3-57e8bb7d42ea"/>
    <xsd:import namespace="f7f9a81c-fbe2-499e-b681-1e3dfd88c19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65ccd-916f-4443-b0e3-57e8bb7d42e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ärde" ma:description="Värdet för dokument-ID som tilldelats till det här objekte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änk till det här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9a81c-fbe2-499e-b681-1e3dfd88c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365ccd-916f-4443-b0e3-57e8bb7d42ea">CYEYYFJYTVJU-1269564581-72779</_dlc_DocId>
    <_dlc_DocIdUrl xmlns="c4365ccd-916f-4443-b0e3-57e8bb7d42ea">
      <Url>https://ithogskolan.sharepoint.com/sites/ITHS/_layouts/15/DocIdRedir.aspx?ID=CYEYYFJYTVJU-1269564581-72779</Url>
      <Description>CYEYYFJYTVJU-1269564581-72779</Description>
    </_dlc_DocIdUrl>
  </documentManagement>
</p:properties>
</file>

<file path=customXml/itemProps1.xml><?xml version="1.0" encoding="utf-8"?>
<ds:datastoreItem xmlns:ds="http://schemas.openxmlformats.org/officeDocument/2006/customXml" ds:itemID="{EE0E3B20-E528-4BD0-B644-04F42020B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65ccd-916f-4443-b0e3-57e8bb7d42ea"/>
    <ds:schemaRef ds:uri="f7f9a81c-fbe2-499e-b681-1e3dfd88c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34EF7E-D615-4405-9448-28969394EC3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35C9EDD-32FD-4A42-A713-CEF6041CB5F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2609350-A93E-41C6-81FF-19D51C76CFDD}">
  <ds:schemaRefs>
    <ds:schemaRef ds:uri="c4365ccd-916f-4443-b0e3-57e8bb7d42ea"/>
    <ds:schemaRef ds:uri="http://www.w3.org/XML/1998/namespace"/>
    <ds:schemaRef ds:uri="http://purl.org/dc/elements/1.1/"/>
    <ds:schemaRef ds:uri="http://schemas.microsoft.com/office/infopath/2007/PartnerControls"/>
    <ds:schemaRef ds:uri="f7f9a81c-fbe2-499e-b681-1e3dfd88c19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mall neutral</Template>
  <TotalTime>3118</TotalTime>
  <Words>398</Words>
  <Application>Microsoft Office PowerPoint</Application>
  <PresentationFormat>Bredbild</PresentationFormat>
  <Paragraphs>54</Paragraphs>
  <Slides>11</Slides>
  <Notes>2</Notes>
  <HiddenSlides>1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11</vt:i4>
      </vt:variant>
    </vt:vector>
  </HeadingPairs>
  <TitlesOfParts>
    <vt:vector size="17" baseType="lpstr">
      <vt:lpstr>Arial</vt:lpstr>
      <vt:lpstr>Avenir LT Std 55 Roman</vt:lpstr>
      <vt:lpstr>Calibri</vt:lpstr>
      <vt:lpstr>Calibri Light</vt:lpstr>
      <vt:lpstr>Office-tema</vt:lpstr>
      <vt:lpstr>Anpassad formgivning</vt:lpstr>
      <vt:lpstr>VanillaJS</vt:lpstr>
      <vt:lpstr>Labb 1</vt:lpstr>
      <vt:lpstr>Uppgift</vt:lpstr>
      <vt:lpstr>Funktionalitet</vt:lpstr>
      <vt:lpstr>Tips</vt:lpstr>
      <vt:lpstr>Tips</vt:lpstr>
      <vt:lpstr>Visual Studio Code</vt:lpstr>
      <vt:lpstr>Dela upp uppgiften</vt:lpstr>
      <vt:lpstr>Dela upp uppgiften, forts.</vt:lpstr>
      <vt:lpstr>Frågor?</vt:lpstr>
      <vt:lpstr>Lycka till!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Felicia Waldner</dc:creator>
  <cp:lastModifiedBy>Kisslo Shek</cp:lastModifiedBy>
  <cp:revision>3</cp:revision>
  <dcterms:created xsi:type="dcterms:W3CDTF">2021-02-04T17:04:50Z</dcterms:created>
  <dcterms:modified xsi:type="dcterms:W3CDTF">2022-03-13T09:22:57Z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0x0101003270C712E53C684AA9BBED696FA03947</vt:lpwstr>
  </property>
  <property fmtid="{D5CDD505-2E9C-101B-9397-08002B2CF9AE}" pid="3" name="_dlc_DocIdItemGuid">
    <vt:lpwstr>86f1d0fd-8ceb-4b23-ac9f-ce84e96d45bd</vt:lpwstr>
  </property>
</Properties>
</file>