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18"/>
  </p:notesMasterIdLst>
  <p:sldIdLst>
    <p:sldId id="256" r:id="rId2"/>
    <p:sldId id="260" r:id="rId3"/>
    <p:sldId id="280" r:id="rId4"/>
    <p:sldId id="289" r:id="rId5"/>
    <p:sldId id="259" r:id="rId6"/>
    <p:sldId id="258" r:id="rId7"/>
    <p:sldId id="281" r:id="rId8"/>
    <p:sldId id="284" r:id="rId9"/>
    <p:sldId id="290" r:id="rId10"/>
    <p:sldId id="263" r:id="rId11"/>
    <p:sldId id="279" r:id="rId12"/>
    <p:sldId id="283" r:id="rId13"/>
    <p:sldId id="273" r:id="rId14"/>
    <p:sldId id="286" r:id="rId15"/>
    <p:sldId id="291" r:id="rId16"/>
    <p:sldId id="277" r:id="rId1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9"/>
      <p:bold r:id="rId20"/>
      <p:italic r:id="rId21"/>
      <p:boldItalic r:id="rId22"/>
    </p:embeddedFont>
    <p:embeddedFont>
      <p:font typeface="Kumbh Sans SemiBold" panose="020B0604020202020204" charset="0"/>
      <p:regular r:id="rId23"/>
      <p:bold r:id="rId24"/>
    </p:embeddedFont>
    <p:embeddedFont>
      <p:font typeface="Kumbh Sans Thin" panose="020B0604020202020204" charset="0"/>
      <p:regular r:id="rId25"/>
      <p:bold r:id="rId26"/>
    </p:embeddedFont>
    <p:embeddedFont>
      <p:font typeface="Quattrocento Sans" panose="020B0502050000020003" pitchFamily="34" charset="0"/>
      <p:regular r:id="rId27"/>
      <p:bold r:id="rId28"/>
      <p:italic r:id="rId29"/>
      <p:boldItalic r:id="rId30"/>
    </p:embeddedFont>
    <p:embeddedFont>
      <p:font typeface="Rubik Mono One" panose="020B0604020202020204" charset="-79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hala Alotaibi" initials="GA" lastIdx="1" clrIdx="0">
    <p:extLst>
      <p:ext uri="{19B8F6BF-5375-455C-9EA6-DF929625EA0E}">
        <p15:presenceInfo xmlns:p15="http://schemas.microsoft.com/office/powerpoint/2012/main" userId="47387faae8a78d2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A6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225EEBA-E2DD-4637-8D59-61EED9BC6D72}">
  <a:tblStyle styleId="{9225EEBA-E2DD-4637-8D59-61EED9BC6D7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94043" autoAdjust="0"/>
  </p:normalViewPr>
  <p:slideViewPr>
    <p:cSldViewPr snapToGrid="0">
      <p:cViewPr>
        <p:scale>
          <a:sx n="75" d="100"/>
          <a:sy n="75" d="100"/>
        </p:scale>
        <p:origin x="1608" y="57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e4b7ac326b_0_2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e4b7ac326b_0_2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ge4b7ac326b_0_3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9" name="Google Shape;1039;ge4b7ac326b_0_3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" name="Google Shape;1332;ge4b7ac326b_0_1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3" name="Google Shape;1333;ge4b7ac326b_0_1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e4b7ac326b_0_4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e4b7ac326b_0_4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ge4b7ac326b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3" name="Google Shape;1513;ge4b7ac326b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8B12D5A6-E64E-6727-4675-495AC0BF2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b7ac326b_0_156:notes">
            <a:extLst>
              <a:ext uri="{FF2B5EF4-FFF2-40B4-BE49-F238E27FC236}">
                <a16:creationId xmlns:a16="http://schemas.microsoft.com/office/drawing/2014/main" id="{4A0F1EBA-9DEE-EF0B-76CB-84A16F3FD2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b7ac326b_0_156:notes">
            <a:extLst>
              <a:ext uri="{FF2B5EF4-FFF2-40B4-BE49-F238E27FC236}">
                <a16:creationId xmlns:a16="http://schemas.microsoft.com/office/drawing/2014/main" id="{D440EB28-E3E1-C81C-31C2-A5ADE2B792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52290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ge4b7ac326b_0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8" name="Google Shape;898;ge4b7ac326b_0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b7ac326b_0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b7ac326b_0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8" name="Google Shape;1158;ge4b7ac326b_0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9" name="Google Shape;1159;ge4b7ac326b_0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A6C91480-7E79-2478-5BD7-3E7535211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b7ac326b_0_156:notes">
            <a:extLst>
              <a:ext uri="{FF2B5EF4-FFF2-40B4-BE49-F238E27FC236}">
                <a16:creationId xmlns:a16="http://schemas.microsoft.com/office/drawing/2014/main" id="{057523F4-5D5A-85CF-B246-ED16C2F0F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b7ac326b_0_156:notes">
            <a:extLst>
              <a:ext uri="{FF2B5EF4-FFF2-40B4-BE49-F238E27FC236}">
                <a16:creationId xmlns:a16="http://schemas.microsoft.com/office/drawing/2014/main" id="{716E7E0A-BEC9-D24B-4242-8A519C16A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426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e4b7ac326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e4b7ac326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e4b7ac326b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e4b7ac326b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e4b7ac326b_0_4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e4b7ac326b_0_4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ge4b7ac326b_0_3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2" name="Google Shape;1362;ge4b7ac326b_0_3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>
          <a:extLst>
            <a:ext uri="{FF2B5EF4-FFF2-40B4-BE49-F238E27FC236}">
              <a16:creationId xmlns:a16="http://schemas.microsoft.com/office/drawing/2014/main" id="{F1BA86A3-E850-756A-3CDD-9A9470A59C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e4b7ac326b_0_156:notes">
            <a:extLst>
              <a:ext uri="{FF2B5EF4-FFF2-40B4-BE49-F238E27FC236}">
                <a16:creationId xmlns:a16="http://schemas.microsoft.com/office/drawing/2014/main" id="{07DF6BD7-F877-A8BD-3AD9-57671A61F4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e4b7ac326b_0_156:notes">
            <a:extLst>
              <a:ext uri="{FF2B5EF4-FFF2-40B4-BE49-F238E27FC236}">
                <a16:creationId xmlns:a16="http://schemas.microsoft.com/office/drawing/2014/main" id="{135A1017-D68B-AB8A-F34D-421342CC55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4773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685800" y="1098000"/>
            <a:ext cx="5173800" cy="239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85800" y="363600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5" name="Google Shape;15;p2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4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175" name="Google Shape;175;p23"/>
          <p:cNvGrpSpPr/>
          <p:nvPr/>
        </p:nvGrpSpPr>
        <p:grpSpPr>
          <a:xfrm>
            <a:off x="4715662" y="4609378"/>
            <a:ext cx="3723000" cy="168500"/>
            <a:chOff x="-2595000" y="3190278"/>
            <a:chExt cx="3723000" cy="168500"/>
          </a:xfrm>
        </p:grpSpPr>
        <p:cxnSp>
          <p:nvCxnSpPr>
            <p:cNvPr id="176" name="Google Shape;176;p23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" name="Google Shape;177;p23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8" name="Google Shape;178;p23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9" name="Google Shape;179;p23"/>
          <p:cNvCxnSpPr/>
          <p:nvPr/>
        </p:nvCxnSpPr>
        <p:spPr>
          <a:xfrm>
            <a:off x="6384012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"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6"/>
          <p:cNvSpPr txBox="1">
            <a:spLocks noGrp="1"/>
          </p:cNvSpPr>
          <p:nvPr>
            <p:ph type="title"/>
          </p:nvPr>
        </p:nvSpPr>
        <p:spPr>
          <a:xfrm>
            <a:off x="685800" y="1625063"/>
            <a:ext cx="3643800" cy="1234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9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26"/>
          <p:cNvSpPr txBox="1">
            <a:spLocks noGrp="1"/>
          </p:cNvSpPr>
          <p:nvPr>
            <p:ph type="subTitle" idx="1"/>
          </p:nvPr>
        </p:nvSpPr>
        <p:spPr>
          <a:xfrm>
            <a:off x="685800" y="2973638"/>
            <a:ext cx="3643800" cy="54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9" name="Google Shape;199;p26"/>
          <p:cNvCxnSpPr/>
          <p:nvPr/>
        </p:nvCxnSpPr>
        <p:spPr>
          <a:xfrm rot="10800000">
            <a:off x="6957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00" name="Google Shape;200;p26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TITLE_ONLY_3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7"/>
          <p:cNvSpPr txBox="1">
            <a:spLocks noGrp="1"/>
          </p:cNvSpPr>
          <p:nvPr>
            <p:ph type="title" hasCustomPrompt="1"/>
          </p:nvPr>
        </p:nvSpPr>
        <p:spPr>
          <a:xfrm>
            <a:off x="1119574" y="1975613"/>
            <a:ext cx="15063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3" name="Google Shape;203;p27"/>
          <p:cNvSpPr txBox="1">
            <a:spLocks noGrp="1"/>
          </p:cNvSpPr>
          <p:nvPr>
            <p:ph type="title" idx="2" hasCustomPrompt="1"/>
          </p:nvPr>
        </p:nvSpPr>
        <p:spPr>
          <a:xfrm>
            <a:off x="3766599" y="1747013"/>
            <a:ext cx="15087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4" name="Google Shape;204;p27"/>
          <p:cNvSpPr txBox="1">
            <a:spLocks noGrp="1"/>
          </p:cNvSpPr>
          <p:nvPr>
            <p:ph type="title" idx="3" hasCustomPrompt="1"/>
          </p:nvPr>
        </p:nvSpPr>
        <p:spPr>
          <a:xfrm>
            <a:off x="6414824" y="1518413"/>
            <a:ext cx="1508700" cy="466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2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205" name="Google Shape;205;p27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06" name="Google Shape;206;p27"/>
          <p:cNvSpPr txBox="1">
            <a:spLocks noGrp="1"/>
          </p:cNvSpPr>
          <p:nvPr>
            <p:ph type="title" idx="5"/>
          </p:nvPr>
        </p:nvSpPr>
        <p:spPr>
          <a:xfrm>
            <a:off x="836374" y="3710823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7" name="Google Shape;207;p27"/>
          <p:cNvSpPr txBox="1">
            <a:spLocks noGrp="1"/>
          </p:cNvSpPr>
          <p:nvPr>
            <p:ph type="subTitle" idx="1"/>
          </p:nvPr>
        </p:nvSpPr>
        <p:spPr>
          <a:xfrm>
            <a:off x="836375" y="40075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27"/>
          <p:cNvSpPr txBox="1">
            <a:spLocks noGrp="1"/>
          </p:cNvSpPr>
          <p:nvPr>
            <p:ph type="title" idx="6"/>
          </p:nvPr>
        </p:nvSpPr>
        <p:spPr>
          <a:xfrm>
            <a:off x="3484599" y="3482223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09" name="Google Shape;209;p27"/>
          <p:cNvSpPr txBox="1">
            <a:spLocks noGrp="1"/>
          </p:cNvSpPr>
          <p:nvPr>
            <p:ph type="subTitle" idx="7"/>
          </p:nvPr>
        </p:nvSpPr>
        <p:spPr>
          <a:xfrm>
            <a:off x="3484599" y="37789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7"/>
          <p:cNvSpPr txBox="1">
            <a:spLocks noGrp="1"/>
          </p:cNvSpPr>
          <p:nvPr>
            <p:ph type="title" idx="8"/>
          </p:nvPr>
        </p:nvSpPr>
        <p:spPr>
          <a:xfrm>
            <a:off x="6132824" y="3253623"/>
            <a:ext cx="20727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211" name="Google Shape;211;p27"/>
          <p:cNvSpPr txBox="1">
            <a:spLocks noGrp="1"/>
          </p:cNvSpPr>
          <p:nvPr>
            <p:ph type="subTitle" idx="9"/>
          </p:nvPr>
        </p:nvSpPr>
        <p:spPr>
          <a:xfrm>
            <a:off x="6132824" y="3550375"/>
            <a:ext cx="2072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BLANK_1_1_1_1_1_1_1_1"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5" name="Google Shape;225;p29"/>
          <p:cNvCxnSpPr/>
          <p:nvPr/>
        </p:nvCxnSpPr>
        <p:spPr>
          <a:xfrm rot="10800000">
            <a:off x="6957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6" name="Google Shape;226;p29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 1">
  <p:cSld name="BLANK_1_1_1_1_1_1_1_1_1"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8" name="Google Shape;228;p30"/>
          <p:cNvGrpSpPr/>
          <p:nvPr/>
        </p:nvGrpSpPr>
        <p:grpSpPr>
          <a:xfrm>
            <a:off x="4706450" y="4609378"/>
            <a:ext cx="3723000" cy="168500"/>
            <a:chOff x="-2595000" y="3190278"/>
            <a:chExt cx="3723000" cy="168500"/>
          </a:xfrm>
        </p:grpSpPr>
        <p:cxnSp>
          <p:nvCxnSpPr>
            <p:cNvPr id="229" name="Google Shape;229;p30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" name="Google Shape;230;p30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1" name="Google Shape;231;p30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32" name="Google Shape;232;p30"/>
          <p:cNvCxnSpPr/>
          <p:nvPr/>
        </p:nvCxnSpPr>
        <p:spPr>
          <a:xfrm>
            <a:off x="70535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300444" y="2627872"/>
            <a:ext cx="42939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title" idx="2" hasCustomPrompt="1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2267294" y="3625107"/>
            <a:ext cx="4360200" cy="347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0" name="Google Shape;20;p3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21" name="Google Shape;21;p3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" name="Google Shape;23;p3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24" name="Google Shape;24;p3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1256025" y="2557975"/>
            <a:ext cx="2580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190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2"/>
          </p:nvPr>
        </p:nvSpPr>
        <p:spPr>
          <a:xfrm>
            <a:off x="1256025" y="2913350"/>
            <a:ext cx="2580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5064950" y="3091375"/>
            <a:ext cx="25806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1900">
                <a:solidFill>
                  <a:schemeClr val="lt2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500"/>
              <a:buFont typeface="Rubik Mono One"/>
              <a:buNone/>
              <a:defRPr sz="2500">
                <a:solidFill>
                  <a:schemeClr val="accent1"/>
                </a:solidFill>
                <a:latin typeface="Rubik Mono One"/>
                <a:ea typeface="Rubik Mono One"/>
                <a:cs typeface="Rubik Mono One"/>
                <a:sym typeface="Rubik Mono One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064950" y="3446750"/>
            <a:ext cx="2580600" cy="80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705350" y="4609378"/>
            <a:ext cx="3723000" cy="168500"/>
            <a:chOff x="-2595000" y="3190278"/>
            <a:chExt cx="3723000" cy="168500"/>
          </a:xfrm>
        </p:grpSpPr>
        <p:cxnSp>
          <p:nvCxnSpPr>
            <p:cNvPr id="42" name="Google Shape;42;p6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" name="Google Shape;43;p6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" name="Google Shape;44;p6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5" name="Google Shape;45;p6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>
            <a:spLocks noGrp="1"/>
          </p:cNvSpPr>
          <p:nvPr>
            <p:ph type="title"/>
          </p:nvPr>
        </p:nvSpPr>
        <p:spPr>
          <a:xfrm>
            <a:off x="1559698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title" idx="2" hasCustomPrompt="1"/>
          </p:nvPr>
        </p:nvSpPr>
        <p:spPr>
          <a:xfrm>
            <a:off x="685788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1"/>
          </p:nvPr>
        </p:nvSpPr>
        <p:spPr>
          <a:xfrm>
            <a:off x="1559698" y="2155580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title" idx="3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 idx="4"/>
          </p:nvPr>
        </p:nvSpPr>
        <p:spPr>
          <a:xfrm>
            <a:off x="2119748" y="3369113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5" hasCustomPrompt="1"/>
          </p:nvPr>
        </p:nvSpPr>
        <p:spPr>
          <a:xfrm>
            <a:off x="1245838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6"/>
          </p:nvPr>
        </p:nvSpPr>
        <p:spPr>
          <a:xfrm>
            <a:off x="2119748" y="3950416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7"/>
          </p:nvPr>
        </p:nvSpPr>
        <p:spPr>
          <a:xfrm>
            <a:off x="5376775" y="1574278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8" hasCustomPrompt="1"/>
          </p:nvPr>
        </p:nvSpPr>
        <p:spPr>
          <a:xfrm>
            <a:off x="4502863" y="1574278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9"/>
          </p:nvPr>
        </p:nvSpPr>
        <p:spPr>
          <a:xfrm>
            <a:off x="5376775" y="2155581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13"/>
          </p:nvPr>
        </p:nvSpPr>
        <p:spPr>
          <a:xfrm>
            <a:off x="5936825" y="3369110"/>
            <a:ext cx="22407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9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14" hasCustomPrompt="1"/>
          </p:nvPr>
        </p:nvSpPr>
        <p:spPr>
          <a:xfrm>
            <a:off x="5062913" y="3369113"/>
            <a:ext cx="873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000"/>
              <a:buNone/>
              <a:defRPr sz="32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5"/>
          </p:nvPr>
        </p:nvSpPr>
        <p:spPr>
          <a:xfrm>
            <a:off x="5936825" y="3950413"/>
            <a:ext cx="22407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13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title" idx="2"/>
          </p:nvPr>
        </p:nvSpPr>
        <p:spPr>
          <a:xfrm>
            <a:off x="720000" y="33677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3" name="Google Shape;113;p17"/>
          <p:cNvSpPr txBox="1">
            <a:spLocks noGrp="1"/>
          </p:cNvSpPr>
          <p:nvPr>
            <p:ph type="subTitle" idx="1"/>
          </p:nvPr>
        </p:nvSpPr>
        <p:spPr>
          <a:xfrm>
            <a:off x="720000" y="3695651"/>
            <a:ext cx="23364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17"/>
          <p:cNvSpPr txBox="1">
            <a:spLocks noGrp="1"/>
          </p:cNvSpPr>
          <p:nvPr>
            <p:ph type="title" idx="3"/>
          </p:nvPr>
        </p:nvSpPr>
        <p:spPr>
          <a:xfrm>
            <a:off x="3403800" y="35963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5" name="Google Shape;115;p17"/>
          <p:cNvSpPr txBox="1">
            <a:spLocks noGrp="1"/>
          </p:cNvSpPr>
          <p:nvPr>
            <p:ph type="subTitle" idx="4"/>
          </p:nvPr>
        </p:nvSpPr>
        <p:spPr>
          <a:xfrm>
            <a:off x="3403800" y="3924251"/>
            <a:ext cx="23364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7"/>
          <p:cNvSpPr txBox="1">
            <a:spLocks noGrp="1"/>
          </p:cNvSpPr>
          <p:nvPr>
            <p:ph type="title" idx="5"/>
          </p:nvPr>
        </p:nvSpPr>
        <p:spPr>
          <a:xfrm>
            <a:off x="6087600" y="3824967"/>
            <a:ext cx="2336400" cy="255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9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subTitle" idx="6"/>
          </p:nvPr>
        </p:nvSpPr>
        <p:spPr>
          <a:xfrm>
            <a:off x="6087600" y="4152851"/>
            <a:ext cx="2336400" cy="45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8" name="Google Shape;118;p17"/>
          <p:cNvCxnSpPr/>
          <p:nvPr/>
        </p:nvCxnSpPr>
        <p:spPr>
          <a:xfrm rot="10800000">
            <a:off x="6957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9" name="Google Shape;119;p17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_HEADER_1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4251289" y="1992098"/>
            <a:ext cx="33780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0" name="Google Shape;160;p21"/>
          <p:cNvSpPr txBox="1">
            <a:spLocks noGrp="1"/>
          </p:cNvSpPr>
          <p:nvPr>
            <p:ph type="title" idx="2" hasCustomPrompt="1"/>
          </p:nvPr>
        </p:nvSpPr>
        <p:spPr>
          <a:xfrm>
            <a:off x="1381298" y="1552476"/>
            <a:ext cx="1371600" cy="90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9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1" name="Google Shape;161;p21"/>
          <p:cNvSpPr txBox="1">
            <a:spLocks noGrp="1"/>
          </p:cNvSpPr>
          <p:nvPr>
            <p:ph type="subTitle" idx="1"/>
          </p:nvPr>
        </p:nvSpPr>
        <p:spPr>
          <a:xfrm>
            <a:off x="4251289" y="3085123"/>
            <a:ext cx="3430200" cy="51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62" name="Google Shape;162;p21"/>
          <p:cNvCxnSpPr/>
          <p:nvPr/>
        </p:nvCxnSpPr>
        <p:spPr>
          <a:xfrm rot="10800000">
            <a:off x="68580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3" name="Google Shape;163;p21"/>
          <p:cNvCxnSpPr/>
          <p:nvPr/>
        </p:nvCxnSpPr>
        <p:spPr>
          <a:xfrm rot="10800000">
            <a:off x="63939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2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>
            <a:spLocks noGrp="1"/>
          </p:cNvSpPr>
          <p:nvPr>
            <p:ph type="title"/>
          </p:nvPr>
        </p:nvSpPr>
        <p:spPr>
          <a:xfrm>
            <a:off x="1138969" y="1527351"/>
            <a:ext cx="3485700" cy="952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1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 idx="2" hasCustomPrompt="1"/>
          </p:nvPr>
        </p:nvSpPr>
        <p:spPr>
          <a:xfrm>
            <a:off x="6350847" y="2455889"/>
            <a:ext cx="1413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4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7" name="Google Shape;167;p22"/>
          <p:cNvSpPr txBox="1">
            <a:spLocks noGrp="1"/>
          </p:cNvSpPr>
          <p:nvPr>
            <p:ph type="subTitle" idx="1"/>
          </p:nvPr>
        </p:nvSpPr>
        <p:spPr>
          <a:xfrm>
            <a:off x="1112060" y="2524575"/>
            <a:ext cx="3539400" cy="46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8" name="Google Shape;168;p22"/>
          <p:cNvGrpSpPr/>
          <p:nvPr/>
        </p:nvGrpSpPr>
        <p:grpSpPr>
          <a:xfrm>
            <a:off x="685800" y="4609378"/>
            <a:ext cx="3723000" cy="168500"/>
            <a:chOff x="-2595000" y="3190278"/>
            <a:chExt cx="3723000" cy="168500"/>
          </a:xfrm>
        </p:grpSpPr>
        <p:cxnSp>
          <p:nvCxnSpPr>
            <p:cNvPr id="169" name="Google Shape;169;p22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22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1" name="Google Shape;171;p22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72" name="Google Shape;172;p22"/>
          <p:cNvCxnSpPr/>
          <p:nvPr/>
        </p:nvCxnSpPr>
        <p:spPr>
          <a:xfrm rot="10800000">
            <a:off x="6385125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●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Quattrocento Sans"/>
              <a:buChar char="○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Quattrocento Sans"/>
              <a:buChar char="■"/>
              <a:defRPr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8" r:id="rId5"/>
    <p:sldLayoutId id="2147483659" r:id="rId6"/>
    <p:sldLayoutId id="2147483663" r:id="rId7"/>
    <p:sldLayoutId id="2147483667" r:id="rId8"/>
    <p:sldLayoutId id="2147483668" r:id="rId9"/>
    <p:sldLayoutId id="2147483669" r:id="rId10"/>
    <p:sldLayoutId id="2147483672" r:id="rId11"/>
    <p:sldLayoutId id="2147483673" r:id="rId12"/>
    <p:sldLayoutId id="2147483675" r:id="rId13"/>
    <p:sldLayoutId id="2147483676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3" name="Google Shape;243;p34"/>
          <p:cNvGrpSpPr/>
          <p:nvPr/>
        </p:nvGrpSpPr>
        <p:grpSpPr>
          <a:xfrm>
            <a:off x="5815184" y="568438"/>
            <a:ext cx="1167402" cy="1238934"/>
            <a:chOff x="5815184" y="568438"/>
            <a:chExt cx="1167402" cy="1238934"/>
          </a:xfrm>
        </p:grpSpPr>
        <p:sp>
          <p:nvSpPr>
            <p:cNvPr id="244" name="Google Shape;244;p34"/>
            <p:cNvSpPr/>
            <p:nvPr/>
          </p:nvSpPr>
          <p:spPr>
            <a:xfrm>
              <a:off x="5963186" y="645172"/>
              <a:ext cx="1019400" cy="1162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34"/>
            <p:cNvSpPr/>
            <p:nvPr/>
          </p:nvSpPr>
          <p:spPr>
            <a:xfrm>
              <a:off x="5815184" y="568438"/>
              <a:ext cx="1019400" cy="1162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6" name="Google Shape;246;p34"/>
            <p:cNvGrpSpPr/>
            <p:nvPr/>
          </p:nvGrpSpPr>
          <p:grpSpPr>
            <a:xfrm>
              <a:off x="6665781" y="634733"/>
              <a:ext cx="81398" cy="81380"/>
              <a:chOff x="8300831" y="1364305"/>
              <a:chExt cx="184200" cy="184200"/>
            </a:xfrm>
          </p:grpSpPr>
          <p:cxnSp>
            <p:nvCxnSpPr>
              <p:cNvPr id="247" name="Google Shape;247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8" name="Google Shape;248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49" name="Google Shape;249;p34"/>
            <p:cNvCxnSpPr/>
            <p:nvPr/>
          </p:nvCxnSpPr>
          <p:spPr>
            <a:xfrm>
              <a:off x="5816975" y="773377"/>
              <a:ext cx="102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0" name="Google Shape;250;p34"/>
            <p:cNvCxnSpPr/>
            <p:nvPr/>
          </p:nvCxnSpPr>
          <p:spPr>
            <a:xfrm>
              <a:off x="6581101" y="569850"/>
              <a:ext cx="0" cy="199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1" name="Google Shape;251;p34"/>
          <p:cNvGrpSpPr/>
          <p:nvPr/>
        </p:nvGrpSpPr>
        <p:grpSpPr>
          <a:xfrm>
            <a:off x="7229200" y="402688"/>
            <a:ext cx="1523500" cy="1877932"/>
            <a:chOff x="7229200" y="402688"/>
            <a:chExt cx="1523500" cy="1877932"/>
          </a:xfrm>
        </p:grpSpPr>
        <p:sp>
          <p:nvSpPr>
            <p:cNvPr id="252" name="Google Shape;252;p34"/>
            <p:cNvSpPr/>
            <p:nvPr/>
          </p:nvSpPr>
          <p:spPr>
            <a:xfrm>
              <a:off x="7346600" y="519019"/>
              <a:ext cx="1406100" cy="17616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34"/>
            <p:cNvSpPr/>
            <p:nvPr/>
          </p:nvSpPr>
          <p:spPr>
            <a:xfrm>
              <a:off x="7229209" y="402688"/>
              <a:ext cx="1406100" cy="17616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4" name="Google Shape;254;p34"/>
            <p:cNvGrpSpPr/>
            <p:nvPr/>
          </p:nvGrpSpPr>
          <p:grpSpPr>
            <a:xfrm>
              <a:off x="8433868" y="487933"/>
              <a:ext cx="114517" cy="114517"/>
              <a:chOff x="8300831" y="1364305"/>
              <a:chExt cx="184200" cy="184200"/>
            </a:xfrm>
          </p:grpSpPr>
          <p:cxnSp>
            <p:nvCxnSpPr>
              <p:cNvPr id="255" name="Google Shape;255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57" name="Google Shape;257;p34"/>
            <p:cNvCxnSpPr/>
            <p:nvPr/>
          </p:nvCxnSpPr>
          <p:spPr>
            <a:xfrm>
              <a:off x="7229200" y="681414"/>
              <a:ext cx="140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34"/>
            <p:cNvCxnSpPr/>
            <p:nvPr/>
          </p:nvCxnSpPr>
          <p:spPr>
            <a:xfrm>
              <a:off x="8341063" y="402700"/>
              <a:ext cx="0" cy="2730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59" name="Google Shape;259;p34"/>
          <p:cNvGrpSpPr/>
          <p:nvPr/>
        </p:nvGrpSpPr>
        <p:grpSpPr>
          <a:xfrm>
            <a:off x="7381475" y="3049989"/>
            <a:ext cx="1281037" cy="1690813"/>
            <a:chOff x="7381475" y="3049989"/>
            <a:chExt cx="1281037" cy="1690813"/>
          </a:xfrm>
        </p:grpSpPr>
        <p:sp>
          <p:nvSpPr>
            <p:cNvPr id="260" name="Google Shape;260;p34"/>
            <p:cNvSpPr/>
            <p:nvPr/>
          </p:nvSpPr>
          <p:spPr>
            <a:xfrm>
              <a:off x="7521912" y="3154701"/>
              <a:ext cx="1140600" cy="1586100"/>
            </a:xfrm>
            <a:prstGeom prst="rect">
              <a:avLst/>
            </a:prstGeom>
            <a:solidFill>
              <a:srgbClr val="E58DE9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34"/>
            <p:cNvSpPr/>
            <p:nvPr/>
          </p:nvSpPr>
          <p:spPr>
            <a:xfrm>
              <a:off x="7383509" y="3049989"/>
              <a:ext cx="1140600" cy="15861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2" name="Google Shape;262;p34"/>
            <p:cNvGrpSpPr/>
            <p:nvPr/>
          </p:nvGrpSpPr>
          <p:grpSpPr>
            <a:xfrm>
              <a:off x="8341074" y="3115714"/>
              <a:ext cx="114517" cy="114517"/>
              <a:chOff x="8300831" y="1364305"/>
              <a:chExt cx="184200" cy="184200"/>
            </a:xfrm>
          </p:grpSpPr>
          <p:cxnSp>
            <p:nvCxnSpPr>
              <p:cNvPr id="263" name="Google Shape;263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65" name="Google Shape;265;p34"/>
            <p:cNvCxnSpPr/>
            <p:nvPr/>
          </p:nvCxnSpPr>
          <p:spPr>
            <a:xfrm>
              <a:off x="7381475" y="3295525"/>
              <a:ext cx="1142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6" name="Google Shape;266;p34"/>
            <p:cNvCxnSpPr/>
            <p:nvPr/>
          </p:nvCxnSpPr>
          <p:spPr>
            <a:xfrm>
              <a:off x="8267025" y="3050500"/>
              <a:ext cx="0" cy="2451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7" name="Google Shape;267;p34"/>
          <p:cNvGrpSpPr/>
          <p:nvPr/>
        </p:nvGrpSpPr>
        <p:grpSpPr>
          <a:xfrm>
            <a:off x="5425509" y="2619125"/>
            <a:ext cx="1621858" cy="1092894"/>
            <a:chOff x="5425509" y="2619125"/>
            <a:chExt cx="1621858" cy="1092894"/>
          </a:xfrm>
        </p:grpSpPr>
        <p:sp>
          <p:nvSpPr>
            <p:cNvPr id="268" name="Google Shape;268;p34"/>
            <p:cNvSpPr/>
            <p:nvPr/>
          </p:nvSpPr>
          <p:spPr>
            <a:xfrm>
              <a:off x="5534468" y="2687819"/>
              <a:ext cx="1512900" cy="1024200"/>
            </a:xfrm>
            <a:prstGeom prst="rect">
              <a:avLst/>
            </a:prstGeom>
            <a:solidFill>
              <a:srgbClr val="FDCB7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4"/>
            <p:cNvSpPr/>
            <p:nvPr/>
          </p:nvSpPr>
          <p:spPr>
            <a:xfrm>
              <a:off x="5425509" y="2620188"/>
              <a:ext cx="1512900" cy="1024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0" name="Google Shape;270;p34"/>
            <p:cNvGrpSpPr/>
            <p:nvPr/>
          </p:nvGrpSpPr>
          <p:grpSpPr>
            <a:xfrm>
              <a:off x="6774126" y="2693820"/>
              <a:ext cx="81398" cy="81380"/>
              <a:chOff x="8300831" y="1364305"/>
              <a:chExt cx="184200" cy="184200"/>
            </a:xfrm>
          </p:grpSpPr>
          <p:cxnSp>
            <p:nvCxnSpPr>
              <p:cNvPr id="271" name="Google Shape;271;p3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72" name="Google Shape;272;p3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73" name="Google Shape;273;p34"/>
            <p:cNvCxnSpPr/>
            <p:nvPr/>
          </p:nvCxnSpPr>
          <p:spPr>
            <a:xfrm>
              <a:off x="5429475" y="2831474"/>
              <a:ext cx="1509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34"/>
            <p:cNvCxnSpPr/>
            <p:nvPr/>
          </p:nvCxnSpPr>
          <p:spPr>
            <a:xfrm>
              <a:off x="6691506" y="2619125"/>
              <a:ext cx="0" cy="215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00A1FBB-97E8-3A02-0A53-A40F8BA3E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9417" y="1273650"/>
            <a:ext cx="4405601" cy="2399700"/>
          </a:xfrm>
        </p:spPr>
        <p:txBody>
          <a:bodyPr/>
          <a:lstStyle/>
          <a:p>
            <a:pPr algn="ctr"/>
            <a:r>
              <a:rPr lang="en-US" dirty="0"/>
              <a:t>Sales Prediction Model </a:t>
            </a:r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3" name="Google Shape;443;p41"/>
          <p:cNvGrpSpPr/>
          <p:nvPr/>
        </p:nvGrpSpPr>
        <p:grpSpPr>
          <a:xfrm>
            <a:off x="4701705" y="1825014"/>
            <a:ext cx="3620695" cy="2805300"/>
            <a:chOff x="5323925" y="848963"/>
            <a:chExt cx="2893547" cy="2241908"/>
          </a:xfrm>
        </p:grpSpPr>
        <p:sp>
          <p:nvSpPr>
            <p:cNvPr id="444" name="Google Shape;444;p41"/>
            <p:cNvSpPr/>
            <p:nvPr/>
          </p:nvSpPr>
          <p:spPr>
            <a:xfrm>
              <a:off x="5519572" y="987871"/>
              <a:ext cx="2697900" cy="210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1"/>
            <p:cNvSpPr/>
            <p:nvPr/>
          </p:nvSpPr>
          <p:spPr>
            <a:xfrm>
              <a:off x="5325260" y="848992"/>
              <a:ext cx="2697900" cy="2103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6" name="Google Shape;446;p41"/>
            <p:cNvGrpSpPr/>
            <p:nvPr/>
          </p:nvGrpSpPr>
          <p:grpSpPr>
            <a:xfrm>
              <a:off x="7807285" y="923871"/>
              <a:ext cx="114517" cy="114517"/>
              <a:chOff x="8300831" y="1364305"/>
              <a:chExt cx="184200" cy="184200"/>
            </a:xfrm>
          </p:grpSpPr>
          <p:cxnSp>
            <p:nvCxnSpPr>
              <p:cNvPr id="447" name="Google Shape;447;p4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8" name="Google Shape;448;p4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49" name="Google Shape;449;p41"/>
            <p:cNvCxnSpPr/>
            <p:nvPr/>
          </p:nvCxnSpPr>
          <p:spPr>
            <a:xfrm>
              <a:off x="5323925" y="1108225"/>
              <a:ext cx="270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41"/>
            <p:cNvCxnSpPr/>
            <p:nvPr/>
          </p:nvCxnSpPr>
          <p:spPr>
            <a:xfrm>
              <a:off x="7690575" y="848963"/>
              <a:ext cx="0" cy="264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57" name="Google Shape;457;p41"/>
          <p:cNvGrpSpPr/>
          <p:nvPr/>
        </p:nvGrpSpPr>
        <p:grpSpPr>
          <a:xfrm>
            <a:off x="821605" y="1291614"/>
            <a:ext cx="3620695" cy="2805292"/>
            <a:chOff x="5323925" y="848963"/>
            <a:chExt cx="2893547" cy="2241902"/>
          </a:xfrm>
        </p:grpSpPr>
        <p:sp>
          <p:nvSpPr>
            <p:cNvPr id="458" name="Google Shape;458;p41"/>
            <p:cNvSpPr/>
            <p:nvPr/>
          </p:nvSpPr>
          <p:spPr>
            <a:xfrm>
              <a:off x="5519572" y="987865"/>
              <a:ext cx="2697900" cy="2103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41"/>
            <p:cNvSpPr/>
            <p:nvPr/>
          </p:nvSpPr>
          <p:spPr>
            <a:xfrm>
              <a:off x="5325260" y="848992"/>
              <a:ext cx="2697900" cy="2103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60" name="Google Shape;460;p41"/>
            <p:cNvGrpSpPr/>
            <p:nvPr/>
          </p:nvGrpSpPr>
          <p:grpSpPr>
            <a:xfrm>
              <a:off x="7807285" y="923871"/>
              <a:ext cx="114517" cy="114517"/>
              <a:chOff x="8300831" y="1364305"/>
              <a:chExt cx="184200" cy="184200"/>
            </a:xfrm>
          </p:grpSpPr>
          <p:cxnSp>
            <p:nvCxnSpPr>
              <p:cNvPr id="461" name="Google Shape;461;p4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2" name="Google Shape;462;p4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463" name="Google Shape;463;p41"/>
            <p:cNvCxnSpPr/>
            <p:nvPr/>
          </p:nvCxnSpPr>
          <p:spPr>
            <a:xfrm>
              <a:off x="5323925" y="1108225"/>
              <a:ext cx="270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4" name="Google Shape;464;p41"/>
            <p:cNvCxnSpPr/>
            <p:nvPr/>
          </p:nvCxnSpPr>
          <p:spPr>
            <a:xfrm>
              <a:off x="7690575" y="848963"/>
              <a:ext cx="0" cy="264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470" name="Google Shape;470;p41"/>
          <p:cNvCxnSpPr/>
          <p:nvPr/>
        </p:nvCxnSpPr>
        <p:spPr>
          <a:xfrm rot="10800000">
            <a:off x="6355250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1" name="Google Shape;471;p41"/>
          <p:cNvCxnSpPr/>
          <p:nvPr/>
        </p:nvCxnSpPr>
        <p:spPr>
          <a:xfrm rot="10800000">
            <a:off x="695700" y="4693625"/>
            <a:ext cx="20643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015E4F49-7B7E-7A97-BCB2-E7E1B1CED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 on the Test Set</a:t>
            </a:r>
            <a:endParaRPr lang="ar-SA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C2ABC86-DBD4-2AB5-857E-4B4FD42A49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773" y="1667343"/>
            <a:ext cx="3270886" cy="2193912"/>
          </a:xfrm>
          <a:prstGeom prst="rect">
            <a:avLst/>
          </a:prstGeom>
        </p:spPr>
      </p:pic>
      <p:sp>
        <p:nvSpPr>
          <p:cNvPr id="13" name="Subtitle 6">
            <a:extLst>
              <a:ext uri="{FF2B5EF4-FFF2-40B4-BE49-F238E27FC236}">
                <a16:creationId xmlns:a16="http://schemas.microsoft.com/office/drawing/2014/main" id="{065B02E6-DF4A-3591-AEA7-06C0BF9675A9}"/>
              </a:ext>
            </a:extLst>
          </p:cNvPr>
          <p:cNvSpPr txBox="1">
            <a:spLocks/>
          </p:cNvSpPr>
          <p:nvPr/>
        </p:nvSpPr>
        <p:spPr>
          <a:xfrm>
            <a:off x="4685443" y="2179009"/>
            <a:ext cx="3284558" cy="2775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Quattrocento Sans"/>
              <a:buChar char="✦"/>
              <a:defRPr sz="14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○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■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●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○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■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●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○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/>
              <a:buChar char="■"/>
              <a:defRPr sz="1600" b="0" i="0" u="none" strike="noStrike" cap="non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marL="139700" indent="0">
              <a:buNone/>
            </a:pPr>
            <a:r>
              <a:rPr lang="en-US" sz="900" dirty="0"/>
              <a:t>The best-performing model (</a:t>
            </a:r>
            <a:r>
              <a:rPr lang="en-US" sz="900" dirty="0" err="1"/>
              <a:t>best_model</a:t>
            </a:r>
            <a:r>
              <a:rPr lang="en-US" sz="900" dirty="0"/>
              <a:t>) is used to make predictions on </a:t>
            </a:r>
            <a:r>
              <a:rPr lang="en-US" sz="900" dirty="0" err="1"/>
              <a:t>X_test</a:t>
            </a:r>
            <a:r>
              <a:rPr lang="en-US" sz="900" dirty="0"/>
              <a:t>.</a:t>
            </a:r>
          </a:p>
          <a:p>
            <a:pPr marL="139700" indent="0">
              <a:buNone/>
            </a:pPr>
            <a:r>
              <a:rPr lang="en-US" sz="900" dirty="0"/>
              <a:t>The predicted values are stored in </a:t>
            </a:r>
            <a:r>
              <a:rPr lang="en-US" sz="900" dirty="0" err="1"/>
              <a:t>y_test_pred</a:t>
            </a:r>
            <a:endParaRPr lang="en-US" sz="900" dirty="0"/>
          </a:p>
          <a:p>
            <a:pPr marL="1397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y_test_pred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=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best_model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.predict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X_test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)</a:t>
            </a:r>
          </a:p>
          <a:p>
            <a:pPr marL="1397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A scatter plot is created to compare the actual sales 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y_test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) with the predicted sales 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y_test_pred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)</a:t>
            </a:r>
          </a:p>
          <a:p>
            <a:pPr marL="1397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The points in the scatter plot represent predictions, with the x-axis as actual sales and the y-axis as predicted sales</a:t>
            </a:r>
          </a:p>
          <a:p>
            <a:pPr marL="139700" marR="0" lvl="0" indent="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plt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.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scatter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y_test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, 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y_test_pred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alpha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=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B5CEA8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0.5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, 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label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=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E9178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"Predictions"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CCCCCC"/>
                </a:solidFill>
                <a:effectLst/>
                <a:uLnTx/>
                <a:uFillTx/>
                <a:latin typeface="Consolas" panose="020B0609020204030204" pitchFamily="49" charset="0"/>
                <a:sym typeface="Quattrocento Sans"/>
              </a:rPr>
              <a:t>)</a:t>
            </a:r>
          </a:p>
          <a:p>
            <a:pPr marL="457200" marR="0" lvl="0" indent="-31750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Font typeface="Quattrocento Sans"/>
              <a:buChar char="✦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sym typeface="Quattrocento Sans"/>
            </a:endParaRPr>
          </a:p>
          <a:p>
            <a:pPr marL="457200" marR="0" lvl="0" indent="-317500" algn="l" defTabSz="914400" rtl="0" eaLnBrk="1" fontAlgn="auto" latinLnBrk="0" hangingPunct="1">
              <a:lnSpc>
                <a:spcPts val="1425"/>
              </a:lnSpc>
              <a:spcBef>
                <a:spcPts val="0"/>
              </a:spcBef>
              <a:spcAft>
                <a:spcPts val="0"/>
              </a:spcAft>
              <a:buClr>
                <a:srgbClr val="1B221A"/>
              </a:buClr>
              <a:buSzPts val="1600"/>
              <a:buFont typeface="Quattrocento Sans"/>
              <a:buChar char="✦"/>
              <a:tabLst/>
              <a:defRPr/>
            </a:pPr>
            <a:endParaRPr kumimoji="0" lang="en-US" sz="900" b="0" i="0" u="none" strike="noStrike" kern="0" cap="none" spc="0" normalizeH="0" baseline="0" noProof="0" dirty="0">
              <a:ln>
                <a:noFill/>
              </a:ln>
              <a:solidFill>
                <a:srgbClr val="CCCCCC"/>
              </a:solidFill>
              <a:effectLst/>
              <a:uLnTx/>
              <a:uFillTx/>
              <a:latin typeface="Consolas" panose="020B0609020204030204" pitchFamily="49" charset="0"/>
              <a:sym typeface="Quattrocento Sans"/>
            </a:endParaRPr>
          </a:p>
          <a:p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42" name="Google Shape;1042;p57"/>
          <p:cNvGrpSpPr/>
          <p:nvPr/>
        </p:nvGrpSpPr>
        <p:grpSpPr>
          <a:xfrm>
            <a:off x="326786" y="2896624"/>
            <a:ext cx="1918405" cy="1439155"/>
            <a:chOff x="1400750" y="3049984"/>
            <a:chExt cx="2906769" cy="1624641"/>
          </a:xfrm>
        </p:grpSpPr>
        <p:sp>
          <p:nvSpPr>
            <p:cNvPr id="1043" name="Google Shape;1043;p57"/>
            <p:cNvSpPr/>
            <p:nvPr/>
          </p:nvSpPr>
          <p:spPr>
            <a:xfrm>
              <a:off x="1518719" y="3150625"/>
              <a:ext cx="2788800" cy="152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44" name="Google Shape;1044;p57"/>
            <p:cNvSpPr/>
            <p:nvPr/>
          </p:nvSpPr>
          <p:spPr>
            <a:xfrm>
              <a:off x="1400762" y="3049984"/>
              <a:ext cx="27888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 dirty="0"/>
            </a:p>
          </p:txBody>
        </p:sp>
        <p:grpSp>
          <p:nvGrpSpPr>
            <p:cNvPr id="1045" name="Google Shape;1045;p57"/>
            <p:cNvGrpSpPr/>
            <p:nvPr/>
          </p:nvGrpSpPr>
          <p:grpSpPr>
            <a:xfrm>
              <a:off x="3962471" y="3105123"/>
              <a:ext cx="101844" cy="101826"/>
              <a:chOff x="7676581" y="1364305"/>
              <a:chExt cx="184200" cy="184200"/>
            </a:xfrm>
          </p:grpSpPr>
          <p:cxnSp>
            <p:nvCxnSpPr>
              <p:cNvPr id="1046" name="Google Shape;1046;p57"/>
              <p:cNvCxnSpPr/>
              <p:nvPr/>
            </p:nvCxnSpPr>
            <p:spPr>
              <a:xfrm>
                <a:off x="767658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47" name="Google Shape;1047;p57"/>
              <p:cNvCxnSpPr/>
              <p:nvPr/>
            </p:nvCxnSpPr>
            <p:spPr>
              <a:xfrm flipH="1">
                <a:off x="767979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48" name="Google Shape;1048;p57"/>
            <p:cNvCxnSpPr/>
            <p:nvPr/>
          </p:nvCxnSpPr>
          <p:spPr>
            <a:xfrm>
              <a:off x="1400750" y="3273925"/>
              <a:ext cx="2783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9" name="Google Shape;1049;p57"/>
            <p:cNvCxnSpPr/>
            <p:nvPr/>
          </p:nvCxnSpPr>
          <p:spPr>
            <a:xfrm>
              <a:off x="3827152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52" name="Google Shape;1052;p57"/>
          <p:cNvGrpSpPr/>
          <p:nvPr/>
        </p:nvGrpSpPr>
        <p:grpSpPr>
          <a:xfrm>
            <a:off x="884848" y="1394934"/>
            <a:ext cx="999677" cy="1089730"/>
            <a:chOff x="958682" y="876596"/>
            <a:chExt cx="2408429" cy="1956017"/>
          </a:xfrm>
        </p:grpSpPr>
        <p:grpSp>
          <p:nvGrpSpPr>
            <p:cNvPr id="1053" name="Google Shape;1053;p57"/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054" name="Google Shape;1054;p57"/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57"/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57"/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7" name="Google Shape;1057;p57"/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8" name="Google Shape;1058;p57"/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059" name="Google Shape;1059;p57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0" name="Google Shape;1060;p57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61" name="Google Shape;1061;p57"/>
          <p:cNvSpPr txBox="1">
            <a:spLocks noGrp="1"/>
          </p:cNvSpPr>
          <p:nvPr>
            <p:ph type="title" idx="4294967295"/>
          </p:nvPr>
        </p:nvSpPr>
        <p:spPr>
          <a:xfrm>
            <a:off x="1119573" y="1770320"/>
            <a:ext cx="569251" cy="504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lt2"/>
                </a:solidFill>
              </a:rPr>
              <a:t>01</a:t>
            </a:r>
            <a:endParaRPr sz="2400" dirty="0">
              <a:solidFill>
                <a:schemeClr val="lt2"/>
              </a:solidFill>
            </a:endParaRPr>
          </a:p>
        </p:txBody>
      </p:sp>
      <p:grpSp>
        <p:nvGrpSpPr>
          <p:cNvPr id="1062" name="Google Shape;1062;p57"/>
          <p:cNvGrpSpPr/>
          <p:nvPr/>
        </p:nvGrpSpPr>
        <p:grpSpPr>
          <a:xfrm>
            <a:off x="2498262" y="2896624"/>
            <a:ext cx="1918405" cy="1439155"/>
            <a:chOff x="1400750" y="3049984"/>
            <a:chExt cx="2906769" cy="1624641"/>
          </a:xfrm>
        </p:grpSpPr>
        <p:sp>
          <p:nvSpPr>
            <p:cNvPr id="1063" name="Google Shape;1063;p57"/>
            <p:cNvSpPr/>
            <p:nvPr/>
          </p:nvSpPr>
          <p:spPr>
            <a:xfrm>
              <a:off x="1518719" y="3150625"/>
              <a:ext cx="2788800" cy="1524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64" name="Google Shape;1064;p57"/>
            <p:cNvSpPr/>
            <p:nvPr/>
          </p:nvSpPr>
          <p:spPr>
            <a:xfrm>
              <a:off x="1400762" y="3049984"/>
              <a:ext cx="27888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1065" name="Google Shape;1065;p57"/>
            <p:cNvGrpSpPr/>
            <p:nvPr/>
          </p:nvGrpSpPr>
          <p:grpSpPr>
            <a:xfrm>
              <a:off x="3962471" y="3105123"/>
              <a:ext cx="101844" cy="101826"/>
              <a:chOff x="7676581" y="1364305"/>
              <a:chExt cx="184200" cy="184200"/>
            </a:xfrm>
          </p:grpSpPr>
          <p:cxnSp>
            <p:nvCxnSpPr>
              <p:cNvPr id="1066" name="Google Shape;1066;p57"/>
              <p:cNvCxnSpPr/>
              <p:nvPr/>
            </p:nvCxnSpPr>
            <p:spPr>
              <a:xfrm>
                <a:off x="767658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7" name="Google Shape;1067;p57"/>
              <p:cNvCxnSpPr/>
              <p:nvPr/>
            </p:nvCxnSpPr>
            <p:spPr>
              <a:xfrm flipH="1">
                <a:off x="767979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68" name="Google Shape;1068;p57"/>
            <p:cNvCxnSpPr/>
            <p:nvPr/>
          </p:nvCxnSpPr>
          <p:spPr>
            <a:xfrm>
              <a:off x="1400750" y="3273925"/>
              <a:ext cx="2783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9" name="Google Shape;1069;p57"/>
            <p:cNvCxnSpPr/>
            <p:nvPr/>
          </p:nvCxnSpPr>
          <p:spPr>
            <a:xfrm>
              <a:off x="3827152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72" name="Google Shape;1072;p57"/>
          <p:cNvGrpSpPr/>
          <p:nvPr/>
        </p:nvGrpSpPr>
        <p:grpSpPr>
          <a:xfrm>
            <a:off x="3056324" y="1394934"/>
            <a:ext cx="999677" cy="1089730"/>
            <a:chOff x="958682" y="876596"/>
            <a:chExt cx="2408429" cy="1956017"/>
          </a:xfrm>
        </p:grpSpPr>
        <p:grpSp>
          <p:nvGrpSpPr>
            <p:cNvPr id="1073" name="Google Shape;1073;p57"/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074" name="Google Shape;1074;p57"/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accen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5" name="Google Shape;1075;p57"/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76" name="Google Shape;1076;p57"/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77" name="Google Shape;1077;p57"/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78" name="Google Shape;1078;p57"/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079" name="Google Shape;1079;p57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0" name="Google Shape;1080;p57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081" name="Google Shape;1081;p57"/>
          <p:cNvSpPr txBox="1">
            <a:spLocks noGrp="1"/>
          </p:cNvSpPr>
          <p:nvPr>
            <p:ph type="title" idx="4294967295"/>
          </p:nvPr>
        </p:nvSpPr>
        <p:spPr>
          <a:xfrm>
            <a:off x="3291049" y="1770320"/>
            <a:ext cx="569251" cy="504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accent1"/>
                </a:solidFill>
              </a:rPr>
              <a:t>02</a:t>
            </a:r>
            <a:endParaRPr sz="2400">
              <a:solidFill>
                <a:schemeClr val="accent1"/>
              </a:solidFill>
            </a:endParaRPr>
          </a:p>
        </p:txBody>
      </p:sp>
      <p:grpSp>
        <p:nvGrpSpPr>
          <p:cNvPr id="1082" name="Google Shape;1082;p57"/>
          <p:cNvGrpSpPr/>
          <p:nvPr/>
        </p:nvGrpSpPr>
        <p:grpSpPr>
          <a:xfrm>
            <a:off x="4666372" y="2896624"/>
            <a:ext cx="1918405" cy="1439155"/>
            <a:chOff x="1400750" y="3049984"/>
            <a:chExt cx="2906769" cy="1624641"/>
          </a:xfrm>
        </p:grpSpPr>
        <p:sp>
          <p:nvSpPr>
            <p:cNvPr id="1083" name="Google Shape;1083;p57"/>
            <p:cNvSpPr/>
            <p:nvPr/>
          </p:nvSpPr>
          <p:spPr>
            <a:xfrm>
              <a:off x="1518719" y="3150625"/>
              <a:ext cx="2788800" cy="152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084" name="Google Shape;1084;p57"/>
            <p:cNvSpPr/>
            <p:nvPr/>
          </p:nvSpPr>
          <p:spPr>
            <a:xfrm>
              <a:off x="1400762" y="3049984"/>
              <a:ext cx="27888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1085" name="Google Shape;1085;p57"/>
            <p:cNvGrpSpPr/>
            <p:nvPr/>
          </p:nvGrpSpPr>
          <p:grpSpPr>
            <a:xfrm>
              <a:off x="3962471" y="3105123"/>
              <a:ext cx="101844" cy="101826"/>
              <a:chOff x="7676581" y="1364305"/>
              <a:chExt cx="184200" cy="184200"/>
            </a:xfrm>
          </p:grpSpPr>
          <p:cxnSp>
            <p:nvCxnSpPr>
              <p:cNvPr id="1086" name="Google Shape;1086;p57"/>
              <p:cNvCxnSpPr/>
              <p:nvPr/>
            </p:nvCxnSpPr>
            <p:spPr>
              <a:xfrm>
                <a:off x="767658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87" name="Google Shape;1087;p57"/>
              <p:cNvCxnSpPr/>
              <p:nvPr/>
            </p:nvCxnSpPr>
            <p:spPr>
              <a:xfrm flipH="1">
                <a:off x="767979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88" name="Google Shape;1088;p57"/>
            <p:cNvCxnSpPr/>
            <p:nvPr/>
          </p:nvCxnSpPr>
          <p:spPr>
            <a:xfrm>
              <a:off x="1400750" y="3273925"/>
              <a:ext cx="2783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9" name="Google Shape;1089;p57"/>
            <p:cNvCxnSpPr/>
            <p:nvPr/>
          </p:nvCxnSpPr>
          <p:spPr>
            <a:xfrm>
              <a:off x="3827152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92" name="Google Shape;1092;p57"/>
          <p:cNvGrpSpPr/>
          <p:nvPr/>
        </p:nvGrpSpPr>
        <p:grpSpPr>
          <a:xfrm>
            <a:off x="5224445" y="1394934"/>
            <a:ext cx="999677" cy="1089730"/>
            <a:chOff x="958682" y="876596"/>
            <a:chExt cx="2408429" cy="1956017"/>
          </a:xfrm>
        </p:grpSpPr>
        <p:grpSp>
          <p:nvGrpSpPr>
            <p:cNvPr id="1093" name="Google Shape;1093;p57"/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094" name="Google Shape;1094;p57"/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dk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57"/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6" name="Google Shape;1096;p57"/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97" name="Google Shape;1097;p57"/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98" name="Google Shape;1098;p57"/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099" name="Google Shape;1099;p57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0" name="Google Shape;1100;p57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01" name="Google Shape;1101;p57"/>
          <p:cNvSpPr txBox="1">
            <a:spLocks noGrp="1"/>
          </p:cNvSpPr>
          <p:nvPr>
            <p:ph type="title" idx="4294967295"/>
          </p:nvPr>
        </p:nvSpPr>
        <p:spPr>
          <a:xfrm>
            <a:off x="5459170" y="1770320"/>
            <a:ext cx="569251" cy="50435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2"/>
                </a:solidFill>
              </a:rPr>
              <a:t>03</a:t>
            </a:r>
            <a:endParaRPr sz="2400" dirty="0">
              <a:solidFill>
                <a:schemeClr val="dk2"/>
              </a:solidFill>
            </a:endParaRPr>
          </a:p>
        </p:txBody>
      </p:sp>
      <p:grpSp>
        <p:nvGrpSpPr>
          <p:cNvPr id="1102" name="Google Shape;1102;p57"/>
          <p:cNvGrpSpPr/>
          <p:nvPr/>
        </p:nvGrpSpPr>
        <p:grpSpPr>
          <a:xfrm>
            <a:off x="2162806" y="1889852"/>
            <a:ext cx="518133" cy="169021"/>
            <a:chOff x="434700" y="3190278"/>
            <a:chExt cx="693300" cy="168500"/>
          </a:xfrm>
        </p:grpSpPr>
        <p:cxnSp>
          <p:nvCxnSpPr>
            <p:cNvPr id="1103" name="Google Shape;1103;p57"/>
            <p:cNvCxnSpPr/>
            <p:nvPr/>
          </p:nvCxnSpPr>
          <p:spPr>
            <a:xfrm rot="10800000">
              <a:off x="434700" y="3274528"/>
              <a:ext cx="693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4" name="Google Shape;1104;p57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5" name="Google Shape;1105;p57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06" name="Google Shape;1106;p57"/>
          <p:cNvGrpSpPr/>
          <p:nvPr/>
        </p:nvGrpSpPr>
        <p:grpSpPr>
          <a:xfrm>
            <a:off x="4413932" y="1841008"/>
            <a:ext cx="518133" cy="169021"/>
            <a:chOff x="434700" y="3190278"/>
            <a:chExt cx="693300" cy="168500"/>
          </a:xfrm>
        </p:grpSpPr>
        <p:cxnSp>
          <p:nvCxnSpPr>
            <p:cNvPr id="1107" name="Google Shape;1107;p57"/>
            <p:cNvCxnSpPr/>
            <p:nvPr/>
          </p:nvCxnSpPr>
          <p:spPr>
            <a:xfrm rot="10800000">
              <a:off x="434700" y="3274528"/>
              <a:ext cx="693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8" name="Google Shape;1108;p57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9" name="Google Shape;1109;p57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2EDE00E9-D029-9740-F065-F4DDC79B4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Prepare the Real Data for Prediction</a:t>
            </a:r>
            <a:endParaRPr lang="ar-S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D086C7-71E5-B935-18DB-A6B8B80CCF9A}"/>
              </a:ext>
            </a:extLst>
          </p:cNvPr>
          <p:cNvSpPr txBox="1"/>
          <p:nvPr/>
        </p:nvSpPr>
        <p:spPr>
          <a:xfrm>
            <a:off x="357696" y="3534738"/>
            <a:ext cx="1801739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"index"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  </a:t>
            </a:r>
          </a:p>
        </p:txBody>
      </p:sp>
      <p:grpSp>
        <p:nvGrpSpPr>
          <p:cNvPr id="6" name="Google Shape;1082;p57">
            <a:extLst>
              <a:ext uri="{FF2B5EF4-FFF2-40B4-BE49-F238E27FC236}">
                <a16:creationId xmlns:a16="http://schemas.microsoft.com/office/drawing/2014/main" id="{47DCF371-37B0-B412-1658-819654ADAF40}"/>
              </a:ext>
            </a:extLst>
          </p:cNvPr>
          <p:cNvGrpSpPr/>
          <p:nvPr/>
        </p:nvGrpSpPr>
        <p:grpSpPr>
          <a:xfrm>
            <a:off x="6850556" y="2896624"/>
            <a:ext cx="1918405" cy="1439155"/>
            <a:chOff x="1400750" y="3049984"/>
            <a:chExt cx="2906769" cy="1624641"/>
          </a:xfrm>
        </p:grpSpPr>
        <p:sp>
          <p:nvSpPr>
            <p:cNvPr id="7" name="Google Shape;1083;p57">
              <a:extLst>
                <a:ext uri="{FF2B5EF4-FFF2-40B4-BE49-F238E27FC236}">
                  <a16:creationId xmlns:a16="http://schemas.microsoft.com/office/drawing/2014/main" id="{66EBE56D-1AE2-7082-5539-0D60FCB0E6F1}"/>
                </a:ext>
              </a:extLst>
            </p:cNvPr>
            <p:cNvSpPr/>
            <p:nvPr/>
          </p:nvSpPr>
          <p:spPr>
            <a:xfrm>
              <a:off x="1518719" y="3150625"/>
              <a:ext cx="2788800" cy="1524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 dirty="0"/>
            </a:p>
          </p:txBody>
        </p:sp>
        <p:sp>
          <p:nvSpPr>
            <p:cNvPr id="8" name="Google Shape;1084;p57">
              <a:extLst>
                <a:ext uri="{FF2B5EF4-FFF2-40B4-BE49-F238E27FC236}">
                  <a16:creationId xmlns:a16="http://schemas.microsoft.com/office/drawing/2014/main" id="{87333763-C7E4-C96D-9FAD-787B3E10C8A4}"/>
                </a:ext>
              </a:extLst>
            </p:cNvPr>
            <p:cNvSpPr/>
            <p:nvPr/>
          </p:nvSpPr>
          <p:spPr>
            <a:xfrm>
              <a:off x="1400762" y="3049984"/>
              <a:ext cx="27888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/>
            </a:p>
          </p:txBody>
        </p:sp>
        <p:grpSp>
          <p:nvGrpSpPr>
            <p:cNvPr id="9" name="Google Shape;1085;p57">
              <a:extLst>
                <a:ext uri="{FF2B5EF4-FFF2-40B4-BE49-F238E27FC236}">
                  <a16:creationId xmlns:a16="http://schemas.microsoft.com/office/drawing/2014/main" id="{D03DDCD2-F0B7-5399-AA74-44D52A5AF084}"/>
                </a:ext>
              </a:extLst>
            </p:cNvPr>
            <p:cNvGrpSpPr/>
            <p:nvPr/>
          </p:nvGrpSpPr>
          <p:grpSpPr>
            <a:xfrm>
              <a:off x="3962471" y="3105123"/>
              <a:ext cx="101844" cy="101826"/>
              <a:chOff x="7676581" y="1364305"/>
              <a:chExt cx="184200" cy="184200"/>
            </a:xfrm>
          </p:grpSpPr>
          <p:cxnSp>
            <p:nvCxnSpPr>
              <p:cNvPr id="12" name="Google Shape;1086;p57">
                <a:extLst>
                  <a:ext uri="{FF2B5EF4-FFF2-40B4-BE49-F238E27FC236}">
                    <a16:creationId xmlns:a16="http://schemas.microsoft.com/office/drawing/2014/main" id="{FFE6454D-8FF8-E0E4-76FE-84402033582A}"/>
                  </a:ext>
                </a:extLst>
              </p:cNvPr>
              <p:cNvCxnSpPr/>
              <p:nvPr/>
            </p:nvCxnSpPr>
            <p:spPr>
              <a:xfrm>
                <a:off x="767658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" name="Google Shape;1087;p57">
                <a:extLst>
                  <a:ext uri="{FF2B5EF4-FFF2-40B4-BE49-F238E27FC236}">
                    <a16:creationId xmlns:a16="http://schemas.microsoft.com/office/drawing/2014/main" id="{F23A2FA9-B7AF-15CD-F5BD-24841A2B58DC}"/>
                  </a:ext>
                </a:extLst>
              </p:cNvPr>
              <p:cNvCxnSpPr/>
              <p:nvPr/>
            </p:nvCxnSpPr>
            <p:spPr>
              <a:xfrm flipH="1">
                <a:off x="767979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0" name="Google Shape;1088;p57">
              <a:extLst>
                <a:ext uri="{FF2B5EF4-FFF2-40B4-BE49-F238E27FC236}">
                  <a16:creationId xmlns:a16="http://schemas.microsoft.com/office/drawing/2014/main" id="{BF176FCF-12FE-2167-22A4-8311502D4923}"/>
                </a:ext>
              </a:extLst>
            </p:cNvPr>
            <p:cNvCxnSpPr/>
            <p:nvPr/>
          </p:nvCxnSpPr>
          <p:spPr>
            <a:xfrm>
              <a:off x="1400750" y="3273925"/>
              <a:ext cx="27837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089;p57">
              <a:extLst>
                <a:ext uri="{FF2B5EF4-FFF2-40B4-BE49-F238E27FC236}">
                  <a16:creationId xmlns:a16="http://schemas.microsoft.com/office/drawing/2014/main" id="{F547154E-CE0E-32E0-9F37-11379945DD5E}"/>
                </a:ext>
              </a:extLst>
            </p:cNvPr>
            <p:cNvCxnSpPr/>
            <p:nvPr/>
          </p:nvCxnSpPr>
          <p:spPr>
            <a:xfrm>
              <a:off x="3827152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" name="Google Shape;1092;p57">
            <a:extLst>
              <a:ext uri="{FF2B5EF4-FFF2-40B4-BE49-F238E27FC236}">
                <a16:creationId xmlns:a16="http://schemas.microsoft.com/office/drawing/2014/main" id="{7B1313A2-26EA-F7D7-02F1-F66D15C50E6A}"/>
              </a:ext>
            </a:extLst>
          </p:cNvPr>
          <p:cNvGrpSpPr/>
          <p:nvPr/>
        </p:nvGrpSpPr>
        <p:grpSpPr>
          <a:xfrm>
            <a:off x="7408629" y="1394934"/>
            <a:ext cx="999677" cy="1089730"/>
            <a:chOff x="958682" y="876596"/>
            <a:chExt cx="2408429" cy="1956017"/>
          </a:xfrm>
        </p:grpSpPr>
        <p:grpSp>
          <p:nvGrpSpPr>
            <p:cNvPr id="15" name="Google Shape;1093;p57">
              <a:extLst>
                <a:ext uri="{FF2B5EF4-FFF2-40B4-BE49-F238E27FC236}">
                  <a16:creationId xmlns:a16="http://schemas.microsoft.com/office/drawing/2014/main" id="{FA1E6CB2-B6A9-D31F-5D3E-1D1D7B0A3749}"/>
                </a:ext>
              </a:extLst>
            </p:cNvPr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9" name="Google Shape;1094;p57">
                <a:extLst>
                  <a:ext uri="{FF2B5EF4-FFF2-40B4-BE49-F238E27FC236}">
                    <a16:creationId xmlns:a16="http://schemas.microsoft.com/office/drawing/2014/main" id="{47EA85F4-7AA0-6C04-603E-D5CE45354BA8}"/>
                  </a:ext>
                </a:extLst>
              </p:cNvPr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0" name="Google Shape;1095;p57">
                <a:extLst>
                  <a:ext uri="{FF2B5EF4-FFF2-40B4-BE49-F238E27FC236}">
                    <a16:creationId xmlns:a16="http://schemas.microsoft.com/office/drawing/2014/main" id="{62DAE8CE-23C3-F771-208B-4B3780BF3856}"/>
                  </a:ext>
                </a:extLst>
              </p:cNvPr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" name="Google Shape;1096;p57">
                <a:extLst>
                  <a:ext uri="{FF2B5EF4-FFF2-40B4-BE49-F238E27FC236}">
                    <a16:creationId xmlns:a16="http://schemas.microsoft.com/office/drawing/2014/main" id="{7C7B4DC8-9ED8-3A92-A7F0-06E941C1A14A}"/>
                  </a:ext>
                </a:extLst>
              </p:cNvPr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" name="Google Shape;1097;p57">
                <a:extLst>
                  <a:ext uri="{FF2B5EF4-FFF2-40B4-BE49-F238E27FC236}">
                    <a16:creationId xmlns:a16="http://schemas.microsoft.com/office/drawing/2014/main" id="{EB1042E3-47F4-E181-921F-A5C0767D4E74}"/>
                  </a:ext>
                </a:extLst>
              </p:cNvPr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6" name="Google Shape;1098;p57">
              <a:extLst>
                <a:ext uri="{FF2B5EF4-FFF2-40B4-BE49-F238E27FC236}">
                  <a16:creationId xmlns:a16="http://schemas.microsoft.com/office/drawing/2014/main" id="{0C15809A-4986-8751-86A9-638728FAED8C}"/>
                </a:ext>
              </a:extLst>
            </p:cNvPr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7" name="Google Shape;1099;p57">
                <a:extLst>
                  <a:ext uri="{FF2B5EF4-FFF2-40B4-BE49-F238E27FC236}">
                    <a16:creationId xmlns:a16="http://schemas.microsoft.com/office/drawing/2014/main" id="{D115C761-A79A-086F-51F4-B78F5BB2FC5E}"/>
                  </a:ext>
                </a:extLst>
              </p:cNvPr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100;p57">
                <a:extLst>
                  <a:ext uri="{FF2B5EF4-FFF2-40B4-BE49-F238E27FC236}">
                    <a16:creationId xmlns:a16="http://schemas.microsoft.com/office/drawing/2014/main" id="{D70042D6-B12A-8C2B-5CC3-6C0762848FBF}"/>
                  </a:ext>
                </a:extLst>
              </p:cNvPr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" name="Google Shape;1101;p57">
            <a:extLst>
              <a:ext uri="{FF2B5EF4-FFF2-40B4-BE49-F238E27FC236}">
                <a16:creationId xmlns:a16="http://schemas.microsoft.com/office/drawing/2014/main" id="{68B0C4FF-851D-3DE4-7C4B-DA5622637B0C}"/>
              </a:ext>
            </a:extLst>
          </p:cNvPr>
          <p:cNvSpPr txBox="1">
            <a:spLocks/>
          </p:cNvSpPr>
          <p:nvPr/>
        </p:nvSpPr>
        <p:spPr>
          <a:xfrm>
            <a:off x="7643354" y="1770320"/>
            <a:ext cx="569251" cy="5043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Kumbh Sans SemiBold"/>
              <a:buNone/>
              <a:defRPr sz="32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pPr algn="ctr"/>
            <a:r>
              <a:rPr lang="en" sz="2400" dirty="0">
                <a:solidFill>
                  <a:schemeClr val="accent2"/>
                </a:solidFill>
              </a:rPr>
              <a:t>04</a:t>
            </a:r>
          </a:p>
        </p:txBody>
      </p:sp>
      <p:grpSp>
        <p:nvGrpSpPr>
          <p:cNvPr id="24" name="Google Shape;1106;p57">
            <a:extLst>
              <a:ext uri="{FF2B5EF4-FFF2-40B4-BE49-F238E27FC236}">
                <a16:creationId xmlns:a16="http://schemas.microsoft.com/office/drawing/2014/main" id="{7FA71F72-A8C3-FC9F-0138-FFA428EAF153}"/>
              </a:ext>
            </a:extLst>
          </p:cNvPr>
          <p:cNvGrpSpPr/>
          <p:nvPr/>
        </p:nvGrpSpPr>
        <p:grpSpPr>
          <a:xfrm>
            <a:off x="6584777" y="1884140"/>
            <a:ext cx="518133" cy="169021"/>
            <a:chOff x="434700" y="3190278"/>
            <a:chExt cx="693300" cy="168500"/>
          </a:xfrm>
        </p:grpSpPr>
        <p:cxnSp>
          <p:nvCxnSpPr>
            <p:cNvPr id="25" name="Google Shape;1107;p57">
              <a:extLst>
                <a:ext uri="{FF2B5EF4-FFF2-40B4-BE49-F238E27FC236}">
                  <a16:creationId xmlns:a16="http://schemas.microsoft.com/office/drawing/2014/main" id="{B76D1205-7650-09BE-64F5-157DD9320444}"/>
                </a:ext>
              </a:extLst>
            </p:cNvPr>
            <p:cNvCxnSpPr/>
            <p:nvPr/>
          </p:nvCxnSpPr>
          <p:spPr>
            <a:xfrm rot="10800000">
              <a:off x="434700" y="3274528"/>
              <a:ext cx="6933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" name="Google Shape;1108;p57">
              <a:extLst>
                <a:ext uri="{FF2B5EF4-FFF2-40B4-BE49-F238E27FC236}">
                  <a16:creationId xmlns:a16="http://schemas.microsoft.com/office/drawing/2014/main" id="{545AD995-6DF4-F332-D3C2-6BD8830F39FE}"/>
                </a:ext>
              </a:extLst>
            </p:cNvPr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1109;p57">
              <a:extLst>
                <a:ext uri="{FF2B5EF4-FFF2-40B4-BE49-F238E27FC236}">
                  <a16:creationId xmlns:a16="http://schemas.microsoft.com/office/drawing/2014/main" id="{2ED93C33-9297-558E-71A5-1BC44606E971}"/>
                </a:ext>
              </a:extLst>
            </p:cNvPr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DB10DF04-BB03-6B24-6BEA-821AFE4EF98E}"/>
              </a:ext>
            </a:extLst>
          </p:cNvPr>
          <p:cNvSpPr txBox="1"/>
          <p:nvPr/>
        </p:nvSpPr>
        <p:spPr>
          <a:xfrm>
            <a:off x="2687658" y="3571626"/>
            <a:ext cx="1310872" cy="632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sz="10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.columns</a:t>
            </a:r>
            <a:r>
              <a:rPr lang="en-US" sz="10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BD39619-317E-17EA-8D0D-08A7FD09B189}"/>
              </a:ext>
            </a:extLst>
          </p:cNvPr>
          <p:cNvSpPr txBox="1"/>
          <p:nvPr/>
        </p:nvSpPr>
        <p:spPr>
          <a:xfrm>
            <a:off x="4756902" y="3586640"/>
            <a:ext cx="1546293" cy="62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saless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.predict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X_real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271D41C-002A-A733-9EEF-54BC8987051F}"/>
              </a:ext>
            </a:extLst>
          </p:cNvPr>
          <p:cNvSpPr txBox="1"/>
          <p:nvPr/>
        </p:nvSpPr>
        <p:spPr>
          <a:xfrm>
            <a:off x="6911599" y="3602034"/>
            <a:ext cx="1759325" cy="6223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to_csv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"REAL_DATA_with_predictions.csv"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 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603E6A-6B6A-B620-E0EF-C099034FE6A0}"/>
              </a:ext>
            </a:extLst>
          </p:cNvPr>
          <p:cNvSpPr txBox="1"/>
          <p:nvPr/>
        </p:nvSpPr>
        <p:spPr>
          <a:xfrm>
            <a:off x="323385" y="3068802"/>
            <a:ext cx="1836050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loads the real data from "REAL_DATA.csv" and displays the first few rows</a:t>
            </a:r>
            <a:endParaRPr kumimoji="0" lang="ar-SA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80606F3-BD39-CD81-AEFE-34768D09457B}"/>
              </a:ext>
            </a:extLst>
          </p:cNvPr>
          <p:cNvSpPr txBox="1"/>
          <p:nvPr/>
        </p:nvSpPr>
        <p:spPr>
          <a:xfrm>
            <a:off x="2510974" y="3119128"/>
            <a:ext cx="1811758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Removes the "index" column to ensure the dataset is correctly formatted</a:t>
            </a:r>
            <a:endParaRPr kumimoji="0" lang="ar-SA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9173711-ABC3-82CB-67EB-3F1736AA35A5}"/>
              </a:ext>
            </a:extLst>
          </p:cNvPr>
          <p:cNvSpPr txBox="1"/>
          <p:nvPr/>
        </p:nvSpPr>
        <p:spPr>
          <a:xfrm>
            <a:off x="4692480" y="3104445"/>
            <a:ext cx="1817849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Uses the best model 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best_model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) to predict sales (</a:t>
            </a:r>
            <a:r>
              <a:rPr kumimoji="0" lang="en-US" sz="9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saless</a:t>
            </a: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)</a:t>
            </a:r>
            <a:endParaRPr kumimoji="0" lang="ar-SA" sz="9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3A7C73-FD69-2B42-375C-7EB9A74340A0}"/>
              </a:ext>
            </a:extLst>
          </p:cNvPr>
          <p:cNvSpPr txBox="1"/>
          <p:nvPr/>
        </p:nvSpPr>
        <p:spPr>
          <a:xfrm>
            <a:off x="7100664" y="3094998"/>
            <a:ext cx="141758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Saves the predictions in a CSV file (REAL_DATA_with_predictions.csv)</a:t>
            </a:r>
            <a:endParaRPr kumimoji="0" lang="ar-SA" sz="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5" name="Google Shape;1335;p61"/>
          <p:cNvGrpSpPr/>
          <p:nvPr/>
        </p:nvGrpSpPr>
        <p:grpSpPr>
          <a:xfrm>
            <a:off x="3805960" y="859684"/>
            <a:ext cx="4886887" cy="3561292"/>
            <a:chOff x="3891173" y="1217175"/>
            <a:chExt cx="4294145" cy="3049729"/>
          </a:xfrm>
        </p:grpSpPr>
        <p:grpSp>
          <p:nvGrpSpPr>
            <p:cNvPr id="1336" name="Google Shape;1336;p61"/>
            <p:cNvGrpSpPr/>
            <p:nvPr/>
          </p:nvGrpSpPr>
          <p:grpSpPr>
            <a:xfrm>
              <a:off x="3891173" y="1217175"/>
              <a:ext cx="4294145" cy="3049729"/>
              <a:chOff x="1501244" y="1269775"/>
              <a:chExt cx="6141512" cy="3049729"/>
            </a:xfrm>
          </p:grpSpPr>
          <p:sp>
            <p:nvSpPr>
              <p:cNvPr id="1337" name="Google Shape;1337;p61"/>
              <p:cNvSpPr/>
              <p:nvPr/>
            </p:nvSpPr>
            <p:spPr>
              <a:xfrm>
                <a:off x="1750456" y="1458704"/>
                <a:ext cx="5892300" cy="28608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61"/>
              <p:cNvSpPr/>
              <p:nvPr/>
            </p:nvSpPr>
            <p:spPr>
              <a:xfrm>
                <a:off x="1501244" y="1269786"/>
                <a:ext cx="5892300" cy="286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39" name="Google Shape;1339;p61"/>
              <p:cNvCxnSpPr/>
              <p:nvPr/>
            </p:nvCxnSpPr>
            <p:spPr>
              <a:xfrm>
                <a:off x="1503025" y="1655775"/>
                <a:ext cx="58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0" name="Google Shape;1340;p61"/>
              <p:cNvCxnSpPr/>
              <p:nvPr/>
            </p:nvCxnSpPr>
            <p:spPr>
              <a:xfrm>
                <a:off x="6807125" y="1269775"/>
                <a:ext cx="0" cy="3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41" name="Google Shape;1341;p61"/>
            <p:cNvGrpSpPr/>
            <p:nvPr/>
          </p:nvGrpSpPr>
          <p:grpSpPr>
            <a:xfrm>
              <a:off x="7727226" y="1323073"/>
              <a:ext cx="168543" cy="168506"/>
              <a:chOff x="8300831" y="1364305"/>
              <a:chExt cx="184200" cy="184200"/>
            </a:xfrm>
          </p:grpSpPr>
          <p:cxnSp>
            <p:nvCxnSpPr>
              <p:cNvPr id="1342" name="Google Shape;1342;p6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3" name="Google Shape;1343;p6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44" name="Google Shape;1344;p61"/>
          <p:cNvGrpSpPr/>
          <p:nvPr/>
        </p:nvGrpSpPr>
        <p:grpSpPr>
          <a:xfrm>
            <a:off x="881615" y="1730744"/>
            <a:ext cx="2408429" cy="1956017"/>
            <a:chOff x="958682" y="876596"/>
            <a:chExt cx="2408429" cy="1956017"/>
          </a:xfrm>
        </p:grpSpPr>
        <p:grpSp>
          <p:nvGrpSpPr>
            <p:cNvPr id="1345" name="Google Shape;1345;p61"/>
            <p:cNvGrpSpPr/>
            <p:nvPr/>
          </p:nvGrpSpPr>
          <p:grpSpPr>
            <a:xfrm>
              <a:off x="958682" y="876596"/>
              <a:ext cx="2408429" cy="1956017"/>
              <a:chOff x="6836200" y="3202684"/>
              <a:chExt cx="1622275" cy="1091832"/>
            </a:xfrm>
          </p:grpSpPr>
          <p:sp>
            <p:nvSpPr>
              <p:cNvPr id="1346" name="Google Shape;1346;p61"/>
              <p:cNvSpPr/>
              <p:nvPr/>
            </p:nvSpPr>
            <p:spPr>
              <a:xfrm>
                <a:off x="6945575" y="3270316"/>
                <a:ext cx="1512900" cy="10242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61"/>
              <p:cNvSpPr/>
              <p:nvPr/>
            </p:nvSpPr>
            <p:spPr>
              <a:xfrm>
                <a:off x="6836617" y="3202684"/>
                <a:ext cx="1512900" cy="10242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48" name="Google Shape;1348;p61"/>
              <p:cNvCxnSpPr/>
              <p:nvPr/>
            </p:nvCxnSpPr>
            <p:spPr>
              <a:xfrm>
                <a:off x="6836200" y="3444775"/>
                <a:ext cx="1512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61"/>
              <p:cNvCxnSpPr/>
              <p:nvPr/>
            </p:nvCxnSpPr>
            <p:spPr>
              <a:xfrm>
                <a:off x="8104175" y="3204325"/>
                <a:ext cx="0" cy="2403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0" name="Google Shape;1350;p61"/>
            <p:cNvGrpSpPr/>
            <p:nvPr/>
          </p:nvGrpSpPr>
          <p:grpSpPr>
            <a:xfrm>
              <a:off x="2943701" y="1016271"/>
              <a:ext cx="168543" cy="168506"/>
              <a:chOff x="8300831" y="1364305"/>
              <a:chExt cx="184200" cy="184200"/>
            </a:xfrm>
          </p:grpSpPr>
          <p:cxnSp>
            <p:nvCxnSpPr>
              <p:cNvPr id="1351" name="Google Shape;1351;p6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2" name="Google Shape;1352;p6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934544F-FCDF-6F0D-842F-A5656727AEB0}"/>
              </a:ext>
            </a:extLst>
          </p:cNvPr>
          <p:cNvSpPr txBox="1"/>
          <p:nvPr/>
        </p:nvSpPr>
        <p:spPr>
          <a:xfrm>
            <a:off x="960987" y="2330850"/>
            <a:ext cx="2246051" cy="9900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comparison_df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]].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copy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comparison_df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test_df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saless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11011F-3AB5-BE5B-FF72-8BC2C4B1C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7160" y="1378613"/>
            <a:ext cx="4346185" cy="2738898"/>
          </a:xfrm>
          <a:prstGeom prst="rect">
            <a:avLst/>
          </a:prstGeom>
        </p:spPr>
      </p:pic>
      <p:sp>
        <p:nvSpPr>
          <p:cNvPr id="12" name="Title 4">
            <a:extLst>
              <a:ext uri="{FF2B5EF4-FFF2-40B4-BE49-F238E27FC236}">
                <a16:creationId xmlns:a16="http://schemas.microsoft.com/office/drawing/2014/main" id="{5D34102B-84B1-F762-1884-6C8D718D9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98" y="605147"/>
            <a:ext cx="3642725" cy="799800"/>
          </a:xfrm>
        </p:spPr>
        <p:txBody>
          <a:bodyPr/>
          <a:lstStyle/>
          <a:p>
            <a:pPr algn="ctr"/>
            <a:r>
              <a:rPr lang="en-US" sz="2400" dirty="0"/>
              <a:t>Comparing Actual Sales with Predicted Sales</a:t>
            </a:r>
            <a:endParaRPr lang="ar-SA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6" name="Google Shape;806;p51"/>
          <p:cNvGrpSpPr/>
          <p:nvPr/>
        </p:nvGrpSpPr>
        <p:grpSpPr>
          <a:xfrm>
            <a:off x="3368224" y="1294630"/>
            <a:ext cx="2407553" cy="3209840"/>
            <a:chOff x="792600" y="1798789"/>
            <a:chExt cx="2407553" cy="3209840"/>
          </a:xfrm>
        </p:grpSpPr>
        <p:sp>
          <p:nvSpPr>
            <p:cNvPr id="807" name="Google Shape;807;p51"/>
            <p:cNvSpPr/>
            <p:nvPr/>
          </p:nvSpPr>
          <p:spPr>
            <a:xfrm>
              <a:off x="897953" y="1915629"/>
              <a:ext cx="2302200" cy="3093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51"/>
            <p:cNvSpPr/>
            <p:nvPr/>
          </p:nvSpPr>
          <p:spPr>
            <a:xfrm>
              <a:off x="796050" y="1801461"/>
              <a:ext cx="2302200" cy="3093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51"/>
            <p:cNvGrpSpPr/>
            <p:nvPr/>
          </p:nvGrpSpPr>
          <p:grpSpPr>
            <a:xfrm>
              <a:off x="2829608" y="1892476"/>
              <a:ext cx="143289" cy="143289"/>
              <a:chOff x="8300831" y="1364305"/>
              <a:chExt cx="184200" cy="184200"/>
            </a:xfrm>
          </p:grpSpPr>
          <p:cxnSp>
            <p:nvCxnSpPr>
              <p:cNvPr id="810" name="Google Shape;810;p5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1" name="Google Shape;811;p5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12" name="Google Shape;812;p51"/>
            <p:cNvCxnSpPr/>
            <p:nvPr/>
          </p:nvCxnSpPr>
          <p:spPr>
            <a:xfrm>
              <a:off x="792600" y="2123200"/>
              <a:ext cx="23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13" name="Google Shape;813;p51"/>
            <p:cNvCxnSpPr/>
            <p:nvPr/>
          </p:nvCxnSpPr>
          <p:spPr>
            <a:xfrm>
              <a:off x="2683844" y="1798789"/>
              <a:ext cx="0" cy="330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14" name="Google Shape;814;p51"/>
          <p:cNvGrpSpPr/>
          <p:nvPr/>
        </p:nvGrpSpPr>
        <p:grpSpPr>
          <a:xfrm>
            <a:off x="6016449" y="1066030"/>
            <a:ext cx="2407553" cy="3209840"/>
            <a:chOff x="792600" y="1798789"/>
            <a:chExt cx="2407553" cy="3209840"/>
          </a:xfrm>
        </p:grpSpPr>
        <p:sp>
          <p:nvSpPr>
            <p:cNvPr id="815" name="Google Shape;815;p51"/>
            <p:cNvSpPr/>
            <p:nvPr/>
          </p:nvSpPr>
          <p:spPr>
            <a:xfrm>
              <a:off x="897953" y="1915629"/>
              <a:ext cx="2302200" cy="3093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51"/>
            <p:cNvSpPr/>
            <p:nvPr/>
          </p:nvSpPr>
          <p:spPr>
            <a:xfrm>
              <a:off x="796050" y="1801461"/>
              <a:ext cx="2302200" cy="3093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17" name="Google Shape;817;p51"/>
            <p:cNvGrpSpPr/>
            <p:nvPr/>
          </p:nvGrpSpPr>
          <p:grpSpPr>
            <a:xfrm>
              <a:off x="2829608" y="1892476"/>
              <a:ext cx="143289" cy="143289"/>
              <a:chOff x="8300831" y="1364305"/>
              <a:chExt cx="184200" cy="184200"/>
            </a:xfrm>
          </p:grpSpPr>
          <p:cxnSp>
            <p:nvCxnSpPr>
              <p:cNvPr id="818" name="Google Shape;818;p5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9" name="Google Shape;819;p5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20" name="Google Shape;820;p51"/>
            <p:cNvCxnSpPr/>
            <p:nvPr/>
          </p:nvCxnSpPr>
          <p:spPr>
            <a:xfrm>
              <a:off x="792600" y="2123200"/>
              <a:ext cx="23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1" name="Google Shape;821;p51"/>
            <p:cNvCxnSpPr/>
            <p:nvPr/>
          </p:nvCxnSpPr>
          <p:spPr>
            <a:xfrm>
              <a:off x="2683844" y="1798789"/>
              <a:ext cx="0" cy="330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822" name="Google Shape;822;p51"/>
          <p:cNvGrpSpPr/>
          <p:nvPr/>
        </p:nvGrpSpPr>
        <p:grpSpPr>
          <a:xfrm>
            <a:off x="719999" y="1523230"/>
            <a:ext cx="2407553" cy="3209840"/>
            <a:chOff x="792600" y="1798789"/>
            <a:chExt cx="2407553" cy="3209840"/>
          </a:xfrm>
        </p:grpSpPr>
        <p:sp>
          <p:nvSpPr>
            <p:cNvPr id="823" name="Google Shape;823;p51"/>
            <p:cNvSpPr/>
            <p:nvPr/>
          </p:nvSpPr>
          <p:spPr>
            <a:xfrm>
              <a:off x="897953" y="1915629"/>
              <a:ext cx="2302200" cy="3093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1"/>
            <p:cNvSpPr/>
            <p:nvPr/>
          </p:nvSpPr>
          <p:spPr>
            <a:xfrm>
              <a:off x="796050" y="1801461"/>
              <a:ext cx="2302200" cy="3093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25" name="Google Shape;825;p51"/>
            <p:cNvGrpSpPr/>
            <p:nvPr/>
          </p:nvGrpSpPr>
          <p:grpSpPr>
            <a:xfrm>
              <a:off x="2829608" y="1892476"/>
              <a:ext cx="143289" cy="143289"/>
              <a:chOff x="8300831" y="1364305"/>
              <a:chExt cx="184200" cy="184200"/>
            </a:xfrm>
          </p:grpSpPr>
          <p:cxnSp>
            <p:nvCxnSpPr>
              <p:cNvPr id="826" name="Google Shape;826;p51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7" name="Google Shape;827;p51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828" name="Google Shape;828;p51"/>
            <p:cNvCxnSpPr/>
            <p:nvPr/>
          </p:nvCxnSpPr>
          <p:spPr>
            <a:xfrm>
              <a:off x="792600" y="2123200"/>
              <a:ext cx="2309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29" name="Google Shape;829;p51"/>
            <p:cNvCxnSpPr/>
            <p:nvPr/>
          </p:nvCxnSpPr>
          <p:spPr>
            <a:xfrm>
              <a:off x="2683844" y="1798789"/>
              <a:ext cx="0" cy="3306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30" name="Google Shape;830;p51"/>
          <p:cNvSpPr/>
          <p:nvPr/>
        </p:nvSpPr>
        <p:spPr>
          <a:xfrm>
            <a:off x="1541354" y="1965454"/>
            <a:ext cx="714116" cy="669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1" name="Google Shape;831;p51"/>
          <p:cNvSpPr txBox="1">
            <a:spLocks noGrp="1"/>
          </p:cNvSpPr>
          <p:nvPr>
            <p:ph type="title" idx="4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Evaluating Classification Metrics</a:t>
            </a:r>
            <a:endParaRPr dirty="0"/>
          </a:p>
        </p:txBody>
      </p:sp>
      <p:sp>
        <p:nvSpPr>
          <p:cNvPr id="841" name="Google Shape;841;p51"/>
          <p:cNvSpPr/>
          <p:nvPr/>
        </p:nvSpPr>
        <p:spPr>
          <a:xfrm>
            <a:off x="1541354" y="1965454"/>
            <a:ext cx="714116" cy="669400"/>
          </a:xfrm>
          <a:prstGeom prst="pie">
            <a:avLst>
              <a:gd name="adj1" fmla="val 16178836"/>
              <a:gd name="adj2" fmla="val 18777903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2" name="Google Shape;842;p51"/>
          <p:cNvGrpSpPr/>
          <p:nvPr/>
        </p:nvGrpSpPr>
        <p:grpSpPr>
          <a:xfrm>
            <a:off x="4715662" y="4609378"/>
            <a:ext cx="3723000" cy="168500"/>
            <a:chOff x="-2595000" y="3190278"/>
            <a:chExt cx="3723000" cy="168500"/>
          </a:xfrm>
        </p:grpSpPr>
        <p:cxnSp>
          <p:nvCxnSpPr>
            <p:cNvPr id="843" name="Google Shape;843;p51"/>
            <p:cNvCxnSpPr/>
            <p:nvPr/>
          </p:nvCxnSpPr>
          <p:spPr>
            <a:xfrm rot="10800000">
              <a:off x="-2595000" y="3274528"/>
              <a:ext cx="3723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4" name="Google Shape;844;p51"/>
            <p:cNvCxnSpPr/>
            <p:nvPr/>
          </p:nvCxnSpPr>
          <p:spPr>
            <a:xfrm flipH="1">
              <a:off x="1042794" y="3276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5" name="Google Shape;845;p51"/>
            <p:cNvCxnSpPr/>
            <p:nvPr/>
          </p:nvCxnSpPr>
          <p:spPr>
            <a:xfrm rot="10800000">
              <a:off x="1042794" y="3190278"/>
              <a:ext cx="82200" cy="825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846" name="Google Shape;846;p51"/>
          <p:cNvCxnSpPr/>
          <p:nvPr/>
        </p:nvCxnSpPr>
        <p:spPr>
          <a:xfrm>
            <a:off x="6384012" y="449875"/>
            <a:ext cx="2074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47" name="Google Shape;847;p51"/>
          <p:cNvSpPr/>
          <p:nvPr/>
        </p:nvSpPr>
        <p:spPr>
          <a:xfrm>
            <a:off x="4189579" y="1736854"/>
            <a:ext cx="714116" cy="669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8" name="Google Shape;848;p51"/>
          <p:cNvSpPr/>
          <p:nvPr/>
        </p:nvSpPr>
        <p:spPr>
          <a:xfrm>
            <a:off x="4189579" y="1736854"/>
            <a:ext cx="714116" cy="669400"/>
          </a:xfrm>
          <a:prstGeom prst="pie">
            <a:avLst>
              <a:gd name="adj1" fmla="val 16178836"/>
              <a:gd name="adj2" fmla="val 6860888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9" name="Google Shape;849;p51"/>
          <p:cNvSpPr/>
          <p:nvPr/>
        </p:nvSpPr>
        <p:spPr>
          <a:xfrm>
            <a:off x="6837804" y="1508254"/>
            <a:ext cx="714116" cy="669400"/>
          </a:xfrm>
          <a:prstGeom prst="ellipse">
            <a:avLst/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0" name="Google Shape;850;p51"/>
          <p:cNvSpPr/>
          <p:nvPr/>
        </p:nvSpPr>
        <p:spPr>
          <a:xfrm>
            <a:off x="6837804" y="1508254"/>
            <a:ext cx="714116" cy="669400"/>
          </a:xfrm>
          <a:prstGeom prst="pie">
            <a:avLst>
              <a:gd name="adj1" fmla="val 16178836"/>
              <a:gd name="adj2" fmla="val 14782148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E289AE-8955-5D79-8776-C724CDC07FA8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934582" y="2977660"/>
            <a:ext cx="1916338" cy="193690"/>
          </a:xfrm>
        </p:spPr>
        <p:txBody>
          <a:bodyPr/>
          <a:lstStyle/>
          <a:p>
            <a:r>
              <a:rPr lang="en-US" sz="1200" dirty="0"/>
              <a:t>Imports classification evaluation metrics</a:t>
            </a:r>
            <a:endParaRPr lang="ar-SA" sz="12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EED4705-A73D-521C-0CB3-85EE47DB3C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9854" y="3664242"/>
            <a:ext cx="2229389" cy="662200"/>
          </a:xfrm>
        </p:spPr>
        <p:txBody>
          <a:bodyPr/>
          <a:lstStyle/>
          <a:p>
            <a:pPr algn="l">
              <a:lnSpc>
                <a:spcPts val="1425"/>
              </a:lnSpc>
            </a:pP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sklearn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9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metrics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9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accuracy_score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balanced_accuracy_score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recall_score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9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f1_score</a:t>
            </a: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lnSpc>
                <a:spcPts val="1425"/>
              </a:lnSpc>
            </a:pPr>
            <a:b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9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endParaRPr lang="ar-SA" sz="900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5B7E3CA-0EDD-0752-B6F0-0148ED6B81A4}"/>
              </a:ext>
            </a:extLst>
          </p:cNvPr>
          <p:cNvSpPr>
            <a:spLocks noGrp="1"/>
          </p:cNvSpPr>
          <p:nvPr>
            <p:ph type="title" idx="6"/>
          </p:nvPr>
        </p:nvSpPr>
        <p:spPr>
          <a:xfrm>
            <a:off x="3479910" y="2626919"/>
            <a:ext cx="2085728" cy="193690"/>
          </a:xfrm>
        </p:spPr>
        <p:txBody>
          <a:bodyPr/>
          <a:lstStyle/>
          <a:p>
            <a:r>
              <a:rPr lang="en-US" sz="1200" dirty="0"/>
              <a:t>Converts regression values into binary classes</a:t>
            </a:r>
            <a:endParaRPr lang="ar-SA" sz="1200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4F774F17-AF39-4B67-661A-D7338B2BB8BF}"/>
              </a:ext>
            </a:extLst>
          </p:cNvPr>
          <p:cNvSpPr>
            <a:spLocks noGrp="1"/>
          </p:cNvSpPr>
          <p:nvPr>
            <p:ph type="subTitle" idx="7"/>
          </p:nvPr>
        </p:nvSpPr>
        <p:spPr>
          <a:xfrm>
            <a:off x="3417795" y="3042382"/>
            <a:ext cx="2480043" cy="1022449"/>
          </a:xfrm>
        </p:spPr>
        <p:txBody>
          <a:bodyPr/>
          <a:lstStyle/>
          <a:p>
            <a:pPr algn="l" rtl="1">
              <a:lnSpc>
                <a:spcPts val="1425"/>
              </a:lnSpc>
            </a:pP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.median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 </a:t>
            </a:r>
          </a:p>
          <a:p>
            <a:pPr algn="l" rtl="1">
              <a:lnSpc>
                <a:spcPts val="1425"/>
              </a:lnSpc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 rtl="1">
              <a:lnSpc>
                <a:spcPts val="1425"/>
              </a:lnSpc>
            </a:pP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y_test_pred_class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9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y_test_pred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9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threshold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9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9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9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 rtl="1"/>
            <a:endParaRPr lang="ar-SA" sz="900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D1B7999A-2809-11A7-DF92-98ADBA952226}"/>
              </a:ext>
            </a:extLst>
          </p:cNvPr>
          <p:cNvSpPr>
            <a:spLocks noGrp="1"/>
          </p:cNvSpPr>
          <p:nvPr>
            <p:ph type="subTitle" idx="9"/>
          </p:nvPr>
        </p:nvSpPr>
        <p:spPr>
          <a:xfrm>
            <a:off x="6121802" y="3099133"/>
            <a:ext cx="2404102" cy="366944"/>
          </a:xfrm>
        </p:spPr>
        <p:txBody>
          <a:bodyPr/>
          <a:lstStyle/>
          <a:p>
            <a:pPr algn="l" rtl="1">
              <a:lnSpc>
                <a:spcPts val="1425"/>
              </a:lnSpc>
            </a:pP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balanced_acc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balanced_accuracy_score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y_test_pred_class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 rtl="1">
              <a:lnSpc>
                <a:spcPts val="1425"/>
              </a:lnSpc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recall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recall_score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y_test_pred_class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 rtl="1">
              <a:lnSpc>
                <a:spcPts val="1425"/>
              </a:lnSpc>
            </a:pPr>
            <a:r>
              <a:rPr lang="en-US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f1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f1_score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y_test_pred_class</a:t>
            </a:r>
            <a:r>
              <a:rPr lang="en-US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5315703C-1FF9-BFD8-9348-AC86D0A74D17}"/>
              </a:ext>
            </a:extLst>
          </p:cNvPr>
          <p:cNvSpPr>
            <a:spLocks noGrp="1"/>
          </p:cNvSpPr>
          <p:nvPr>
            <p:ph type="title" idx="8"/>
          </p:nvPr>
        </p:nvSpPr>
        <p:spPr>
          <a:xfrm>
            <a:off x="6334189" y="2366139"/>
            <a:ext cx="1673619" cy="193690"/>
          </a:xfrm>
        </p:spPr>
        <p:txBody>
          <a:bodyPr/>
          <a:lstStyle/>
          <a:p>
            <a:r>
              <a:rPr lang="en-US" sz="1200" dirty="0"/>
              <a:t>Calculates</a:t>
            </a:r>
            <a:endParaRPr lang="ar-SA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5" name="Google Shape;1515;p64"/>
          <p:cNvGrpSpPr/>
          <p:nvPr/>
        </p:nvGrpSpPr>
        <p:grpSpPr>
          <a:xfrm>
            <a:off x="800532" y="612651"/>
            <a:ext cx="4294145" cy="3049729"/>
            <a:chOff x="3891173" y="1217175"/>
            <a:chExt cx="4294145" cy="3049729"/>
          </a:xfrm>
        </p:grpSpPr>
        <p:grpSp>
          <p:nvGrpSpPr>
            <p:cNvPr id="1516" name="Google Shape;1516;p64"/>
            <p:cNvGrpSpPr/>
            <p:nvPr/>
          </p:nvGrpSpPr>
          <p:grpSpPr>
            <a:xfrm>
              <a:off x="3891173" y="1217175"/>
              <a:ext cx="4294145" cy="3049729"/>
              <a:chOff x="1501244" y="1269775"/>
              <a:chExt cx="6141512" cy="3049729"/>
            </a:xfrm>
          </p:grpSpPr>
          <p:sp>
            <p:nvSpPr>
              <p:cNvPr id="1517" name="Google Shape;1517;p64"/>
              <p:cNvSpPr/>
              <p:nvPr/>
            </p:nvSpPr>
            <p:spPr>
              <a:xfrm>
                <a:off x="1750456" y="1458704"/>
                <a:ext cx="5892300" cy="2860800"/>
              </a:xfrm>
              <a:prstGeom prst="rect">
                <a:avLst/>
              </a:prstGeom>
              <a:solidFill>
                <a:schemeClr val="accent2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64"/>
              <p:cNvSpPr/>
              <p:nvPr/>
            </p:nvSpPr>
            <p:spPr>
              <a:xfrm>
                <a:off x="1501244" y="1269786"/>
                <a:ext cx="5892300" cy="2860800"/>
              </a:xfrm>
              <a:prstGeom prst="rect">
                <a:avLst/>
              </a:prstGeom>
              <a:solidFill>
                <a:schemeClr val="accent3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19" name="Google Shape;1519;p64"/>
              <p:cNvCxnSpPr/>
              <p:nvPr/>
            </p:nvCxnSpPr>
            <p:spPr>
              <a:xfrm>
                <a:off x="1503025" y="1655775"/>
                <a:ext cx="58905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0" name="Google Shape;1520;p64"/>
              <p:cNvCxnSpPr/>
              <p:nvPr/>
            </p:nvCxnSpPr>
            <p:spPr>
              <a:xfrm>
                <a:off x="6807125" y="1269775"/>
                <a:ext cx="0" cy="381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21" name="Google Shape;1521;p64"/>
            <p:cNvGrpSpPr/>
            <p:nvPr/>
          </p:nvGrpSpPr>
          <p:grpSpPr>
            <a:xfrm>
              <a:off x="7727226" y="1323073"/>
              <a:ext cx="168543" cy="168506"/>
              <a:chOff x="8300831" y="1364305"/>
              <a:chExt cx="184200" cy="184200"/>
            </a:xfrm>
          </p:grpSpPr>
          <p:cxnSp>
            <p:nvCxnSpPr>
              <p:cNvPr id="1522" name="Google Shape;1522;p6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23" name="Google Shape;1523;p6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24" name="Google Shape;1524;p64"/>
          <p:cNvGrpSpPr/>
          <p:nvPr/>
        </p:nvGrpSpPr>
        <p:grpSpPr>
          <a:xfrm>
            <a:off x="5934991" y="1229200"/>
            <a:ext cx="2408477" cy="3301649"/>
            <a:chOff x="5934991" y="1076800"/>
            <a:chExt cx="2408477" cy="3301649"/>
          </a:xfrm>
        </p:grpSpPr>
        <p:sp>
          <p:nvSpPr>
            <p:cNvPr id="1525" name="Google Shape;1525;p64"/>
            <p:cNvSpPr/>
            <p:nvPr/>
          </p:nvSpPr>
          <p:spPr>
            <a:xfrm>
              <a:off x="6097368" y="1283049"/>
              <a:ext cx="2246100" cy="30954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64"/>
            <p:cNvSpPr/>
            <p:nvPr/>
          </p:nvSpPr>
          <p:spPr>
            <a:xfrm>
              <a:off x="5935609" y="1078641"/>
              <a:ext cx="2246100" cy="3095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527" name="Google Shape;1527;p64"/>
            <p:cNvCxnSpPr/>
            <p:nvPr/>
          </p:nvCxnSpPr>
          <p:spPr>
            <a:xfrm>
              <a:off x="5934991" y="1512341"/>
              <a:ext cx="2244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28" name="Google Shape;1528;p64"/>
            <p:cNvCxnSpPr/>
            <p:nvPr/>
          </p:nvCxnSpPr>
          <p:spPr>
            <a:xfrm>
              <a:off x="7836375" y="1076800"/>
              <a:ext cx="0" cy="420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29" name="Google Shape;1529;p64"/>
            <p:cNvGrpSpPr/>
            <p:nvPr/>
          </p:nvGrpSpPr>
          <p:grpSpPr>
            <a:xfrm>
              <a:off x="7938951" y="1203846"/>
              <a:ext cx="168543" cy="168506"/>
              <a:chOff x="8300831" y="1364305"/>
              <a:chExt cx="184200" cy="184200"/>
            </a:xfrm>
          </p:grpSpPr>
          <p:cxnSp>
            <p:nvCxnSpPr>
              <p:cNvPr id="1530" name="Google Shape;1530;p64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31" name="Google Shape;1531;p64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DDEEE0C5-A83F-BC1E-5EA0-D57286D18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06" y="1070353"/>
            <a:ext cx="3654227" cy="23134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C96D9C-BB52-5119-E699-6457485F97CA}"/>
              </a:ext>
            </a:extLst>
          </p:cNvPr>
          <p:cNvSpPr txBox="1"/>
          <p:nvPr/>
        </p:nvSpPr>
        <p:spPr>
          <a:xfrm>
            <a:off x="6076245" y="1806121"/>
            <a:ext cx="19469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Accuracy Score: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0.8949269708507583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cs typeface="Kumbh Sans SemiBold"/>
              <a:sym typeface="Kumbh Sans Semi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Balanced Accuracy Score: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0.894938381756415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cs typeface="Kumbh Sans SemiBold"/>
              <a:sym typeface="Kumbh Sans Semi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Recall Score: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0.9152510617037222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cs typeface="Kumbh Sans SemiBold"/>
              <a:sym typeface="Kumbh Sans SemiBold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500"/>
              <a:buFont typeface="Kumbh Sans SemiBold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F1 Score: 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0.8969680277261356</a:t>
            </a:r>
            <a:endParaRPr kumimoji="0" lang="ar-SA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3F20F251-1B44-A164-5F5C-044B361C0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8">
            <a:extLst>
              <a:ext uri="{FF2B5EF4-FFF2-40B4-BE49-F238E27FC236}">
                <a16:creationId xmlns:a16="http://schemas.microsoft.com/office/drawing/2014/main" id="{F14E4385-6EB2-3C2C-38B8-C4B412DCAC64}"/>
              </a:ext>
            </a:extLst>
          </p:cNvPr>
          <p:cNvGrpSpPr/>
          <p:nvPr/>
        </p:nvGrpSpPr>
        <p:grpSpPr>
          <a:xfrm>
            <a:off x="1501244" y="1269775"/>
            <a:ext cx="6141512" cy="3049729"/>
            <a:chOff x="1501244" y="1269775"/>
            <a:chExt cx="6141512" cy="3049729"/>
          </a:xfrm>
        </p:grpSpPr>
        <p:sp>
          <p:nvSpPr>
            <p:cNvPr id="373" name="Google Shape;373;p38">
              <a:extLst>
                <a:ext uri="{FF2B5EF4-FFF2-40B4-BE49-F238E27FC236}">
                  <a16:creationId xmlns:a16="http://schemas.microsoft.com/office/drawing/2014/main" id="{5B316CAA-C418-9A82-8FC8-36C9F3D4EE34}"/>
                </a:ext>
              </a:extLst>
            </p:cNvPr>
            <p:cNvSpPr/>
            <p:nvPr/>
          </p:nvSpPr>
          <p:spPr>
            <a:xfrm>
              <a:off x="1750456" y="1458704"/>
              <a:ext cx="5892300" cy="28608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>
              <a:extLst>
                <a:ext uri="{FF2B5EF4-FFF2-40B4-BE49-F238E27FC236}">
                  <a16:creationId xmlns:a16="http://schemas.microsoft.com/office/drawing/2014/main" id="{81B65885-E358-A052-1F95-D82DB2BF705D}"/>
                </a:ext>
              </a:extLst>
            </p:cNvPr>
            <p:cNvSpPr/>
            <p:nvPr/>
          </p:nvSpPr>
          <p:spPr>
            <a:xfrm>
              <a:off x="1501244" y="1269786"/>
              <a:ext cx="5892300" cy="2860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>
              <a:extLst>
                <a:ext uri="{FF2B5EF4-FFF2-40B4-BE49-F238E27FC236}">
                  <a16:creationId xmlns:a16="http://schemas.microsoft.com/office/drawing/2014/main" id="{0DF17C86-79C4-2C26-2759-218F5422B700}"/>
                </a:ext>
              </a:extLst>
            </p:cNvPr>
            <p:cNvGrpSpPr/>
            <p:nvPr/>
          </p:nvGrpSpPr>
          <p:grpSpPr>
            <a:xfrm>
              <a:off x="7004481" y="1375279"/>
              <a:ext cx="184200" cy="184200"/>
              <a:chOff x="8300831" y="1364305"/>
              <a:chExt cx="184200" cy="184200"/>
            </a:xfrm>
          </p:grpSpPr>
          <p:cxnSp>
            <p:nvCxnSpPr>
              <p:cNvPr id="376" name="Google Shape;376;p38">
                <a:extLst>
                  <a:ext uri="{FF2B5EF4-FFF2-40B4-BE49-F238E27FC236}">
                    <a16:creationId xmlns:a16="http://schemas.microsoft.com/office/drawing/2014/main" id="{B4DD8B36-90EE-4D4E-E846-304CC538EE56}"/>
                  </a:ext>
                </a:extLst>
              </p:cNvPr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8">
                <a:extLst>
                  <a:ext uri="{FF2B5EF4-FFF2-40B4-BE49-F238E27FC236}">
                    <a16:creationId xmlns:a16="http://schemas.microsoft.com/office/drawing/2014/main" id="{84D65480-98E8-BCE0-A8BB-B197E2726BDA}"/>
                  </a:ext>
                </a:extLst>
              </p:cNvPr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8" name="Google Shape;378;p38">
              <a:extLst>
                <a:ext uri="{FF2B5EF4-FFF2-40B4-BE49-F238E27FC236}">
                  <a16:creationId xmlns:a16="http://schemas.microsoft.com/office/drawing/2014/main" id="{594A378E-DA27-9221-AF87-C36821AF3A9E}"/>
                </a:ext>
              </a:extLst>
            </p:cNvPr>
            <p:cNvCxnSpPr/>
            <p:nvPr/>
          </p:nvCxnSpPr>
          <p:spPr>
            <a:xfrm>
              <a:off x="1503025" y="165577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8">
              <a:extLst>
                <a:ext uri="{FF2B5EF4-FFF2-40B4-BE49-F238E27FC236}">
                  <a16:creationId xmlns:a16="http://schemas.microsoft.com/office/drawing/2014/main" id="{E75A2D0C-9FAC-9ACC-EB9F-B4BBE50C4155}"/>
                </a:ext>
              </a:extLst>
            </p:cNvPr>
            <p:cNvCxnSpPr/>
            <p:nvPr/>
          </p:nvCxnSpPr>
          <p:spPr>
            <a:xfrm>
              <a:off x="6807125" y="126977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1" name="Google Shape;381;p38">
            <a:extLst>
              <a:ext uri="{FF2B5EF4-FFF2-40B4-BE49-F238E27FC236}">
                <a16:creationId xmlns:a16="http://schemas.microsoft.com/office/drawing/2014/main" id="{03B01DF0-E72D-24AF-DB00-1660E4DB051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cxnSp>
        <p:nvCxnSpPr>
          <p:cNvPr id="383" name="Google Shape;383;p38">
            <a:extLst>
              <a:ext uri="{FF2B5EF4-FFF2-40B4-BE49-F238E27FC236}">
                <a16:creationId xmlns:a16="http://schemas.microsoft.com/office/drawing/2014/main" id="{3A000B9B-BCF7-E859-39CA-7AA30CA8F931}"/>
              </a:ext>
            </a:extLst>
          </p:cNvPr>
          <p:cNvCxnSpPr/>
          <p:nvPr/>
        </p:nvCxnSpPr>
        <p:spPr>
          <a:xfrm rot="10800000">
            <a:off x="3983300" y="2580749"/>
            <a:ext cx="92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6A7543A-9CF6-D68B-56BA-E167D7D30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2796295"/>
            <a:ext cx="4460744" cy="9525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Conclusion &amp; Future Improvements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068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p55"/>
          <p:cNvSpPr/>
          <p:nvPr/>
        </p:nvSpPr>
        <p:spPr>
          <a:xfrm>
            <a:off x="1069238" y="1314175"/>
            <a:ext cx="1741200" cy="1847400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2" name="Google Shape;902;p5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team</a:t>
            </a:r>
            <a:r>
              <a:rPr lang="ar-SA" dirty="0"/>
              <a:t> </a:t>
            </a:r>
            <a:endParaRPr dirty="0"/>
          </a:p>
        </p:txBody>
      </p:sp>
      <p:cxnSp>
        <p:nvCxnSpPr>
          <p:cNvPr id="909" name="Google Shape;909;p55"/>
          <p:cNvCxnSpPr/>
          <p:nvPr/>
        </p:nvCxnSpPr>
        <p:spPr>
          <a:xfrm>
            <a:off x="965969" y="1426298"/>
            <a:ext cx="1745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0" name="Google Shape;910;p55"/>
          <p:cNvGrpSpPr/>
          <p:nvPr/>
        </p:nvGrpSpPr>
        <p:grpSpPr>
          <a:xfrm>
            <a:off x="965963" y="1228212"/>
            <a:ext cx="1745400" cy="200713"/>
            <a:chOff x="965963" y="1456812"/>
            <a:chExt cx="1745400" cy="200713"/>
          </a:xfrm>
        </p:grpSpPr>
        <p:sp>
          <p:nvSpPr>
            <p:cNvPr id="911" name="Google Shape;911;p55"/>
            <p:cNvSpPr/>
            <p:nvPr/>
          </p:nvSpPr>
          <p:spPr>
            <a:xfrm>
              <a:off x="965963" y="1456825"/>
              <a:ext cx="1745400" cy="20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2" name="Google Shape;912;p55"/>
            <p:cNvGrpSpPr/>
            <p:nvPr/>
          </p:nvGrpSpPr>
          <p:grpSpPr>
            <a:xfrm>
              <a:off x="2569840" y="1517047"/>
              <a:ext cx="67067" cy="67067"/>
              <a:chOff x="8300831" y="1409138"/>
              <a:chExt cx="184200" cy="184200"/>
            </a:xfrm>
          </p:grpSpPr>
          <p:cxnSp>
            <p:nvCxnSpPr>
              <p:cNvPr id="913" name="Google Shape;913;p55"/>
              <p:cNvCxnSpPr/>
              <p:nvPr/>
            </p:nvCxnSpPr>
            <p:spPr>
              <a:xfrm>
                <a:off x="8300831" y="1409138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4" name="Google Shape;914;p55"/>
              <p:cNvCxnSpPr/>
              <p:nvPr/>
            </p:nvCxnSpPr>
            <p:spPr>
              <a:xfrm flipH="1">
                <a:off x="8304047" y="1409294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15" name="Google Shape;915;p55"/>
            <p:cNvCxnSpPr/>
            <p:nvPr/>
          </p:nvCxnSpPr>
          <p:spPr>
            <a:xfrm>
              <a:off x="2501224" y="1456812"/>
              <a:ext cx="0" cy="20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16" name="Google Shape;916;p55"/>
          <p:cNvSpPr/>
          <p:nvPr/>
        </p:nvSpPr>
        <p:spPr>
          <a:xfrm>
            <a:off x="3753025" y="1542775"/>
            <a:ext cx="1741200" cy="1847400"/>
          </a:xfrm>
          <a:prstGeom prst="rect">
            <a:avLst/>
          </a:prstGeom>
          <a:solidFill>
            <a:schemeClr val="tx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8" name="Google Shape;918;p55"/>
          <p:cNvGrpSpPr/>
          <p:nvPr/>
        </p:nvGrpSpPr>
        <p:grpSpPr>
          <a:xfrm>
            <a:off x="3649750" y="1456812"/>
            <a:ext cx="1745407" cy="200713"/>
            <a:chOff x="3649750" y="1456812"/>
            <a:chExt cx="1745407" cy="200713"/>
          </a:xfrm>
        </p:grpSpPr>
        <p:sp>
          <p:nvSpPr>
            <p:cNvPr id="919" name="Google Shape;919;p55"/>
            <p:cNvSpPr/>
            <p:nvPr/>
          </p:nvSpPr>
          <p:spPr>
            <a:xfrm>
              <a:off x="3649750" y="1456825"/>
              <a:ext cx="1745400" cy="20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0" name="Google Shape;920;p55"/>
            <p:cNvGrpSpPr/>
            <p:nvPr/>
          </p:nvGrpSpPr>
          <p:grpSpPr>
            <a:xfrm>
              <a:off x="5253627" y="1517047"/>
              <a:ext cx="67067" cy="67067"/>
              <a:chOff x="8300831" y="1409138"/>
              <a:chExt cx="184200" cy="184200"/>
            </a:xfrm>
          </p:grpSpPr>
          <p:cxnSp>
            <p:nvCxnSpPr>
              <p:cNvPr id="921" name="Google Shape;921;p55"/>
              <p:cNvCxnSpPr/>
              <p:nvPr/>
            </p:nvCxnSpPr>
            <p:spPr>
              <a:xfrm>
                <a:off x="8300831" y="1409138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22" name="Google Shape;922;p55"/>
              <p:cNvCxnSpPr/>
              <p:nvPr/>
            </p:nvCxnSpPr>
            <p:spPr>
              <a:xfrm flipH="1">
                <a:off x="8304047" y="1409294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23" name="Google Shape;923;p55"/>
            <p:cNvCxnSpPr/>
            <p:nvPr/>
          </p:nvCxnSpPr>
          <p:spPr>
            <a:xfrm>
              <a:off x="3649757" y="1654898"/>
              <a:ext cx="1745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4" name="Google Shape;924;p55"/>
            <p:cNvCxnSpPr/>
            <p:nvPr/>
          </p:nvCxnSpPr>
          <p:spPr>
            <a:xfrm>
              <a:off x="5185012" y="1456812"/>
              <a:ext cx="0" cy="20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25" name="Google Shape;925;p55"/>
          <p:cNvSpPr/>
          <p:nvPr/>
        </p:nvSpPr>
        <p:spPr>
          <a:xfrm>
            <a:off x="6436813" y="1771375"/>
            <a:ext cx="1741200" cy="1847400"/>
          </a:xfrm>
          <a:prstGeom prst="rect">
            <a:avLst/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55"/>
          <p:cNvGrpSpPr/>
          <p:nvPr/>
        </p:nvGrpSpPr>
        <p:grpSpPr>
          <a:xfrm>
            <a:off x="6333538" y="1685412"/>
            <a:ext cx="1745407" cy="200713"/>
            <a:chOff x="6333538" y="1456812"/>
            <a:chExt cx="1745407" cy="200713"/>
          </a:xfrm>
        </p:grpSpPr>
        <p:sp>
          <p:nvSpPr>
            <p:cNvPr id="928" name="Google Shape;928;p55"/>
            <p:cNvSpPr/>
            <p:nvPr/>
          </p:nvSpPr>
          <p:spPr>
            <a:xfrm>
              <a:off x="6333538" y="1456825"/>
              <a:ext cx="1745400" cy="200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29" name="Google Shape;929;p55"/>
            <p:cNvGrpSpPr/>
            <p:nvPr/>
          </p:nvGrpSpPr>
          <p:grpSpPr>
            <a:xfrm>
              <a:off x="7937415" y="1517047"/>
              <a:ext cx="67067" cy="67067"/>
              <a:chOff x="8300831" y="1409138"/>
              <a:chExt cx="184200" cy="184200"/>
            </a:xfrm>
          </p:grpSpPr>
          <p:cxnSp>
            <p:nvCxnSpPr>
              <p:cNvPr id="930" name="Google Shape;930;p55"/>
              <p:cNvCxnSpPr/>
              <p:nvPr/>
            </p:nvCxnSpPr>
            <p:spPr>
              <a:xfrm>
                <a:off x="8300831" y="1409138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1" name="Google Shape;931;p55"/>
              <p:cNvCxnSpPr/>
              <p:nvPr/>
            </p:nvCxnSpPr>
            <p:spPr>
              <a:xfrm flipH="1">
                <a:off x="8304047" y="1409294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932" name="Google Shape;932;p55"/>
            <p:cNvCxnSpPr/>
            <p:nvPr/>
          </p:nvCxnSpPr>
          <p:spPr>
            <a:xfrm>
              <a:off x="6333544" y="1654898"/>
              <a:ext cx="17454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55"/>
            <p:cNvCxnSpPr/>
            <p:nvPr/>
          </p:nvCxnSpPr>
          <p:spPr>
            <a:xfrm>
              <a:off x="7868799" y="1456812"/>
              <a:ext cx="0" cy="20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6EAFF9A1-2FFD-E9B4-D5B9-EE9AFDF9537C}"/>
              </a:ext>
            </a:extLst>
          </p:cNvPr>
          <p:cNvSpPr>
            <a:spLocks noGrp="1"/>
          </p:cNvSpPr>
          <p:nvPr>
            <p:ph type="title" idx="5"/>
          </p:nvPr>
        </p:nvSpPr>
        <p:spPr>
          <a:xfrm>
            <a:off x="6202680" y="3889951"/>
            <a:ext cx="2221320" cy="255900"/>
          </a:xfrm>
        </p:spPr>
        <p:txBody>
          <a:bodyPr/>
          <a:lstStyle/>
          <a:p>
            <a:r>
              <a:rPr lang="en-US" dirty="0"/>
              <a:t>ESSA RIYAD</a:t>
            </a:r>
            <a:endParaRPr lang="ar-S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A507876-F7FC-6183-5A2E-FD788B7A07B7}"/>
              </a:ext>
            </a:extLst>
          </p:cNvPr>
          <p:cNvSpPr>
            <a:spLocks noGrp="1"/>
          </p:cNvSpPr>
          <p:nvPr>
            <p:ph type="title" idx="3"/>
          </p:nvPr>
        </p:nvSpPr>
        <p:spPr>
          <a:xfrm>
            <a:off x="3403800" y="3661351"/>
            <a:ext cx="2336400" cy="255900"/>
          </a:xfrm>
        </p:spPr>
        <p:txBody>
          <a:bodyPr/>
          <a:lstStyle/>
          <a:p>
            <a:r>
              <a:rPr lang="en-US" dirty="0">
                <a:solidFill>
                  <a:schemeClr val="tx2"/>
                </a:solidFill>
              </a:rPr>
              <a:t>Ghala Al-</a:t>
            </a:r>
            <a:r>
              <a:rPr lang="en-US" dirty="0" err="1">
                <a:solidFill>
                  <a:schemeClr val="tx2"/>
                </a:solidFill>
              </a:rPr>
              <a:t>Otaibi</a:t>
            </a:r>
            <a:endParaRPr lang="ar-SA" dirty="0">
              <a:solidFill>
                <a:schemeClr val="tx2"/>
              </a:solidFill>
            </a:endParaRP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6E23F08D-923D-CD2D-7D7E-2A531AE77363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720000" y="3432751"/>
            <a:ext cx="2336400" cy="255900"/>
          </a:xfrm>
        </p:spPr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Dana Saeed</a:t>
            </a:r>
            <a:endParaRPr lang="ar-SA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8"/>
          <p:cNvGrpSpPr/>
          <p:nvPr/>
        </p:nvGrpSpPr>
        <p:grpSpPr>
          <a:xfrm>
            <a:off x="1501244" y="1269775"/>
            <a:ext cx="6141512" cy="3049729"/>
            <a:chOff x="1501244" y="1269775"/>
            <a:chExt cx="6141512" cy="3049729"/>
          </a:xfrm>
        </p:grpSpPr>
        <p:sp>
          <p:nvSpPr>
            <p:cNvPr id="373" name="Google Shape;373;p38"/>
            <p:cNvSpPr/>
            <p:nvPr/>
          </p:nvSpPr>
          <p:spPr>
            <a:xfrm>
              <a:off x="1750456" y="1458704"/>
              <a:ext cx="5892300" cy="28608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/>
            <p:cNvSpPr/>
            <p:nvPr/>
          </p:nvSpPr>
          <p:spPr>
            <a:xfrm>
              <a:off x="1501244" y="1269786"/>
              <a:ext cx="5892300" cy="2860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/>
            <p:cNvGrpSpPr/>
            <p:nvPr/>
          </p:nvGrpSpPr>
          <p:grpSpPr>
            <a:xfrm>
              <a:off x="7004481" y="1375279"/>
              <a:ext cx="184200" cy="184200"/>
              <a:chOff x="8300831" y="1364305"/>
              <a:chExt cx="184200" cy="184200"/>
            </a:xfrm>
          </p:grpSpPr>
          <p:cxnSp>
            <p:nvCxnSpPr>
              <p:cNvPr id="376" name="Google Shape;376;p3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8" name="Google Shape;378;p38"/>
            <p:cNvCxnSpPr/>
            <p:nvPr/>
          </p:nvCxnSpPr>
          <p:spPr>
            <a:xfrm>
              <a:off x="1503025" y="165577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8"/>
            <p:cNvCxnSpPr/>
            <p:nvPr/>
          </p:nvCxnSpPr>
          <p:spPr>
            <a:xfrm>
              <a:off x="6807125" y="126977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1" name="Google Shape;381;p38"/>
          <p:cNvSpPr txBox="1">
            <a:spLocks noGrp="1"/>
          </p:cNvSpPr>
          <p:nvPr>
            <p:ph type="title" idx="2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cxnSp>
        <p:nvCxnSpPr>
          <p:cNvPr id="383" name="Google Shape;383;p38"/>
          <p:cNvCxnSpPr/>
          <p:nvPr/>
        </p:nvCxnSpPr>
        <p:spPr>
          <a:xfrm rot="10800000">
            <a:off x="3983300" y="2580749"/>
            <a:ext cx="92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7A64039E-C670-D32E-0B3A-53CA78846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3600" y="2627872"/>
            <a:ext cx="4460744" cy="952500"/>
          </a:xfrm>
        </p:spPr>
        <p:txBody>
          <a:bodyPr/>
          <a:lstStyle/>
          <a:p>
            <a:r>
              <a:rPr lang="en-US" sz="4000" dirty="0">
                <a:solidFill>
                  <a:schemeClr val="bg1"/>
                </a:solidFill>
              </a:rPr>
              <a:t>Introduction</a:t>
            </a:r>
            <a:endParaRPr lang="ar-SA" sz="4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1" name="Google Shape;1161;p58"/>
          <p:cNvGrpSpPr/>
          <p:nvPr/>
        </p:nvGrpSpPr>
        <p:grpSpPr>
          <a:xfrm>
            <a:off x="784873" y="2934728"/>
            <a:ext cx="2889203" cy="1434720"/>
            <a:chOff x="1400750" y="3049988"/>
            <a:chExt cx="3271660" cy="1624641"/>
          </a:xfrm>
        </p:grpSpPr>
        <p:sp>
          <p:nvSpPr>
            <p:cNvPr id="1162" name="Google Shape;1162;p58"/>
            <p:cNvSpPr/>
            <p:nvPr/>
          </p:nvSpPr>
          <p:spPr>
            <a:xfrm>
              <a:off x="1533510" y="3150628"/>
              <a:ext cx="3138900" cy="1524000"/>
            </a:xfrm>
            <a:prstGeom prst="rect">
              <a:avLst/>
            </a:prstGeom>
            <a:solidFill>
              <a:srgbClr val="02A68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8"/>
            <p:cNvSpPr/>
            <p:nvPr/>
          </p:nvSpPr>
          <p:spPr>
            <a:xfrm>
              <a:off x="1400750" y="3049988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64" name="Google Shape;1164;p58"/>
            <p:cNvGrpSpPr/>
            <p:nvPr/>
          </p:nvGrpSpPr>
          <p:grpSpPr>
            <a:xfrm>
              <a:off x="43076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1165" name="Google Shape;1165;p5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6" name="Google Shape;1166;p5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67" name="Google Shape;1167;p58"/>
            <p:cNvCxnSpPr/>
            <p:nvPr/>
          </p:nvCxnSpPr>
          <p:spPr>
            <a:xfrm>
              <a:off x="14007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8" name="Google Shape;1168;p58"/>
            <p:cNvCxnSpPr/>
            <p:nvPr/>
          </p:nvCxnSpPr>
          <p:spPr>
            <a:xfrm>
              <a:off x="41723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93" name="Google Shape;1193;p58"/>
          <p:cNvGrpSpPr/>
          <p:nvPr/>
        </p:nvGrpSpPr>
        <p:grpSpPr>
          <a:xfrm>
            <a:off x="5474564" y="3008441"/>
            <a:ext cx="2889203" cy="1434720"/>
            <a:chOff x="1400750" y="3049988"/>
            <a:chExt cx="3271660" cy="1624641"/>
          </a:xfrm>
        </p:grpSpPr>
        <p:sp>
          <p:nvSpPr>
            <p:cNvPr id="1194" name="Google Shape;1194;p58"/>
            <p:cNvSpPr/>
            <p:nvPr/>
          </p:nvSpPr>
          <p:spPr>
            <a:xfrm>
              <a:off x="1533510" y="3150628"/>
              <a:ext cx="3138900" cy="1524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58"/>
            <p:cNvSpPr/>
            <p:nvPr/>
          </p:nvSpPr>
          <p:spPr>
            <a:xfrm>
              <a:off x="1400750" y="3049988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6" name="Google Shape;1196;p58"/>
            <p:cNvGrpSpPr/>
            <p:nvPr/>
          </p:nvGrpSpPr>
          <p:grpSpPr>
            <a:xfrm>
              <a:off x="43076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1197" name="Google Shape;1197;p5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98" name="Google Shape;1198;p5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199" name="Google Shape;1199;p58"/>
            <p:cNvCxnSpPr/>
            <p:nvPr/>
          </p:nvCxnSpPr>
          <p:spPr>
            <a:xfrm>
              <a:off x="14007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0" name="Google Shape;1200;p58"/>
            <p:cNvCxnSpPr/>
            <p:nvPr/>
          </p:nvCxnSpPr>
          <p:spPr>
            <a:xfrm>
              <a:off x="41723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01" name="Google Shape;1201;p58"/>
          <p:cNvGrpSpPr/>
          <p:nvPr/>
        </p:nvGrpSpPr>
        <p:grpSpPr>
          <a:xfrm>
            <a:off x="5469861" y="1352058"/>
            <a:ext cx="2889336" cy="1434720"/>
            <a:chOff x="840550" y="1257813"/>
            <a:chExt cx="3271810" cy="1624641"/>
          </a:xfrm>
        </p:grpSpPr>
        <p:sp>
          <p:nvSpPr>
            <p:cNvPr id="1202" name="Google Shape;1202;p58"/>
            <p:cNvSpPr/>
            <p:nvPr/>
          </p:nvSpPr>
          <p:spPr>
            <a:xfrm>
              <a:off x="973460" y="1358453"/>
              <a:ext cx="3138900" cy="152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58"/>
            <p:cNvSpPr/>
            <p:nvPr/>
          </p:nvSpPr>
          <p:spPr>
            <a:xfrm>
              <a:off x="840700" y="1257813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1204" name="Google Shape;1204;p58"/>
            <p:cNvGrpSpPr/>
            <p:nvPr/>
          </p:nvGrpSpPr>
          <p:grpSpPr>
            <a:xfrm>
              <a:off x="37474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1205" name="Google Shape;1205;p5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06" name="Google Shape;1206;p5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07" name="Google Shape;1207;p58"/>
            <p:cNvCxnSpPr/>
            <p:nvPr/>
          </p:nvCxnSpPr>
          <p:spPr>
            <a:xfrm>
              <a:off x="8405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08" name="Google Shape;1208;p58"/>
            <p:cNvCxnSpPr/>
            <p:nvPr/>
          </p:nvCxnSpPr>
          <p:spPr>
            <a:xfrm>
              <a:off x="36121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13" name="Google Shape;1213;p58"/>
          <p:cNvGrpSpPr/>
          <p:nvPr/>
        </p:nvGrpSpPr>
        <p:grpSpPr>
          <a:xfrm>
            <a:off x="784804" y="1352058"/>
            <a:ext cx="2889336" cy="1434720"/>
            <a:chOff x="840550" y="1257813"/>
            <a:chExt cx="3271810" cy="1624641"/>
          </a:xfrm>
        </p:grpSpPr>
        <p:sp>
          <p:nvSpPr>
            <p:cNvPr id="1214" name="Google Shape;1214;p58"/>
            <p:cNvSpPr/>
            <p:nvPr/>
          </p:nvSpPr>
          <p:spPr>
            <a:xfrm>
              <a:off x="973460" y="1358453"/>
              <a:ext cx="3138900" cy="1524000"/>
            </a:xfrm>
            <a:prstGeom prst="rect">
              <a:avLst/>
            </a:prstGeom>
            <a:solidFill>
              <a:srgbClr val="0294E7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58"/>
            <p:cNvSpPr/>
            <p:nvPr/>
          </p:nvSpPr>
          <p:spPr>
            <a:xfrm>
              <a:off x="840700" y="1257813"/>
              <a:ext cx="3138900" cy="1524000"/>
            </a:xfrm>
            <a:prstGeom prst="rect">
              <a:avLst/>
            </a:prstGeom>
            <a:solidFill>
              <a:srgbClr val="202A1F"/>
            </a:solidFill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16" name="Google Shape;1216;p58"/>
            <p:cNvGrpSpPr/>
            <p:nvPr/>
          </p:nvGrpSpPr>
          <p:grpSpPr>
            <a:xfrm>
              <a:off x="37474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1217" name="Google Shape;1217;p5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18" name="Google Shape;1218;p5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19" name="Google Shape;1219;p58"/>
            <p:cNvCxnSpPr/>
            <p:nvPr/>
          </p:nvCxnSpPr>
          <p:spPr>
            <a:xfrm>
              <a:off x="8405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20" name="Google Shape;1220;p58"/>
            <p:cNvCxnSpPr/>
            <p:nvPr/>
          </p:nvCxnSpPr>
          <p:spPr>
            <a:xfrm>
              <a:off x="36121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225" name="Google Shape;1225;p58"/>
          <p:cNvGrpSpPr/>
          <p:nvPr/>
        </p:nvGrpSpPr>
        <p:grpSpPr>
          <a:xfrm>
            <a:off x="3953702" y="2278008"/>
            <a:ext cx="1150241" cy="1220722"/>
            <a:chOff x="5815184" y="568438"/>
            <a:chExt cx="1167402" cy="1238934"/>
          </a:xfrm>
        </p:grpSpPr>
        <p:sp>
          <p:nvSpPr>
            <p:cNvPr id="1226" name="Google Shape;1226;p58"/>
            <p:cNvSpPr/>
            <p:nvPr/>
          </p:nvSpPr>
          <p:spPr>
            <a:xfrm>
              <a:off x="5963186" y="645172"/>
              <a:ext cx="1019400" cy="1162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8"/>
            <p:cNvSpPr/>
            <p:nvPr/>
          </p:nvSpPr>
          <p:spPr>
            <a:xfrm>
              <a:off x="5815184" y="568438"/>
              <a:ext cx="1019400" cy="1162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8" name="Google Shape;1228;p58"/>
            <p:cNvGrpSpPr/>
            <p:nvPr/>
          </p:nvGrpSpPr>
          <p:grpSpPr>
            <a:xfrm>
              <a:off x="6665781" y="634733"/>
              <a:ext cx="81398" cy="81380"/>
              <a:chOff x="8300831" y="1364305"/>
              <a:chExt cx="184200" cy="184200"/>
            </a:xfrm>
          </p:grpSpPr>
          <p:cxnSp>
            <p:nvCxnSpPr>
              <p:cNvPr id="1229" name="Google Shape;1229;p58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30" name="Google Shape;1230;p58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1231" name="Google Shape;1231;p58"/>
            <p:cNvCxnSpPr/>
            <p:nvPr/>
          </p:nvCxnSpPr>
          <p:spPr>
            <a:xfrm>
              <a:off x="5816975" y="773377"/>
              <a:ext cx="1021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32" name="Google Shape;1232;p58"/>
            <p:cNvCxnSpPr/>
            <p:nvPr/>
          </p:nvCxnSpPr>
          <p:spPr>
            <a:xfrm>
              <a:off x="6581101" y="569850"/>
              <a:ext cx="0" cy="1998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1244" name="Google Shape;1244;p58"/>
          <p:cNvCxnSpPr>
            <a:cxnSpLocks/>
            <a:stCxn id="1215" idx="3"/>
            <a:endCxn id="1227" idx="1"/>
          </p:cNvCxnSpPr>
          <p:nvPr/>
        </p:nvCxnSpPr>
        <p:spPr>
          <a:xfrm>
            <a:off x="3556899" y="2024980"/>
            <a:ext cx="396803" cy="8255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5" name="Google Shape;1245;p58"/>
          <p:cNvCxnSpPr>
            <a:stCxn id="1163" idx="3"/>
            <a:endCxn id="1227" idx="1"/>
          </p:cNvCxnSpPr>
          <p:nvPr/>
        </p:nvCxnSpPr>
        <p:spPr>
          <a:xfrm flipV="1">
            <a:off x="3556836" y="2850566"/>
            <a:ext cx="396866" cy="757084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6" name="Google Shape;1246;p58"/>
          <p:cNvCxnSpPr>
            <a:stCxn id="1195" idx="1"/>
            <a:endCxn id="1227" idx="3"/>
          </p:cNvCxnSpPr>
          <p:nvPr/>
        </p:nvCxnSpPr>
        <p:spPr>
          <a:xfrm rot="10800000">
            <a:off x="4958118" y="2850567"/>
            <a:ext cx="516447" cy="830797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47" name="Google Shape;1247;p58"/>
          <p:cNvCxnSpPr>
            <a:cxnSpLocks/>
            <a:stCxn id="1203" idx="1"/>
            <a:endCxn id="1227" idx="3"/>
          </p:cNvCxnSpPr>
          <p:nvPr/>
        </p:nvCxnSpPr>
        <p:spPr>
          <a:xfrm rot="10800000" flipV="1">
            <a:off x="4958117" y="2024980"/>
            <a:ext cx="511876" cy="82558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819DC890-9C07-FA1D-4049-96C606C0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</a:t>
            </a:r>
            <a:endParaRPr lang="ar-S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410664-4854-65E7-1544-E2CEF0925B43}"/>
              </a:ext>
            </a:extLst>
          </p:cNvPr>
          <p:cNvSpPr txBox="1"/>
          <p:nvPr/>
        </p:nvSpPr>
        <p:spPr>
          <a:xfrm>
            <a:off x="1066690" y="1630434"/>
            <a:ext cx="210050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Convert the ‘date’ column to datetime</a:t>
            </a:r>
            <a:endParaRPr kumimoji="0" lang="ar-SA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A8AD63-1F87-92C3-8C12-1D786174DCFC}"/>
              </a:ext>
            </a:extLst>
          </p:cNvPr>
          <p:cNvSpPr txBox="1"/>
          <p:nvPr/>
        </p:nvSpPr>
        <p:spPr>
          <a:xfrm>
            <a:off x="1066690" y="2114080"/>
            <a:ext cx="2210820" cy="4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pd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to_datetime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"date"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103936C-D23D-22DA-7D08-BFAAA95FE8D6}"/>
              </a:ext>
            </a:extLst>
          </p:cNvPr>
          <p:cNvSpPr txBox="1"/>
          <p:nvPr/>
        </p:nvSpPr>
        <p:spPr>
          <a:xfrm>
            <a:off x="4039823" y="2774023"/>
            <a:ext cx="8439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Arial"/>
                <a:sym typeface="Kumbh Sans SemiBold"/>
              </a:rPr>
              <a:t>sales.csv</a:t>
            </a:r>
            <a:endParaRPr kumimoji="0" lang="ar-SA" sz="12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cs typeface="Arial"/>
              <a:sym typeface="Kumbh Sans SemiBold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33DCF93-9A44-4491-A38E-9E3B54F92059}"/>
              </a:ext>
            </a:extLst>
          </p:cNvPr>
          <p:cNvSpPr txBox="1"/>
          <p:nvPr/>
        </p:nvSpPr>
        <p:spPr>
          <a:xfrm>
            <a:off x="5688425" y="1640677"/>
            <a:ext cx="241538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cs typeface="Kumbh Sans SemiBold"/>
                <a:sym typeface="Kumbh Sans SemiBold"/>
              </a:rPr>
              <a:t>Extract features from the date</a:t>
            </a:r>
            <a:endParaRPr kumimoji="0" lang="ar-SA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97179D7-C4AC-9F30-6566-0FFF47E0939C}"/>
              </a:ext>
            </a:extLst>
          </p:cNvPr>
          <p:cNvSpPr txBox="1"/>
          <p:nvPr/>
        </p:nvSpPr>
        <p:spPr>
          <a:xfrm>
            <a:off x="5580979" y="1949232"/>
            <a:ext cx="2818361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'day'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day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'month'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month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dt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year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E88BB8-6C67-D17F-A5F8-4FB0A61DDA3A}"/>
              </a:ext>
            </a:extLst>
          </p:cNvPr>
          <p:cNvSpPr txBox="1"/>
          <p:nvPr/>
        </p:nvSpPr>
        <p:spPr>
          <a:xfrm>
            <a:off x="1104772" y="3224373"/>
            <a:ext cx="201268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Drop the original date column</a:t>
            </a:r>
            <a:endParaRPr kumimoji="0" lang="ar-SA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00D4D63-7FF0-A119-E8B6-39D9A8C7D254}"/>
              </a:ext>
            </a:extLst>
          </p:cNvPr>
          <p:cNvSpPr txBox="1"/>
          <p:nvPr/>
        </p:nvSpPr>
        <p:spPr>
          <a:xfrm>
            <a:off x="1066690" y="3695495"/>
            <a:ext cx="2108436" cy="4411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'date'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],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inplace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23F2E6-30EB-11DD-4D87-80DB4F5B62DB}"/>
              </a:ext>
            </a:extLst>
          </p:cNvPr>
          <p:cNvSpPr txBox="1"/>
          <p:nvPr/>
        </p:nvSpPr>
        <p:spPr>
          <a:xfrm>
            <a:off x="5772176" y="3283286"/>
            <a:ext cx="226514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Kumbh Sans SemiBold"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SemiBold"/>
                <a:sym typeface="Kumbh Sans SemiBold"/>
              </a:rPr>
              <a:t>Convert categorical values to numerical values</a:t>
            </a:r>
            <a:endParaRPr kumimoji="0" lang="ar-SA" sz="11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SemiBold"/>
              <a:sym typeface="Kumbh Sans SemiBold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BB7F32-1217-DD96-889F-22AF1B38FEC7}"/>
              </a:ext>
            </a:extLst>
          </p:cNvPr>
          <p:cNvSpPr txBox="1"/>
          <p:nvPr/>
        </p:nvSpPr>
        <p:spPr>
          <a:xfrm>
            <a:off x="5916089" y="3665364"/>
            <a:ext cx="2114252" cy="6206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state_holiday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state_holiday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astype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"category"</a:t>
            </a:r>
            <a:r>
              <a:rPr lang="en-US" sz="105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sz="105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codes</a:t>
            </a:r>
            <a:endParaRPr lang="en-US" sz="105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3" name="Rectangle 2">
            <a:extLst>
              <a:ext uri="{FF2B5EF4-FFF2-40B4-BE49-F238E27FC236}">
                <a16:creationId xmlns:a16="http://schemas.microsoft.com/office/drawing/2014/main" id="{F08A10F2-49DC-B949-C346-854E4438D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sales_data["state_holiday"] = sales_data["state_holiday"].astype("category").cat.codes</a:t>
            </a:r>
            <a:endParaRPr kumimoji="0" lang="ar-SA" altLang="ar-SA" sz="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ar-SA" altLang="ar-S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C984FE6A-E773-E049-E109-59316FBC7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8">
            <a:extLst>
              <a:ext uri="{FF2B5EF4-FFF2-40B4-BE49-F238E27FC236}">
                <a16:creationId xmlns:a16="http://schemas.microsoft.com/office/drawing/2014/main" id="{591D667D-4FD5-9F70-804B-D84E12DE61A4}"/>
              </a:ext>
            </a:extLst>
          </p:cNvPr>
          <p:cNvGrpSpPr/>
          <p:nvPr/>
        </p:nvGrpSpPr>
        <p:grpSpPr>
          <a:xfrm>
            <a:off x="1501244" y="1269775"/>
            <a:ext cx="6141512" cy="3049729"/>
            <a:chOff x="1501244" y="1269775"/>
            <a:chExt cx="6141512" cy="3049729"/>
          </a:xfrm>
        </p:grpSpPr>
        <p:sp>
          <p:nvSpPr>
            <p:cNvPr id="373" name="Google Shape;373;p38">
              <a:extLst>
                <a:ext uri="{FF2B5EF4-FFF2-40B4-BE49-F238E27FC236}">
                  <a16:creationId xmlns:a16="http://schemas.microsoft.com/office/drawing/2014/main" id="{BF23E5FA-4C92-23A1-D08A-9642983676E1}"/>
                </a:ext>
              </a:extLst>
            </p:cNvPr>
            <p:cNvSpPr/>
            <p:nvPr/>
          </p:nvSpPr>
          <p:spPr>
            <a:xfrm>
              <a:off x="1750456" y="1458704"/>
              <a:ext cx="5892300" cy="2860800"/>
            </a:xfrm>
            <a:prstGeom prst="rect">
              <a:avLst/>
            </a:prstGeom>
            <a:solidFill>
              <a:schemeClr val="tx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>
              <a:extLst>
                <a:ext uri="{FF2B5EF4-FFF2-40B4-BE49-F238E27FC236}">
                  <a16:creationId xmlns:a16="http://schemas.microsoft.com/office/drawing/2014/main" id="{05D68E98-FBD9-FE0D-5865-B7BCC77BD57C}"/>
                </a:ext>
              </a:extLst>
            </p:cNvPr>
            <p:cNvSpPr/>
            <p:nvPr/>
          </p:nvSpPr>
          <p:spPr>
            <a:xfrm>
              <a:off x="1501244" y="1269786"/>
              <a:ext cx="5892300" cy="2860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>
              <a:extLst>
                <a:ext uri="{FF2B5EF4-FFF2-40B4-BE49-F238E27FC236}">
                  <a16:creationId xmlns:a16="http://schemas.microsoft.com/office/drawing/2014/main" id="{4C25BBAA-8472-3C87-14A6-B10D590E9F0B}"/>
                </a:ext>
              </a:extLst>
            </p:cNvPr>
            <p:cNvGrpSpPr/>
            <p:nvPr/>
          </p:nvGrpSpPr>
          <p:grpSpPr>
            <a:xfrm>
              <a:off x="7004481" y="1375279"/>
              <a:ext cx="184200" cy="184200"/>
              <a:chOff x="8300831" y="1364305"/>
              <a:chExt cx="184200" cy="184200"/>
            </a:xfrm>
          </p:grpSpPr>
          <p:cxnSp>
            <p:nvCxnSpPr>
              <p:cNvPr id="376" name="Google Shape;376;p38">
                <a:extLst>
                  <a:ext uri="{FF2B5EF4-FFF2-40B4-BE49-F238E27FC236}">
                    <a16:creationId xmlns:a16="http://schemas.microsoft.com/office/drawing/2014/main" id="{7EE78B0B-889E-C010-B6D3-3A1CE50453A5}"/>
                  </a:ext>
                </a:extLst>
              </p:cNvPr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8">
                <a:extLst>
                  <a:ext uri="{FF2B5EF4-FFF2-40B4-BE49-F238E27FC236}">
                    <a16:creationId xmlns:a16="http://schemas.microsoft.com/office/drawing/2014/main" id="{9FCD8897-3FEC-BAB3-A180-28DFD743A6E6}"/>
                  </a:ext>
                </a:extLst>
              </p:cNvPr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8" name="Google Shape;378;p38">
              <a:extLst>
                <a:ext uri="{FF2B5EF4-FFF2-40B4-BE49-F238E27FC236}">
                  <a16:creationId xmlns:a16="http://schemas.microsoft.com/office/drawing/2014/main" id="{F51BAB7D-0E07-57BB-C4AB-2578A8EC6244}"/>
                </a:ext>
              </a:extLst>
            </p:cNvPr>
            <p:cNvCxnSpPr/>
            <p:nvPr/>
          </p:nvCxnSpPr>
          <p:spPr>
            <a:xfrm>
              <a:off x="1503025" y="165577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8">
              <a:extLst>
                <a:ext uri="{FF2B5EF4-FFF2-40B4-BE49-F238E27FC236}">
                  <a16:creationId xmlns:a16="http://schemas.microsoft.com/office/drawing/2014/main" id="{A356CD02-A866-11D7-E7CB-E39969D0E0B2}"/>
                </a:ext>
              </a:extLst>
            </p:cNvPr>
            <p:cNvCxnSpPr/>
            <p:nvPr/>
          </p:nvCxnSpPr>
          <p:spPr>
            <a:xfrm>
              <a:off x="6807125" y="126977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1" name="Google Shape;381;p38">
            <a:extLst>
              <a:ext uri="{FF2B5EF4-FFF2-40B4-BE49-F238E27FC236}">
                <a16:creationId xmlns:a16="http://schemas.microsoft.com/office/drawing/2014/main" id="{F02B4434-1F60-58D7-80CA-724DCB8B7F2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2"/>
                </a:solidFill>
              </a:rPr>
              <a:t>02</a:t>
            </a:r>
            <a:endParaRPr dirty="0">
              <a:solidFill>
                <a:schemeClr val="tx2"/>
              </a:solidFill>
            </a:endParaRPr>
          </a:p>
        </p:txBody>
      </p:sp>
      <p:cxnSp>
        <p:nvCxnSpPr>
          <p:cNvPr id="383" name="Google Shape;383;p38">
            <a:extLst>
              <a:ext uri="{FF2B5EF4-FFF2-40B4-BE49-F238E27FC236}">
                <a16:creationId xmlns:a16="http://schemas.microsoft.com/office/drawing/2014/main" id="{ED25C9EC-55AA-39B3-C940-ED91345A3969}"/>
              </a:ext>
            </a:extLst>
          </p:cNvPr>
          <p:cNvCxnSpPr/>
          <p:nvPr/>
        </p:nvCxnSpPr>
        <p:spPr>
          <a:xfrm rot="10800000">
            <a:off x="3983300" y="2580749"/>
            <a:ext cx="92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2BCAF5E6-844D-B965-2405-4BF4EC78A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2796295"/>
            <a:ext cx="4460744" cy="9525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Model Training &amp; Evaluation  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05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" name="Google Shape;348;p37"/>
          <p:cNvGrpSpPr/>
          <p:nvPr/>
        </p:nvGrpSpPr>
        <p:grpSpPr>
          <a:xfrm>
            <a:off x="5323925" y="848963"/>
            <a:ext cx="2893543" cy="1947033"/>
            <a:chOff x="5323925" y="848963"/>
            <a:chExt cx="2893543" cy="1947033"/>
          </a:xfrm>
        </p:grpSpPr>
        <p:sp>
          <p:nvSpPr>
            <p:cNvPr id="349" name="Google Shape;349;p37"/>
            <p:cNvSpPr/>
            <p:nvPr/>
          </p:nvSpPr>
          <p:spPr>
            <a:xfrm>
              <a:off x="5519568" y="969596"/>
              <a:ext cx="2697900" cy="18264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37"/>
            <p:cNvSpPr/>
            <p:nvPr/>
          </p:nvSpPr>
          <p:spPr>
            <a:xfrm>
              <a:off x="5325257" y="848984"/>
              <a:ext cx="2697900" cy="18264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1" name="Google Shape;351;p37"/>
            <p:cNvGrpSpPr/>
            <p:nvPr/>
          </p:nvGrpSpPr>
          <p:grpSpPr>
            <a:xfrm>
              <a:off x="7807285" y="923871"/>
              <a:ext cx="114517" cy="114517"/>
              <a:chOff x="8300831" y="1364305"/>
              <a:chExt cx="184200" cy="184200"/>
            </a:xfrm>
          </p:grpSpPr>
          <p:cxnSp>
            <p:nvCxnSpPr>
              <p:cNvPr id="352" name="Google Shape;352;p37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37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54" name="Google Shape;354;p37"/>
            <p:cNvCxnSpPr/>
            <p:nvPr/>
          </p:nvCxnSpPr>
          <p:spPr>
            <a:xfrm>
              <a:off x="5323925" y="1108225"/>
              <a:ext cx="27006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5" name="Google Shape;355;p37"/>
            <p:cNvCxnSpPr/>
            <p:nvPr/>
          </p:nvCxnSpPr>
          <p:spPr>
            <a:xfrm>
              <a:off x="7690575" y="848963"/>
              <a:ext cx="0" cy="264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56" name="Google Shape;356;p37"/>
          <p:cNvGrpSpPr/>
          <p:nvPr/>
        </p:nvGrpSpPr>
        <p:grpSpPr>
          <a:xfrm>
            <a:off x="6836200" y="3202684"/>
            <a:ext cx="1622275" cy="1091832"/>
            <a:chOff x="6836200" y="3202684"/>
            <a:chExt cx="1622275" cy="1091832"/>
          </a:xfrm>
        </p:grpSpPr>
        <p:sp>
          <p:nvSpPr>
            <p:cNvPr id="357" name="Google Shape;357;p37"/>
            <p:cNvSpPr/>
            <p:nvPr/>
          </p:nvSpPr>
          <p:spPr>
            <a:xfrm>
              <a:off x="6945575" y="3270316"/>
              <a:ext cx="1512900" cy="10242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37"/>
            <p:cNvSpPr/>
            <p:nvPr/>
          </p:nvSpPr>
          <p:spPr>
            <a:xfrm>
              <a:off x="6836617" y="3202684"/>
              <a:ext cx="1512900" cy="1024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59" name="Google Shape;359;p37"/>
            <p:cNvGrpSpPr/>
            <p:nvPr/>
          </p:nvGrpSpPr>
          <p:grpSpPr>
            <a:xfrm>
              <a:off x="8189944" y="3283782"/>
              <a:ext cx="81398" cy="81380"/>
              <a:chOff x="8300831" y="1364305"/>
              <a:chExt cx="184200" cy="184200"/>
            </a:xfrm>
          </p:grpSpPr>
          <p:cxnSp>
            <p:nvCxnSpPr>
              <p:cNvPr id="360" name="Google Shape;360;p37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1" name="Google Shape;361;p37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62" name="Google Shape;362;p37"/>
            <p:cNvCxnSpPr/>
            <p:nvPr/>
          </p:nvCxnSpPr>
          <p:spPr>
            <a:xfrm>
              <a:off x="6836200" y="3444775"/>
              <a:ext cx="151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3" name="Google Shape;363;p37"/>
            <p:cNvCxnSpPr/>
            <p:nvPr/>
          </p:nvCxnSpPr>
          <p:spPr>
            <a:xfrm>
              <a:off x="8104175" y="3204325"/>
              <a:ext cx="0" cy="240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66" name="Google Shape;366;p37"/>
          <p:cNvSpPr txBox="1"/>
          <p:nvPr/>
        </p:nvSpPr>
        <p:spPr>
          <a:xfrm>
            <a:off x="6031556" y="1130147"/>
            <a:ext cx="1380600" cy="7695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>
                <a:solidFill>
                  <a:schemeClr val="accent1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80%</a:t>
            </a:r>
            <a:endParaRPr sz="3200" dirty="0">
              <a:solidFill>
                <a:schemeClr val="accent1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F5E4F-39D1-5024-4E10-743E228B0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387" y="758186"/>
            <a:ext cx="4630545" cy="700077"/>
          </a:xfrm>
        </p:spPr>
        <p:txBody>
          <a:bodyPr/>
          <a:lstStyle/>
          <a:p>
            <a:r>
              <a:rPr lang="en-US" sz="4000" dirty="0"/>
              <a:t>Splitting the data</a:t>
            </a:r>
            <a:endParaRPr lang="ar-SA" sz="40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E889456-D01C-A42F-DC6E-A98DDCAD39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4387" y="2286933"/>
            <a:ext cx="4577193" cy="1209575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drop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columns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sales"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"index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 </a:t>
            </a:r>
            <a:endParaRPr lang="en-US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"sales"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y_train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y_test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train_test_split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test_size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0.2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random_state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ar-SA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60A003-9293-A8A1-107E-C156CDAD5A57}"/>
              </a:ext>
            </a:extLst>
          </p:cNvPr>
          <p:cNvSpPr txBox="1"/>
          <p:nvPr/>
        </p:nvSpPr>
        <p:spPr>
          <a:xfrm>
            <a:off x="5531520" y="1791129"/>
            <a:ext cx="23020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Thin"/>
                <a:ea typeface="Kumbh Sans Thin"/>
                <a:cs typeface="Kumbh Sans Thin"/>
                <a:sym typeface="Kumbh Sans Thin"/>
              </a:rPr>
              <a:t>Training</a:t>
            </a:r>
            <a:endParaRPr kumimoji="0" lang="en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8" name="Google Shape;366;p37">
            <a:extLst>
              <a:ext uri="{FF2B5EF4-FFF2-40B4-BE49-F238E27FC236}">
                <a16:creationId xmlns:a16="http://schemas.microsoft.com/office/drawing/2014/main" id="{14EC4802-5E59-E68D-3C65-307DC36DAF05}"/>
              </a:ext>
            </a:extLst>
          </p:cNvPr>
          <p:cNvSpPr txBox="1"/>
          <p:nvPr/>
        </p:nvSpPr>
        <p:spPr>
          <a:xfrm>
            <a:off x="6952678" y="3496508"/>
            <a:ext cx="1330533" cy="3356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bg2"/>
                </a:solidFill>
                <a:latin typeface="Kumbh Sans Thin"/>
                <a:ea typeface="Kumbh Sans Thin"/>
                <a:cs typeface="Kumbh Sans Thin"/>
                <a:sym typeface="Kumbh Sans Thin"/>
              </a:rPr>
              <a:t>20%</a:t>
            </a:r>
            <a:endParaRPr dirty="0">
              <a:solidFill>
                <a:schemeClr val="bg2"/>
              </a:solidFill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AEAFB9-4893-4D45-395A-63BEE910D0AF}"/>
              </a:ext>
            </a:extLst>
          </p:cNvPr>
          <p:cNvSpPr txBox="1"/>
          <p:nvPr/>
        </p:nvSpPr>
        <p:spPr>
          <a:xfrm>
            <a:off x="6488429" y="3780267"/>
            <a:ext cx="22185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Kumbh Sans Thin"/>
                <a:ea typeface="Kumbh Sans Thin"/>
                <a:cs typeface="Kumbh Sans Thin"/>
                <a:sym typeface="Kumbh Sans Thin"/>
              </a:rPr>
              <a:t>Testing</a:t>
            </a:r>
            <a:endParaRPr kumimoji="0" lang="en" sz="1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umbh Sans Thin"/>
              <a:ea typeface="Kumbh Sans Thin"/>
              <a:cs typeface="Kumbh Sans Thin"/>
              <a:sym typeface="Kumbh Sans Thi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" name="Google Shape;295;p36"/>
          <p:cNvGrpSpPr/>
          <p:nvPr/>
        </p:nvGrpSpPr>
        <p:grpSpPr>
          <a:xfrm>
            <a:off x="1930732" y="3043133"/>
            <a:ext cx="2458170" cy="1515572"/>
            <a:chOff x="5152350" y="3049988"/>
            <a:chExt cx="3271660" cy="1624641"/>
          </a:xfrm>
        </p:grpSpPr>
        <p:sp>
          <p:nvSpPr>
            <p:cNvPr id="296" name="Google Shape;296;p36"/>
            <p:cNvSpPr/>
            <p:nvPr/>
          </p:nvSpPr>
          <p:spPr>
            <a:xfrm>
              <a:off x="5285110" y="3150628"/>
              <a:ext cx="3138900" cy="1524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36"/>
            <p:cNvSpPr/>
            <p:nvPr/>
          </p:nvSpPr>
          <p:spPr>
            <a:xfrm>
              <a:off x="5152350" y="3049988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8" name="Google Shape;298;p36"/>
            <p:cNvGrpSpPr/>
            <p:nvPr/>
          </p:nvGrpSpPr>
          <p:grpSpPr>
            <a:xfrm>
              <a:off x="80592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299" name="Google Shape;299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0" name="Google Shape;300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1" name="Google Shape;301;p36"/>
            <p:cNvCxnSpPr/>
            <p:nvPr/>
          </p:nvCxnSpPr>
          <p:spPr>
            <a:xfrm>
              <a:off x="51523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2" name="Google Shape;302;p36"/>
            <p:cNvCxnSpPr/>
            <p:nvPr/>
          </p:nvCxnSpPr>
          <p:spPr>
            <a:xfrm>
              <a:off x="79239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3" name="Google Shape;303;p36"/>
          <p:cNvGrpSpPr/>
          <p:nvPr/>
        </p:nvGrpSpPr>
        <p:grpSpPr>
          <a:xfrm>
            <a:off x="6170713" y="1253713"/>
            <a:ext cx="2458170" cy="1515572"/>
            <a:chOff x="1400750" y="3049988"/>
            <a:chExt cx="3271660" cy="1624641"/>
          </a:xfrm>
        </p:grpSpPr>
        <p:sp>
          <p:nvSpPr>
            <p:cNvPr id="304" name="Google Shape;304;p36"/>
            <p:cNvSpPr/>
            <p:nvPr/>
          </p:nvSpPr>
          <p:spPr>
            <a:xfrm>
              <a:off x="1533510" y="3150628"/>
              <a:ext cx="3138900" cy="15240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36"/>
            <p:cNvSpPr/>
            <p:nvPr/>
          </p:nvSpPr>
          <p:spPr>
            <a:xfrm>
              <a:off x="1400750" y="3049988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6" name="Google Shape;306;p36"/>
            <p:cNvGrpSpPr/>
            <p:nvPr/>
          </p:nvGrpSpPr>
          <p:grpSpPr>
            <a:xfrm>
              <a:off x="4307618" y="3105123"/>
              <a:ext cx="101844" cy="101826"/>
              <a:chOff x="8300831" y="1364305"/>
              <a:chExt cx="184200" cy="184200"/>
            </a:xfrm>
          </p:grpSpPr>
          <p:cxnSp>
            <p:nvCxnSpPr>
              <p:cNvPr id="307" name="Google Shape;307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8" name="Google Shape;308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09" name="Google Shape;309;p36"/>
            <p:cNvCxnSpPr/>
            <p:nvPr/>
          </p:nvCxnSpPr>
          <p:spPr>
            <a:xfrm>
              <a:off x="1400750" y="32739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" name="Google Shape;310;p36"/>
            <p:cNvCxnSpPr/>
            <p:nvPr/>
          </p:nvCxnSpPr>
          <p:spPr>
            <a:xfrm>
              <a:off x="4172300" y="30500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1" name="Google Shape;311;p36"/>
          <p:cNvGrpSpPr/>
          <p:nvPr/>
        </p:nvGrpSpPr>
        <p:grpSpPr>
          <a:xfrm>
            <a:off x="3397671" y="1222359"/>
            <a:ext cx="2458283" cy="1515559"/>
            <a:chOff x="4592150" y="1257826"/>
            <a:chExt cx="3271810" cy="1624627"/>
          </a:xfrm>
        </p:grpSpPr>
        <p:sp>
          <p:nvSpPr>
            <p:cNvPr id="312" name="Google Shape;312;p36"/>
            <p:cNvSpPr/>
            <p:nvPr/>
          </p:nvSpPr>
          <p:spPr>
            <a:xfrm>
              <a:off x="4725060" y="1358453"/>
              <a:ext cx="3138900" cy="152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6"/>
            <p:cNvSpPr/>
            <p:nvPr/>
          </p:nvSpPr>
          <p:spPr>
            <a:xfrm>
              <a:off x="4592300" y="1257826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4" name="Google Shape;314;p36"/>
            <p:cNvGrpSpPr/>
            <p:nvPr/>
          </p:nvGrpSpPr>
          <p:grpSpPr>
            <a:xfrm>
              <a:off x="74990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315" name="Google Shape;315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6" name="Google Shape;316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17" name="Google Shape;317;p36"/>
            <p:cNvCxnSpPr/>
            <p:nvPr/>
          </p:nvCxnSpPr>
          <p:spPr>
            <a:xfrm>
              <a:off x="45921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8" name="Google Shape;318;p36"/>
            <p:cNvCxnSpPr/>
            <p:nvPr/>
          </p:nvCxnSpPr>
          <p:spPr>
            <a:xfrm>
              <a:off x="73637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9" name="Google Shape;319;p36"/>
          <p:cNvGrpSpPr/>
          <p:nvPr/>
        </p:nvGrpSpPr>
        <p:grpSpPr>
          <a:xfrm>
            <a:off x="632797" y="1230036"/>
            <a:ext cx="2458283" cy="1515572"/>
            <a:chOff x="840550" y="1257813"/>
            <a:chExt cx="3271810" cy="1624641"/>
          </a:xfrm>
        </p:grpSpPr>
        <p:sp>
          <p:nvSpPr>
            <p:cNvPr id="320" name="Google Shape;320;p36"/>
            <p:cNvSpPr/>
            <p:nvPr/>
          </p:nvSpPr>
          <p:spPr>
            <a:xfrm>
              <a:off x="973460" y="1358453"/>
              <a:ext cx="3138900" cy="1524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6"/>
            <p:cNvSpPr/>
            <p:nvPr/>
          </p:nvSpPr>
          <p:spPr>
            <a:xfrm>
              <a:off x="840700" y="1257813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" name="Google Shape;322;p36"/>
            <p:cNvGrpSpPr/>
            <p:nvPr/>
          </p:nvGrpSpPr>
          <p:grpSpPr>
            <a:xfrm>
              <a:off x="37474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323" name="Google Shape;323;p36"/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4" name="Google Shape;324;p36"/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25" name="Google Shape;325;p36"/>
            <p:cNvCxnSpPr/>
            <p:nvPr/>
          </p:nvCxnSpPr>
          <p:spPr>
            <a:xfrm>
              <a:off x="8405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6" name="Google Shape;326;p36"/>
            <p:cNvCxnSpPr/>
            <p:nvPr/>
          </p:nvCxnSpPr>
          <p:spPr>
            <a:xfrm>
              <a:off x="36121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9" name="Google Shape;329;p36"/>
          <p:cNvSpPr txBox="1">
            <a:spLocks noGrp="1"/>
          </p:cNvSpPr>
          <p:nvPr>
            <p:ph type="title" idx="2"/>
          </p:nvPr>
        </p:nvSpPr>
        <p:spPr>
          <a:xfrm>
            <a:off x="632684" y="1546501"/>
            <a:ext cx="501958" cy="492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01</a:t>
            </a:r>
            <a:endParaRPr sz="2400" dirty="0"/>
          </a:p>
        </p:txBody>
      </p:sp>
      <p:sp>
        <p:nvSpPr>
          <p:cNvPr id="332" name="Google Shape;332;p36"/>
          <p:cNvSpPr txBox="1">
            <a:spLocks noGrp="1"/>
          </p:cNvSpPr>
          <p:nvPr>
            <p:ph type="title" idx="5"/>
          </p:nvPr>
        </p:nvSpPr>
        <p:spPr>
          <a:xfrm>
            <a:off x="6170487" y="1606061"/>
            <a:ext cx="550353" cy="492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03</a:t>
            </a:r>
            <a:endParaRPr sz="2400" dirty="0"/>
          </a:p>
        </p:txBody>
      </p:sp>
      <p:sp>
        <p:nvSpPr>
          <p:cNvPr id="335" name="Google Shape;335;p36"/>
          <p:cNvSpPr txBox="1">
            <a:spLocks noGrp="1"/>
          </p:cNvSpPr>
          <p:nvPr>
            <p:ph type="title" idx="8"/>
          </p:nvPr>
        </p:nvSpPr>
        <p:spPr>
          <a:xfrm>
            <a:off x="3418177" y="1538811"/>
            <a:ext cx="546814" cy="492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02</a:t>
            </a:r>
            <a:endParaRPr sz="2400" dirty="0"/>
          </a:p>
        </p:txBody>
      </p:sp>
      <p:sp>
        <p:nvSpPr>
          <p:cNvPr id="338" name="Google Shape;338;p36"/>
          <p:cNvSpPr txBox="1">
            <a:spLocks noGrp="1"/>
          </p:cNvSpPr>
          <p:nvPr>
            <p:ph type="title" idx="14"/>
          </p:nvPr>
        </p:nvSpPr>
        <p:spPr>
          <a:xfrm>
            <a:off x="1920870" y="3362258"/>
            <a:ext cx="593730" cy="49227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04</a:t>
            </a:r>
            <a:endParaRPr sz="24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10DB69-4372-9A24-6A1F-43DADF070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3640" y="1762799"/>
            <a:ext cx="1481565" cy="492273"/>
          </a:xfrm>
        </p:spPr>
        <p:txBody>
          <a:bodyPr/>
          <a:lstStyle/>
          <a:p>
            <a:pPr algn="ctr"/>
            <a:r>
              <a:rPr lang="en-US" dirty="0"/>
              <a:t>Linear Regression</a:t>
            </a:r>
            <a:endParaRPr lang="ar-SA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DE29FE9-6D2A-89E7-A20E-5CAE6E1D347A}"/>
              </a:ext>
            </a:extLst>
          </p:cNvPr>
          <p:cNvSpPr>
            <a:spLocks noGrp="1"/>
          </p:cNvSpPr>
          <p:nvPr>
            <p:ph type="title" idx="7"/>
          </p:nvPr>
        </p:nvSpPr>
        <p:spPr>
          <a:xfrm>
            <a:off x="4114941" y="1778335"/>
            <a:ext cx="1234659" cy="492273"/>
          </a:xfrm>
        </p:spPr>
        <p:txBody>
          <a:bodyPr/>
          <a:lstStyle/>
          <a:p>
            <a:pPr algn="ctr"/>
            <a:r>
              <a:rPr lang="en-US" dirty="0"/>
              <a:t>Decision Tree</a:t>
            </a:r>
            <a:endParaRPr lang="ar-SA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5196F7AD-89F2-BBF0-C77D-E04ECDCAA339}"/>
              </a:ext>
            </a:extLst>
          </p:cNvPr>
          <p:cNvSpPr>
            <a:spLocks noGrp="1"/>
          </p:cNvSpPr>
          <p:nvPr>
            <p:ph type="title" idx="3"/>
          </p:nvPr>
        </p:nvSpPr>
        <p:spPr/>
        <p:txBody>
          <a:bodyPr/>
          <a:lstStyle/>
          <a:p>
            <a:r>
              <a:rPr lang="en-US" dirty="0"/>
              <a:t>Models Used</a:t>
            </a:r>
            <a:endParaRPr lang="ar-SA" dirty="0"/>
          </a:p>
        </p:txBody>
      </p:sp>
      <p:sp>
        <p:nvSpPr>
          <p:cNvPr id="15" name="Title 14">
            <a:extLst>
              <a:ext uri="{FF2B5EF4-FFF2-40B4-BE49-F238E27FC236}">
                <a16:creationId xmlns:a16="http://schemas.microsoft.com/office/drawing/2014/main" id="{698065C9-0792-89D9-C8B2-5EFF3D4D5C31}"/>
              </a:ext>
            </a:extLst>
          </p:cNvPr>
          <p:cNvSpPr>
            <a:spLocks noGrp="1"/>
          </p:cNvSpPr>
          <p:nvPr>
            <p:ph type="title" idx="4"/>
          </p:nvPr>
        </p:nvSpPr>
        <p:spPr>
          <a:xfrm>
            <a:off x="6970742" y="1804165"/>
            <a:ext cx="1006858" cy="492273"/>
          </a:xfrm>
        </p:spPr>
        <p:txBody>
          <a:bodyPr/>
          <a:lstStyle/>
          <a:p>
            <a:pPr algn="ctr"/>
            <a:r>
              <a:rPr lang="en-US" dirty="0"/>
              <a:t>KNN</a:t>
            </a:r>
            <a:endParaRPr lang="ar-SA" dirty="0"/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43D8640A-55D7-3388-FDDA-B53A204C39F7}"/>
              </a:ext>
            </a:extLst>
          </p:cNvPr>
          <p:cNvSpPr>
            <a:spLocks noGrp="1"/>
          </p:cNvSpPr>
          <p:nvPr>
            <p:ph type="title" idx="13"/>
          </p:nvPr>
        </p:nvSpPr>
        <p:spPr>
          <a:xfrm>
            <a:off x="2715208" y="3614332"/>
            <a:ext cx="1187192" cy="492273"/>
          </a:xfrm>
        </p:spPr>
        <p:txBody>
          <a:bodyPr/>
          <a:lstStyle/>
          <a:p>
            <a:pPr algn="ctr"/>
            <a:r>
              <a:rPr lang="en-US" dirty="0"/>
              <a:t>Random Forest</a:t>
            </a:r>
            <a:endParaRPr lang="ar-SA" dirty="0"/>
          </a:p>
        </p:txBody>
      </p:sp>
      <p:grpSp>
        <p:nvGrpSpPr>
          <p:cNvPr id="24" name="Google Shape;311;p36">
            <a:extLst>
              <a:ext uri="{FF2B5EF4-FFF2-40B4-BE49-F238E27FC236}">
                <a16:creationId xmlns:a16="http://schemas.microsoft.com/office/drawing/2014/main" id="{1D10FAE6-266E-FCD4-1E87-03F251DC9E2D}"/>
              </a:ext>
            </a:extLst>
          </p:cNvPr>
          <p:cNvGrpSpPr/>
          <p:nvPr/>
        </p:nvGrpSpPr>
        <p:grpSpPr>
          <a:xfrm>
            <a:off x="4786659" y="3045166"/>
            <a:ext cx="2458283" cy="1515559"/>
            <a:chOff x="4592150" y="1257826"/>
            <a:chExt cx="3271810" cy="1624627"/>
          </a:xfrm>
        </p:grpSpPr>
        <p:sp>
          <p:nvSpPr>
            <p:cNvPr id="25" name="Google Shape;312;p36">
              <a:extLst>
                <a:ext uri="{FF2B5EF4-FFF2-40B4-BE49-F238E27FC236}">
                  <a16:creationId xmlns:a16="http://schemas.microsoft.com/office/drawing/2014/main" id="{AFF1B090-CFF7-7808-BEE7-0C708B77310E}"/>
                </a:ext>
              </a:extLst>
            </p:cNvPr>
            <p:cNvSpPr/>
            <p:nvPr/>
          </p:nvSpPr>
          <p:spPr>
            <a:xfrm>
              <a:off x="4725060" y="1358453"/>
              <a:ext cx="3138900" cy="1524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13;p36">
              <a:extLst>
                <a:ext uri="{FF2B5EF4-FFF2-40B4-BE49-F238E27FC236}">
                  <a16:creationId xmlns:a16="http://schemas.microsoft.com/office/drawing/2014/main" id="{6D48529F-D4EF-0F55-6F3D-2582FDC3279D}"/>
                </a:ext>
              </a:extLst>
            </p:cNvPr>
            <p:cNvSpPr/>
            <p:nvPr/>
          </p:nvSpPr>
          <p:spPr>
            <a:xfrm>
              <a:off x="4592300" y="1257826"/>
              <a:ext cx="3138900" cy="15240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" name="Google Shape;314;p36">
              <a:extLst>
                <a:ext uri="{FF2B5EF4-FFF2-40B4-BE49-F238E27FC236}">
                  <a16:creationId xmlns:a16="http://schemas.microsoft.com/office/drawing/2014/main" id="{8374FC02-C4B9-A131-7308-6EECAA495164}"/>
                </a:ext>
              </a:extLst>
            </p:cNvPr>
            <p:cNvGrpSpPr/>
            <p:nvPr/>
          </p:nvGrpSpPr>
          <p:grpSpPr>
            <a:xfrm>
              <a:off x="7499018" y="1318023"/>
              <a:ext cx="101844" cy="101826"/>
              <a:chOff x="8300831" y="1364305"/>
              <a:chExt cx="184200" cy="184200"/>
            </a:xfrm>
          </p:grpSpPr>
          <p:cxnSp>
            <p:nvCxnSpPr>
              <p:cNvPr id="30" name="Google Shape;315;p36">
                <a:extLst>
                  <a:ext uri="{FF2B5EF4-FFF2-40B4-BE49-F238E27FC236}">
                    <a16:creationId xmlns:a16="http://schemas.microsoft.com/office/drawing/2014/main" id="{FA046611-A234-1FB5-7527-3BB12CCD3853}"/>
                  </a:ext>
                </a:extLst>
              </p:cNvPr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" name="Google Shape;316;p36">
                <a:extLst>
                  <a:ext uri="{FF2B5EF4-FFF2-40B4-BE49-F238E27FC236}">
                    <a16:creationId xmlns:a16="http://schemas.microsoft.com/office/drawing/2014/main" id="{945DBC58-6B64-3F9F-0269-0D5AFF612A32}"/>
                  </a:ext>
                </a:extLst>
              </p:cNvPr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8" name="Google Shape;317;p36">
              <a:extLst>
                <a:ext uri="{FF2B5EF4-FFF2-40B4-BE49-F238E27FC236}">
                  <a16:creationId xmlns:a16="http://schemas.microsoft.com/office/drawing/2014/main" id="{BA010E10-121D-3ACF-3515-CEEDD94208BD}"/>
                </a:ext>
              </a:extLst>
            </p:cNvPr>
            <p:cNvCxnSpPr/>
            <p:nvPr/>
          </p:nvCxnSpPr>
          <p:spPr>
            <a:xfrm>
              <a:off x="4592150" y="1486825"/>
              <a:ext cx="31392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318;p36">
              <a:extLst>
                <a:ext uri="{FF2B5EF4-FFF2-40B4-BE49-F238E27FC236}">
                  <a16:creationId xmlns:a16="http://schemas.microsoft.com/office/drawing/2014/main" id="{D74F8299-37DD-CCFC-53E5-807EBE9A4548}"/>
                </a:ext>
              </a:extLst>
            </p:cNvPr>
            <p:cNvCxnSpPr/>
            <p:nvPr/>
          </p:nvCxnSpPr>
          <p:spPr>
            <a:xfrm>
              <a:off x="7363700" y="1262900"/>
              <a:ext cx="0" cy="2283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335;p36">
            <a:extLst>
              <a:ext uri="{FF2B5EF4-FFF2-40B4-BE49-F238E27FC236}">
                <a16:creationId xmlns:a16="http://schemas.microsoft.com/office/drawing/2014/main" id="{DD34AD14-C4C0-0C28-5F5D-CA930D2282DE}"/>
              </a:ext>
            </a:extLst>
          </p:cNvPr>
          <p:cNvSpPr txBox="1">
            <a:spLocks/>
          </p:cNvSpPr>
          <p:nvPr/>
        </p:nvSpPr>
        <p:spPr>
          <a:xfrm>
            <a:off x="4796634" y="3382408"/>
            <a:ext cx="624080" cy="49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200" b="0" i="0" u="none" strike="noStrike" cap="none">
                <a:solidFill>
                  <a:schemeClr val="lt2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Kumbh Sans SemiBold"/>
              <a:buNone/>
              <a:defRPr sz="30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r>
              <a:rPr lang="en" sz="2400" dirty="0"/>
              <a:t>05</a:t>
            </a:r>
          </a:p>
        </p:txBody>
      </p:sp>
      <p:sp>
        <p:nvSpPr>
          <p:cNvPr id="33" name="Title 6">
            <a:extLst>
              <a:ext uri="{FF2B5EF4-FFF2-40B4-BE49-F238E27FC236}">
                <a16:creationId xmlns:a16="http://schemas.microsoft.com/office/drawing/2014/main" id="{CAD8D3FA-FF8E-E990-32D8-78F613BFDE40}"/>
              </a:ext>
            </a:extLst>
          </p:cNvPr>
          <p:cNvSpPr txBox="1">
            <a:spLocks/>
          </p:cNvSpPr>
          <p:nvPr/>
        </p:nvSpPr>
        <p:spPr>
          <a:xfrm>
            <a:off x="5491050" y="3628545"/>
            <a:ext cx="1327350" cy="4922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19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Kumbh Sans SemiBold"/>
              <a:buNone/>
              <a:defRPr sz="2400" b="0" i="0" u="none" strike="noStrike" cap="none">
                <a:solidFill>
                  <a:schemeClr val="lt1"/>
                </a:solidFill>
                <a:latin typeface="Kumbh Sans SemiBold"/>
                <a:ea typeface="Kumbh Sans SemiBold"/>
                <a:cs typeface="Kumbh Sans SemiBold"/>
                <a:sym typeface="Kumbh Sans SemiBold"/>
              </a:defRPr>
            </a:lvl9pPr>
          </a:lstStyle>
          <a:p>
            <a:pPr algn="ctr"/>
            <a:r>
              <a:rPr lang="en-US" dirty="0" err="1"/>
              <a:t>XGBoost</a:t>
            </a:r>
            <a:endParaRPr lang="ar-S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59"/>
          <p:cNvSpPr/>
          <p:nvPr/>
        </p:nvSpPr>
        <p:spPr>
          <a:xfrm>
            <a:off x="1273238" y="1256425"/>
            <a:ext cx="6739500" cy="31650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283" name="Google Shape;1283;p59"/>
          <p:cNvGraphicFramePr/>
          <p:nvPr>
            <p:extLst>
              <p:ext uri="{D42A27DB-BD31-4B8C-83A1-F6EECF244321}">
                <p14:modId xmlns:p14="http://schemas.microsoft.com/office/powerpoint/2010/main" val="642560655"/>
              </p:ext>
            </p:extLst>
          </p:nvPr>
        </p:nvGraphicFramePr>
        <p:xfrm>
          <a:off x="1131263" y="1098425"/>
          <a:ext cx="6739399" cy="3165025"/>
        </p:xfrm>
        <a:graphic>
          <a:graphicData uri="http://schemas.openxmlformats.org/drawingml/2006/table">
            <a:tbl>
              <a:tblPr>
                <a:noFill/>
                <a:tableStyleId>{9225EEBA-E2DD-4637-8D59-61EED9BC6D72}</a:tableStyleId>
              </a:tblPr>
              <a:tblGrid>
                <a:gridCol w="962232">
                  <a:extLst>
                    <a:ext uri="{9D8B030D-6E8A-4147-A177-3AD203B41FA5}">
                      <a16:colId xmlns:a16="http://schemas.microsoft.com/office/drawing/2014/main" val="4073625578"/>
                    </a:ext>
                  </a:extLst>
                </a:gridCol>
                <a:gridCol w="1227221">
                  <a:extLst>
                    <a:ext uri="{9D8B030D-6E8A-4147-A177-3AD203B41FA5}">
                      <a16:colId xmlns:a16="http://schemas.microsoft.com/office/drawing/2014/main" val="1360369692"/>
                    </a:ext>
                  </a:extLst>
                </a:gridCol>
                <a:gridCol w="12031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84851">
                  <a:extLst>
                    <a:ext uri="{9D8B030D-6E8A-4147-A177-3AD203B41FA5}">
                      <a16:colId xmlns:a16="http://schemas.microsoft.com/office/drawing/2014/main" val="2883985543"/>
                    </a:ext>
                  </a:extLst>
                </a:gridCol>
              </a:tblGrid>
              <a:tr h="6325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dirty="0">
                        <a:solidFill>
                          <a:schemeClr val="lt2"/>
                        </a:solidFill>
                        <a:latin typeface="Kumbh Sans SemiBold"/>
                        <a:ea typeface="Kumbh Sans SemiBold"/>
                        <a:cs typeface="Kumbh Sans SemiBold"/>
                        <a:sym typeface="Kumbh Sans Semi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lt2"/>
                          </a:solidFill>
                          <a:latin typeface="Kumbh Sans SemiBold"/>
                          <a:ea typeface="Kumbh Sans SemiBold"/>
                          <a:cs typeface="Kumbh Sans SemiBold"/>
                          <a:sym typeface="Kumbh Sans SemiBold"/>
                        </a:rPr>
                        <a:t>Linear Regression</a:t>
                      </a: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bg2"/>
                          </a:solidFill>
                          <a:latin typeface="Kumbh Sans SemiBold"/>
                          <a:ea typeface="Kumbh Sans SemiBold"/>
                          <a:cs typeface="Kumbh Sans SemiBold"/>
                          <a:sym typeface="Kumbh Sans SemiBold"/>
                        </a:rPr>
                        <a:t>Decision Tree</a:t>
                      </a:r>
                      <a:endParaRPr sz="1400" dirty="0">
                        <a:solidFill>
                          <a:schemeClr val="bg2"/>
                        </a:solidFill>
                        <a:latin typeface="Kumbh Sans SemiBold"/>
                        <a:ea typeface="Kumbh Sans SemiBold"/>
                        <a:cs typeface="Kumbh Sans SemiBold"/>
                        <a:sym typeface="Kumbh Sans SemiBold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accent1"/>
                          </a:solidFill>
                          <a:latin typeface="Kumbh Sans SemiBold"/>
                          <a:ea typeface="Kumbh Sans SemiBold"/>
                          <a:cs typeface="Kumbh Sans SemiBold"/>
                          <a:sym typeface="Kumbh Sans SemiBold"/>
                        </a:rPr>
                        <a:t>KNN</a:t>
                      </a:r>
                      <a:endParaRPr sz="1400" dirty="0">
                        <a:solidFill>
                          <a:schemeClr val="accent1"/>
                        </a:solidFill>
                        <a:latin typeface="Kumbh Sans SemiBold"/>
                        <a:ea typeface="Kumbh Sans SemiBold"/>
                        <a:cs typeface="Kumbh Sans SemiBold"/>
                        <a:sym typeface="Kumbh Sans Semi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accent2"/>
                          </a:solidFill>
                          <a:latin typeface="Kumbh Sans SemiBold"/>
                          <a:ea typeface="Kumbh Sans SemiBold"/>
                          <a:cs typeface="Kumbh Sans SemiBold"/>
                          <a:sym typeface="Kumbh Sans SemiBold"/>
                        </a:rPr>
                        <a:t>Random Forest</a:t>
                      </a:r>
                      <a:endParaRPr sz="1400" dirty="0">
                        <a:solidFill>
                          <a:schemeClr val="accent2"/>
                        </a:solidFill>
                        <a:latin typeface="Kumbh Sans SemiBold"/>
                        <a:ea typeface="Kumbh Sans SemiBold"/>
                        <a:cs typeface="Kumbh Sans SemiBold"/>
                        <a:sym typeface="Kumbh Sans Semi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 err="1">
                          <a:solidFill>
                            <a:schemeClr val="tx2"/>
                          </a:solidFill>
                          <a:latin typeface="Kumbh Sans SemiBold"/>
                          <a:ea typeface="Kumbh Sans SemiBold"/>
                          <a:cs typeface="Kumbh Sans SemiBold"/>
                          <a:sym typeface="Kumbh Sans SemiBold"/>
                        </a:rPr>
                        <a:t>XGBoost</a:t>
                      </a:r>
                      <a:endParaRPr sz="1400" dirty="0">
                        <a:solidFill>
                          <a:schemeClr val="tx2"/>
                        </a:solidFill>
                        <a:latin typeface="Kumbh Sans SemiBold"/>
                        <a:ea typeface="Kumbh Sans SemiBold"/>
                        <a:cs typeface="Kumbh Sans SemiBold"/>
                        <a:sym typeface="Kumbh Sans SemiBold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MEAN ABSOLUTE ERROR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987.96</a:t>
                      </a: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683.68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839.35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535.57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676.01</a:t>
                      </a: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4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MEAN SQUARED ERROR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2187686.85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1419568.72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1729407.08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758321.07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ar-SA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984954.75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4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R2 SCORE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0.85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0.90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0.88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0.95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0.93</a:t>
                      </a:r>
                      <a:endParaRPr sz="12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AA5617B-37AC-0936-497E-A37678F0B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Evaluation</a:t>
            </a:r>
            <a:endParaRPr lang="ar-S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403;p62">
            <a:extLst>
              <a:ext uri="{FF2B5EF4-FFF2-40B4-BE49-F238E27FC236}">
                <a16:creationId xmlns:a16="http://schemas.microsoft.com/office/drawing/2014/main" id="{2B8B6358-4339-3617-6935-BB256BD47DCD}"/>
              </a:ext>
            </a:extLst>
          </p:cNvPr>
          <p:cNvSpPr txBox="1"/>
          <p:nvPr/>
        </p:nvSpPr>
        <p:spPr>
          <a:xfrm>
            <a:off x="4731805" y="3169235"/>
            <a:ext cx="2958941" cy="857357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US" sz="1600" dirty="0">
              <a:solidFill>
                <a:schemeClr val="accent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1379" name="Google Shape;1379;p62"/>
          <p:cNvSpPr/>
          <p:nvPr/>
        </p:nvSpPr>
        <p:spPr>
          <a:xfrm>
            <a:off x="1618480" y="1746518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62"/>
          <p:cNvSpPr/>
          <p:nvPr/>
        </p:nvSpPr>
        <p:spPr>
          <a:xfrm>
            <a:off x="1601856" y="1662997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62"/>
          <p:cNvSpPr/>
          <p:nvPr/>
        </p:nvSpPr>
        <p:spPr>
          <a:xfrm>
            <a:off x="1544996" y="1662998"/>
            <a:ext cx="1002791" cy="187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5" name="Google Shape;1385;p62"/>
          <p:cNvSpPr txBox="1"/>
          <p:nvPr/>
        </p:nvSpPr>
        <p:spPr>
          <a:xfrm>
            <a:off x="720009" y="1710163"/>
            <a:ext cx="777689" cy="12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0.85</a:t>
            </a:r>
            <a:endParaRPr sz="1600" dirty="0">
              <a:solidFill>
                <a:schemeClr val="lt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1386" name="Google Shape;1386;p62"/>
          <p:cNvSpPr/>
          <p:nvPr/>
        </p:nvSpPr>
        <p:spPr>
          <a:xfrm>
            <a:off x="1618471" y="2248621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7" name="Google Shape;1387;p62"/>
          <p:cNvSpPr/>
          <p:nvPr/>
        </p:nvSpPr>
        <p:spPr>
          <a:xfrm>
            <a:off x="1544987" y="2184881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8" name="Google Shape;1388;p62"/>
          <p:cNvSpPr/>
          <p:nvPr/>
        </p:nvSpPr>
        <p:spPr>
          <a:xfrm>
            <a:off x="1544996" y="2184881"/>
            <a:ext cx="1435130" cy="187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1" name="Google Shape;1391;p62"/>
          <p:cNvSpPr txBox="1"/>
          <p:nvPr/>
        </p:nvSpPr>
        <p:spPr>
          <a:xfrm>
            <a:off x="720000" y="2232046"/>
            <a:ext cx="777689" cy="12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0.90</a:t>
            </a:r>
            <a:endParaRPr sz="1600" dirty="0">
              <a:solidFill>
                <a:schemeClr val="dk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1392" name="Google Shape;1392;p62"/>
          <p:cNvSpPr/>
          <p:nvPr/>
        </p:nvSpPr>
        <p:spPr>
          <a:xfrm>
            <a:off x="1618471" y="2735693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3" name="Google Shape;1393;p62"/>
          <p:cNvSpPr/>
          <p:nvPr/>
        </p:nvSpPr>
        <p:spPr>
          <a:xfrm>
            <a:off x="1544987" y="2671952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4" name="Google Shape;1394;p62"/>
          <p:cNvSpPr/>
          <p:nvPr/>
        </p:nvSpPr>
        <p:spPr>
          <a:xfrm>
            <a:off x="1544990" y="2671953"/>
            <a:ext cx="1218961" cy="187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62"/>
          <p:cNvSpPr txBox="1"/>
          <p:nvPr/>
        </p:nvSpPr>
        <p:spPr>
          <a:xfrm>
            <a:off x="720000" y="2719118"/>
            <a:ext cx="777689" cy="12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1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0.88</a:t>
            </a:r>
            <a:endParaRPr sz="1600" dirty="0">
              <a:solidFill>
                <a:schemeClr val="accent1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1398" name="Google Shape;1398;p62"/>
          <p:cNvSpPr/>
          <p:nvPr/>
        </p:nvSpPr>
        <p:spPr>
          <a:xfrm>
            <a:off x="1618471" y="3221766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62"/>
          <p:cNvSpPr/>
          <p:nvPr/>
        </p:nvSpPr>
        <p:spPr>
          <a:xfrm>
            <a:off x="1544987" y="3158026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0" name="Google Shape;1400;p62"/>
          <p:cNvSpPr/>
          <p:nvPr/>
        </p:nvSpPr>
        <p:spPr>
          <a:xfrm>
            <a:off x="1544989" y="3158026"/>
            <a:ext cx="1779544" cy="187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3" name="Google Shape;1403;p62"/>
          <p:cNvSpPr txBox="1"/>
          <p:nvPr/>
        </p:nvSpPr>
        <p:spPr>
          <a:xfrm>
            <a:off x="720000" y="3205191"/>
            <a:ext cx="777689" cy="12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accent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0.95</a:t>
            </a:r>
            <a:endParaRPr sz="1600" dirty="0">
              <a:solidFill>
                <a:schemeClr val="accent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C9149F0-C324-E7FA-290E-950677339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FIND THE BEST MODEL</a:t>
            </a:r>
            <a:endParaRPr lang="ar-SA" sz="2800" dirty="0"/>
          </a:p>
        </p:txBody>
      </p:sp>
      <p:sp>
        <p:nvSpPr>
          <p:cNvPr id="4" name="Google Shape;1379;p62"/>
          <p:cNvSpPr/>
          <p:nvPr/>
        </p:nvSpPr>
        <p:spPr>
          <a:xfrm>
            <a:off x="1618471" y="3707839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381;p62"/>
          <p:cNvSpPr/>
          <p:nvPr/>
        </p:nvSpPr>
        <p:spPr>
          <a:xfrm>
            <a:off x="1544987" y="3644099"/>
            <a:ext cx="1871281" cy="187586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" name="Google Shape;1382;p62"/>
          <p:cNvSpPr/>
          <p:nvPr/>
        </p:nvSpPr>
        <p:spPr>
          <a:xfrm>
            <a:off x="1544988" y="3644099"/>
            <a:ext cx="1603676" cy="187586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385;p62"/>
          <p:cNvSpPr txBox="1"/>
          <p:nvPr/>
        </p:nvSpPr>
        <p:spPr>
          <a:xfrm>
            <a:off x="720000" y="3691264"/>
            <a:ext cx="777689" cy="120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lt2"/>
                </a:solidFill>
                <a:latin typeface="Kumbh Sans SemiBold"/>
                <a:ea typeface="Kumbh Sans SemiBold"/>
                <a:cs typeface="Kumbh Sans SemiBold"/>
                <a:sym typeface="Kumbh Sans SemiBold"/>
              </a:rPr>
              <a:t>0.93</a:t>
            </a:r>
            <a:endParaRPr sz="1600" dirty="0">
              <a:solidFill>
                <a:schemeClr val="lt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8" name="Google Shape;1403;p62">
            <a:extLst>
              <a:ext uri="{FF2B5EF4-FFF2-40B4-BE49-F238E27FC236}">
                <a16:creationId xmlns:a16="http://schemas.microsoft.com/office/drawing/2014/main" id="{11C697A3-5814-31DE-10BC-E5A08186FFF8}"/>
              </a:ext>
            </a:extLst>
          </p:cNvPr>
          <p:cNvSpPr txBox="1"/>
          <p:nvPr/>
        </p:nvSpPr>
        <p:spPr>
          <a:xfrm>
            <a:off x="4640070" y="3084842"/>
            <a:ext cx="2958941" cy="857357"/>
          </a:xfrm>
          <a:prstGeom prst="roundRect">
            <a:avLst/>
          </a:prstGeom>
          <a:noFill/>
          <a:ln w="28575" cap="flat" cmpd="sng" algn="ctr">
            <a:solidFill>
              <a:srgbClr val="02A68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sz="1600" dirty="0">
                <a:latin typeface="Kumbh Sans SemiBold"/>
                <a:ea typeface="Kumbh Sans SemiBold"/>
                <a:cs typeface="Kumbh Sans SemiBold"/>
                <a:sym typeface="Kumbh Sans SemiBold"/>
              </a:rPr>
              <a:t>Best model: Random Forest </a:t>
            </a:r>
          </a:p>
          <a:p>
            <a:pPr lvl="0" algn="ctr"/>
            <a:r>
              <a:rPr lang="en-US" sz="1600" dirty="0">
                <a:latin typeface="Kumbh Sans SemiBold"/>
                <a:ea typeface="Kumbh Sans SemiBold"/>
                <a:cs typeface="Kumbh Sans SemiBold"/>
                <a:sym typeface="Kumbh Sans SemiBold"/>
              </a:rPr>
              <a:t>Best R² Score: 0.95</a:t>
            </a:r>
            <a:endParaRPr lang="en-US" sz="1600" dirty="0">
              <a:solidFill>
                <a:schemeClr val="accent2"/>
              </a:solidFill>
              <a:latin typeface="Kumbh Sans SemiBold"/>
              <a:ea typeface="Kumbh Sans SemiBold"/>
              <a:cs typeface="Kumbh Sans SemiBold"/>
              <a:sym typeface="Kumbh Sans SemiBold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AB24DC-57FA-B0F0-EE70-AAC9DF6C3B03}"/>
              </a:ext>
            </a:extLst>
          </p:cNvPr>
          <p:cNvSpPr txBox="1"/>
          <p:nvPr/>
        </p:nvSpPr>
        <p:spPr>
          <a:xfrm>
            <a:off x="4076700" y="1412300"/>
            <a:ext cx="4558630" cy="1349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lambda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"R2 SCORE"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])</a:t>
            </a:r>
          </a:p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best_score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results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"R2 SCORE"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models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"Best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model: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best_model_name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"Best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R² Score: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best_score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>
          <a:extLst>
            <a:ext uri="{FF2B5EF4-FFF2-40B4-BE49-F238E27FC236}">
              <a16:creationId xmlns:a16="http://schemas.microsoft.com/office/drawing/2014/main" id="{7F390060-B62B-7018-22D1-AB79D26EE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2" name="Google Shape;372;p38">
            <a:extLst>
              <a:ext uri="{FF2B5EF4-FFF2-40B4-BE49-F238E27FC236}">
                <a16:creationId xmlns:a16="http://schemas.microsoft.com/office/drawing/2014/main" id="{1B1AEEC7-5F23-2F0D-AD02-B37374942E43}"/>
              </a:ext>
            </a:extLst>
          </p:cNvPr>
          <p:cNvGrpSpPr/>
          <p:nvPr/>
        </p:nvGrpSpPr>
        <p:grpSpPr>
          <a:xfrm>
            <a:off x="1501244" y="1269775"/>
            <a:ext cx="6141512" cy="3049729"/>
            <a:chOff x="1501244" y="1269775"/>
            <a:chExt cx="6141512" cy="3049729"/>
          </a:xfrm>
        </p:grpSpPr>
        <p:sp>
          <p:nvSpPr>
            <p:cNvPr id="373" name="Google Shape;373;p38">
              <a:extLst>
                <a:ext uri="{FF2B5EF4-FFF2-40B4-BE49-F238E27FC236}">
                  <a16:creationId xmlns:a16="http://schemas.microsoft.com/office/drawing/2014/main" id="{F7E3778D-9644-99EC-EECE-0D266BAA8CA0}"/>
                </a:ext>
              </a:extLst>
            </p:cNvPr>
            <p:cNvSpPr/>
            <p:nvPr/>
          </p:nvSpPr>
          <p:spPr>
            <a:xfrm>
              <a:off x="1750456" y="1458704"/>
              <a:ext cx="5892300" cy="28608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8">
              <a:extLst>
                <a:ext uri="{FF2B5EF4-FFF2-40B4-BE49-F238E27FC236}">
                  <a16:creationId xmlns:a16="http://schemas.microsoft.com/office/drawing/2014/main" id="{2466F74B-4A51-87F4-444B-D805BD8D805D}"/>
                </a:ext>
              </a:extLst>
            </p:cNvPr>
            <p:cNvSpPr/>
            <p:nvPr/>
          </p:nvSpPr>
          <p:spPr>
            <a:xfrm>
              <a:off x="1501244" y="1269786"/>
              <a:ext cx="5892300" cy="28608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5" name="Google Shape;375;p38">
              <a:extLst>
                <a:ext uri="{FF2B5EF4-FFF2-40B4-BE49-F238E27FC236}">
                  <a16:creationId xmlns:a16="http://schemas.microsoft.com/office/drawing/2014/main" id="{08D67AA3-ADCA-F2BD-6D3E-DF0C26D7357B}"/>
                </a:ext>
              </a:extLst>
            </p:cNvPr>
            <p:cNvGrpSpPr/>
            <p:nvPr/>
          </p:nvGrpSpPr>
          <p:grpSpPr>
            <a:xfrm>
              <a:off x="7004481" y="1375279"/>
              <a:ext cx="184200" cy="184200"/>
              <a:chOff x="8300831" y="1364305"/>
              <a:chExt cx="184200" cy="184200"/>
            </a:xfrm>
          </p:grpSpPr>
          <p:cxnSp>
            <p:nvCxnSpPr>
              <p:cNvPr id="376" name="Google Shape;376;p38">
                <a:extLst>
                  <a:ext uri="{FF2B5EF4-FFF2-40B4-BE49-F238E27FC236}">
                    <a16:creationId xmlns:a16="http://schemas.microsoft.com/office/drawing/2014/main" id="{56E6ACD4-D104-6189-8E3D-63B69EED5227}"/>
                  </a:ext>
                </a:extLst>
              </p:cNvPr>
              <p:cNvCxnSpPr/>
              <p:nvPr/>
            </p:nvCxnSpPr>
            <p:spPr>
              <a:xfrm>
                <a:off x="8300831" y="1364305"/>
                <a:ext cx="184200" cy="184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77" name="Google Shape;377;p38">
                <a:extLst>
                  <a:ext uri="{FF2B5EF4-FFF2-40B4-BE49-F238E27FC236}">
                    <a16:creationId xmlns:a16="http://schemas.microsoft.com/office/drawing/2014/main" id="{8B41DFB7-8A4F-7752-A557-B6707B1668DE}"/>
                  </a:ext>
                </a:extLst>
              </p:cNvPr>
              <p:cNvCxnSpPr/>
              <p:nvPr/>
            </p:nvCxnSpPr>
            <p:spPr>
              <a:xfrm flipH="1">
                <a:off x="8304047" y="1364461"/>
                <a:ext cx="177900" cy="1779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378" name="Google Shape;378;p38">
              <a:extLst>
                <a:ext uri="{FF2B5EF4-FFF2-40B4-BE49-F238E27FC236}">
                  <a16:creationId xmlns:a16="http://schemas.microsoft.com/office/drawing/2014/main" id="{092CF977-4EB8-3FC1-D71C-F09A7C880905}"/>
                </a:ext>
              </a:extLst>
            </p:cNvPr>
            <p:cNvCxnSpPr/>
            <p:nvPr/>
          </p:nvCxnSpPr>
          <p:spPr>
            <a:xfrm>
              <a:off x="1503025" y="1655775"/>
              <a:ext cx="58905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38">
              <a:extLst>
                <a:ext uri="{FF2B5EF4-FFF2-40B4-BE49-F238E27FC236}">
                  <a16:creationId xmlns:a16="http://schemas.microsoft.com/office/drawing/2014/main" id="{AA5B060C-A8E6-566C-DEA9-C5C0C042FFDE}"/>
                </a:ext>
              </a:extLst>
            </p:cNvPr>
            <p:cNvCxnSpPr/>
            <p:nvPr/>
          </p:nvCxnSpPr>
          <p:spPr>
            <a:xfrm>
              <a:off x="6807125" y="1269775"/>
              <a:ext cx="0" cy="3819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1" name="Google Shape;381;p38">
            <a:extLst>
              <a:ext uri="{FF2B5EF4-FFF2-40B4-BE49-F238E27FC236}">
                <a16:creationId xmlns:a16="http://schemas.microsoft.com/office/drawing/2014/main" id="{6660C1D4-B283-EF56-FFA0-4EAFDC4539C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871944" y="1741336"/>
            <a:ext cx="3150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03</a:t>
            </a:r>
            <a:endParaRPr dirty="0">
              <a:solidFill>
                <a:schemeClr val="accent2"/>
              </a:solidFill>
            </a:endParaRPr>
          </a:p>
        </p:txBody>
      </p:sp>
      <p:cxnSp>
        <p:nvCxnSpPr>
          <p:cNvPr id="383" name="Google Shape;383;p38">
            <a:extLst>
              <a:ext uri="{FF2B5EF4-FFF2-40B4-BE49-F238E27FC236}">
                <a16:creationId xmlns:a16="http://schemas.microsoft.com/office/drawing/2014/main" id="{D8785AF3-A4BD-15CE-01A1-69EC36D5812A}"/>
              </a:ext>
            </a:extLst>
          </p:cNvPr>
          <p:cNvCxnSpPr/>
          <p:nvPr/>
        </p:nvCxnSpPr>
        <p:spPr>
          <a:xfrm rot="10800000">
            <a:off x="3983300" y="2580749"/>
            <a:ext cx="9282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FACCC9AC-4D3F-DBEE-11F7-0C99D3241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4080" y="2796295"/>
            <a:ext cx="4460744" cy="952500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</a:rPr>
              <a:t>Predictions &amp; Performance Metrics</a:t>
            </a:r>
            <a:endParaRPr lang="ar-SA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227024"/>
      </p:ext>
    </p:extLst>
  </p:cSld>
  <p:clrMapOvr>
    <a:masterClrMapping/>
  </p:clrMapOvr>
</p:sld>
</file>

<file path=ppt/theme/theme1.xml><?xml version="1.0" encoding="utf-8"?>
<a:theme xmlns:a="http://schemas.openxmlformats.org/drawingml/2006/main" name="Business Math for Sales Forecasting by Slidesgo">
  <a:themeElements>
    <a:clrScheme name="Simple Light">
      <a:dk1>
        <a:srgbClr val="1B221A"/>
      </a:dk1>
      <a:lt1>
        <a:srgbClr val="FFFFFF"/>
      </a:lt1>
      <a:dk2>
        <a:srgbClr val="0294E7"/>
      </a:dk2>
      <a:lt2>
        <a:srgbClr val="E58DE9"/>
      </a:lt2>
      <a:accent1>
        <a:srgbClr val="FDCB72"/>
      </a:accent1>
      <a:accent2>
        <a:srgbClr val="02A681"/>
      </a:accent2>
      <a:accent3>
        <a:srgbClr val="202A1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828</Words>
  <Application>Microsoft Office PowerPoint</Application>
  <PresentationFormat>On-screen Show (16:9)</PresentationFormat>
  <Paragraphs>128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Rubik Mono One</vt:lpstr>
      <vt:lpstr>Consolas</vt:lpstr>
      <vt:lpstr>Kumbh Sans SemiBold</vt:lpstr>
      <vt:lpstr>Arial Unicode MS</vt:lpstr>
      <vt:lpstr>Quattrocento Sans</vt:lpstr>
      <vt:lpstr>Arial</vt:lpstr>
      <vt:lpstr>Kumbh Sans Thin</vt:lpstr>
      <vt:lpstr>Business Math for Sales Forecasting by Slidesgo</vt:lpstr>
      <vt:lpstr>Sales Prediction Model </vt:lpstr>
      <vt:lpstr>01</vt:lpstr>
      <vt:lpstr>Data Preprocessing</vt:lpstr>
      <vt:lpstr>02</vt:lpstr>
      <vt:lpstr>Splitting the data</vt:lpstr>
      <vt:lpstr>01</vt:lpstr>
      <vt:lpstr>Model Evaluation</vt:lpstr>
      <vt:lpstr>FIND THE BEST MODEL</vt:lpstr>
      <vt:lpstr>03</vt:lpstr>
      <vt:lpstr>Predict on the Test Set</vt:lpstr>
      <vt:lpstr>01</vt:lpstr>
      <vt:lpstr>Comparing Actual Sales with Predicted Sales</vt:lpstr>
      <vt:lpstr>Evaluating Classification Metrics</vt:lpstr>
      <vt:lpstr>PowerPoint Presentation</vt:lpstr>
      <vt:lpstr>04</vt:lpstr>
      <vt:lpstr>Our team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Ghala Alotaibi</cp:lastModifiedBy>
  <cp:revision>3</cp:revision>
  <dcterms:modified xsi:type="dcterms:W3CDTF">2025-03-01T21:07:21Z</dcterms:modified>
</cp:coreProperties>
</file>