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4"/>
  </p:notesMasterIdLst>
  <p:sldIdLst>
    <p:sldId id="256" r:id="rId2"/>
    <p:sldId id="260" r:id="rId3"/>
    <p:sldId id="272" r:id="rId4"/>
    <p:sldId id="257" r:id="rId5"/>
    <p:sldId id="306" r:id="rId6"/>
    <p:sldId id="311" r:id="rId7"/>
    <p:sldId id="312" r:id="rId8"/>
    <p:sldId id="317" r:id="rId9"/>
    <p:sldId id="300" r:id="rId10"/>
    <p:sldId id="301" r:id="rId11"/>
    <p:sldId id="307" r:id="rId12"/>
    <p:sldId id="315" r:id="rId13"/>
    <p:sldId id="302" r:id="rId14"/>
    <p:sldId id="314" r:id="rId15"/>
    <p:sldId id="316" r:id="rId16"/>
    <p:sldId id="303" r:id="rId17"/>
    <p:sldId id="309" r:id="rId18"/>
    <p:sldId id="262" r:id="rId19"/>
    <p:sldId id="304" r:id="rId20"/>
    <p:sldId id="310" r:id="rId21"/>
    <p:sldId id="320" r:id="rId22"/>
    <p:sldId id="321" r:id="rId23"/>
    <p:sldId id="322" r:id="rId24"/>
    <p:sldId id="323" r:id="rId25"/>
    <p:sldId id="327" r:id="rId26"/>
    <p:sldId id="325" r:id="rId27"/>
    <p:sldId id="328" r:id="rId28"/>
    <p:sldId id="330" r:id="rId29"/>
    <p:sldId id="331" r:id="rId30"/>
    <p:sldId id="305" r:id="rId31"/>
    <p:sldId id="276" r:id="rId32"/>
    <p:sldId id="278" r:id="rId3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5"/>
    </p:embeddedFont>
    <p:embeddedFont>
      <p:font typeface="Karla" pitchFamily="2" charset="0"/>
      <p:regular r:id="rId36"/>
      <p:bold r:id="rId37"/>
      <p:italic r:id="rId38"/>
      <p:boldItalic r:id="rId39"/>
    </p:embeddedFont>
    <p:embeddedFont>
      <p:font typeface="Rubik Black" panose="020B0604020202020204" charset="-78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DF0D99-426C-47BB-94DD-D0B437425A29}">
  <a:tblStyle styleId="{73DF0D99-426C-47BB-94DD-D0B437425A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AA3BC8-96A0-4028-9942-C7F2641B69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 autoAdjust="0"/>
    <p:restoredTop sz="94660"/>
  </p:normalViewPr>
  <p:slideViewPr>
    <p:cSldViewPr snapToGrid="0">
      <p:cViewPr>
        <p:scale>
          <a:sx n="121" d="100"/>
          <a:sy n="121" d="100"/>
        </p:scale>
        <p:origin x="12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>
          <a:extLst>
            <a:ext uri="{FF2B5EF4-FFF2-40B4-BE49-F238E27FC236}">
              <a16:creationId xmlns:a16="http://schemas.microsoft.com/office/drawing/2014/main" id="{C9E0093E-6826-EA5E-1705-E9CE1C90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>
            <a:extLst>
              <a:ext uri="{FF2B5EF4-FFF2-40B4-BE49-F238E27FC236}">
                <a16:creationId xmlns:a16="http://schemas.microsoft.com/office/drawing/2014/main" id="{A640808A-B7C7-9CBD-A935-A9D3A8718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>
            <a:extLst>
              <a:ext uri="{FF2B5EF4-FFF2-40B4-BE49-F238E27FC236}">
                <a16:creationId xmlns:a16="http://schemas.microsoft.com/office/drawing/2014/main" id="{0A7EBE82-314B-DBEF-C5F9-90F64E541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92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AFAADAFB-EFFF-B2F1-E52F-3D482446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BBFEA458-3C30-3AC3-1CE0-19DB0EF78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8964F521-1B2A-D7EF-A845-80CA9F077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143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BDD70430-3CEA-8343-61F9-63D3AD17A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2EEC80B4-B593-FE0E-2FB5-117B5C9D0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B2D972F5-55D4-E67C-DECC-43A6CEE4F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83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>
          <a:extLst>
            <a:ext uri="{FF2B5EF4-FFF2-40B4-BE49-F238E27FC236}">
              <a16:creationId xmlns:a16="http://schemas.microsoft.com/office/drawing/2014/main" id="{F165D632-2F65-BCBC-F884-E607566B0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>
            <a:extLst>
              <a:ext uri="{FF2B5EF4-FFF2-40B4-BE49-F238E27FC236}">
                <a16:creationId xmlns:a16="http://schemas.microsoft.com/office/drawing/2014/main" id="{7DF0778D-C5BC-8AE2-BA29-E43757BC08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>
            <a:extLst>
              <a:ext uri="{FF2B5EF4-FFF2-40B4-BE49-F238E27FC236}">
                <a16:creationId xmlns:a16="http://schemas.microsoft.com/office/drawing/2014/main" id="{C64658B8-5DD5-CC58-1D29-C424D77060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27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B9338998-C312-A678-F199-B5656F96C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5BB07364-7491-1EDE-0EB3-BBCBDB0E0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650DFE69-3A3F-D46A-0990-A872D692B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838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FD94F687-BD7E-D2DE-FFDA-A453545D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4F2E7607-8F46-051C-2E87-364719743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8C13F902-5CC7-45A7-0BE3-9C16FBA42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300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>
          <a:extLst>
            <a:ext uri="{FF2B5EF4-FFF2-40B4-BE49-F238E27FC236}">
              <a16:creationId xmlns:a16="http://schemas.microsoft.com/office/drawing/2014/main" id="{D15D6FC7-2B10-250B-293E-F108657A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>
            <a:extLst>
              <a:ext uri="{FF2B5EF4-FFF2-40B4-BE49-F238E27FC236}">
                <a16:creationId xmlns:a16="http://schemas.microsoft.com/office/drawing/2014/main" id="{05F73920-E5CB-5F97-E2AF-F80BBD581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>
            <a:extLst>
              <a:ext uri="{FF2B5EF4-FFF2-40B4-BE49-F238E27FC236}">
                <a16:creationId xmlns:a16="http://schemas.microsoft.com/office/drawing/2014/main" id="{8C667BE4-7814-7B46-8219-EF2C22A11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508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A89492A3-E393-A707-E4C9-F97BA794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D4B66CF6-7399-C5A8-7A3B-6F05371ECC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ADF03A83-B215-C9F0-7FA8-CE46E3C749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895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>
          <a:extLst>
            <a:ext uri="{FF2B5EF4-FFF2-40B4-BE49-F238E27FC236}">
              <a16:creationId xmlns:a16="http://schemas.microsoft.com/office/drawing/2014/main" id="{6BDC2736-09FA-E257-C348-0C4D3953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>
            <a:extLst>
              <a:ext uri="{FF2B5EF4-FFF2-40B4-BE49-F238E27FC236}">
                <a16:creationId xmlns:a16="http://schemas.microsoft.com/office/drawing/2014/main" id="{60A51DB5-CC15-1431-5A9A-5695C07D66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>
            <a:extLst>
              <a:ext uri="{FF2B5EF4-FFF2-40B4-BE49-F238E27FC236}">
                <a16:creationId xmlns:a16="http://schemas.microsoft.com/office/drawing/2014/main" id="{8C809FEB-D5F8-878D-C8BF-E7D46272A3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738A18B2-017B-A609-1B4D-41822DB11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A94147FD-1712-D50D-13D0-5F0B36652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CCDBB930-C1EB-3D94-3684-722B05511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3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C51FE504-BF4A-ECD7-2023-578F56C91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2A1614E5-D938-002A-69D6-A0DBCC0A2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C1C4E208-64E0-E2CD-C98B-496EA24E4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59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DBACDB9E-F437-59C2-1BE0-13BFDB404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D3E49CDE-F988-806B-0CE5-3A407289F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8E60B92A-1D08-BBEC-33C5-5A04AE906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133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0386EE65-AE3D-72B7-C9ED-03B584B72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0AD3AFCE-4E2F-7823-7705-AE0226F3C1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8319981A-A60B-8DF0-0408-B1334E02D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059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F74A6182-BBB2-8F37-4926-D16DE4BC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0527A218-0E90-A1DC-060E-97546F170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300C4F7C-FA84-FE7E-E8CC-152F7156F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48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4126AEA0-102F-84AB-EF85-FE4D7D37B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CDD1644F-84B2-DFBA-7972-E493A0A724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34DF0573-E1D1-A02A-33A3-E474E95358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915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BC915837-6840-1C61-20CC-F0FA01911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A93F3507-1E41-72DB-4F59-8F824E4EC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82B9D6A0-3096-042E-B2B1-22B139B2B0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933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2002FEE1-5C80-2DF0-E306-9AC65011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88DFA295-F74F-C44A-2B92-FDBD8126E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3DBEB90F-A0B6-1A72-D344-AFBBC504D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422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>
          <a:extLst>
            <a:ext uri="{FF2B5EF4-FFF2-40B4-BE49-F238E27FC236}">
              <a16:creationId xmlns:a16="http://schemas.microsoft.com/office/drawing/2014/main" id="{8A130931-A09F-5314-E34A-0A1F4F6FA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>
            <a:extLst>
              <a:ext uri="{FF2B5EF4-FFF2-40B4-BE49-F238E27FC236}">
                <a16:creationId xmlns:a16="http://schemas.microsoft.com/office/drawing/2014/main" id="{46FD3844-8F7C-D296-E84C-87A80CADB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>
            <a:extLst>
              <a:ext uri="{FF2B5EF4-FFF2-40B4-BE49-F238E27FC236}">
                <a16:creationId xmlns:a16="http://schemas.microsoft.com/office/drawing/2014/main" id="{0B68AAC7-AD0F-A72D-2F43-3E9C654D80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11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942C7DB3-5255-9E5F-3DB3-16C317E42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A67BFD0D-8074-DDA2-2216-476880879B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D8612EF7-F56E-9665-6734-1C951A859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77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>
          <a:extLst>
            <a:ext uri="{FF2B5EF4-FFF2-40B4-BE49-F238E27FC236}">
              <a16:creationId xmlns:a16="http://schemas.microsoft.com/office/drawing/2014/main" id="{D930628D-D1BE-C87D-4D58-3A54F6B4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>
            <a:extLst>
              <a:ext uri="{FF2B5EF4-FFF2-40B4-BE49-F238E27FC236}">
                <a16:creationId xmlns:a16="http://schemas.microsoft.com/office/drawing/2014/main" id="{04E8E84B-4DD3-1238-F97D-F015D686A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>
            <a:extLst>
              <a:ext uri="{FF2B5EF4-FFF2-40B4-BE49-F238E27FC236}">
                <a16:creationId xmlns:a16="http://schemas.microsoft.com/office/drawing/2014/main" id="{C7023B9C-D977-DFF0-C925-72FEA94A1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228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4e1613f9b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4e1613f9b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8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BFDE622B-B5E7-4540-E53E-293D82DE5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273629A5-D167-9E53-E239-8EDA50958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66173B3A-0FB6-72E9-4192-4C217A436C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28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7D6F4878-F778-DE82-A998-09720E1F9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EFE76CD6-C212-CA2B-560D-0F8998868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E16E3204-92E4-0636-D6E4-F02867D170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21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B8A4AB93-D22F-AE99-D4B1-C0E64800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928553F0-C5BB-EB16-490F-86A2C53291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EDAAA787-52D2-6F84-8E48-21FE8E99C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76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>
          <a:extLst>
            <a:ext uri="{FF2B5EF4-FFF2-40B4-BE49-F238E27FC236}">
              <a16:creationId xmlns:a16="http://schemas.microsoft.com/office/drawing/2014/main" id="{80D42FC5-03A8-DA44-6E5B-44D4A7C73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>
            <a:extLst>
              <a:ext uri="{FF2B5EF4-FFF2-40B4-BE49-F238E27FC236}">
                <a16:creationId xmlns:a16="http://schemas.microsoft.com/office/drawing/2014/main" id="{93AD9293-1AA0-A4FE-B9A2-27D9C41A2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>
            <a:extLst>
              <a:ext uri="{FF2B5EF4-FFF2-40B4-BE49-F238E27FC236}">
                <a16:creationId xmlns:a16="http://schemas.microsoft.com/office/drawing/2014/main" id="{C0460825-0F05-6BB3-5632-6EDFCECE8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22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>
          <a:extLst>
            <a:ext uri="{FF2B5EF4-FFF2-40B4-BE49-F238E27FC236}">
              <a16:creationId xmlns:a16="http://schemas.microsoft.com/office/drawing/2014/main" id="{E9F8BF30-5A7C-B45C-4DBA-679487A44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>
            <a:extLst>
              <a:ext uri="{FF2B5EF4-FFF2-40B4-BE49-F238E27FC236}">
                <a16:creationId xmlns:a16="http://schemas.microsoft.com/office/drawing/2014/main" id="{0303F908-DCB5-317A-F868-A4183B5DA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>
            <a:extLst>
              <a:ext uri="{FF2B5EF4-FFF2-40B4-BE49-F238E27FC236}">
                <a16:creationId xmlns:a16="http://schemas.microsoft.com/office/drawing/2014/main" id="{CC2E9FE7-783D-371E-1006-1177BE837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18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74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2" r:id="rId6"/>
    <p:sldLayoutId id="2147483663" r:id="rId7"/>
    <p:sldLayoutId id="2147483664" r:id="rId8"/>
    <p:sldLayoutId id="2147483670" r:id="rId9"/>
    <p:sldLayoutId id="2147483671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project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Danah, Ahmad , Raghad , Hanan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>
          <a:extLst>
            <a:ext uri="{FF2B5EF4-FFF2-40B4-BE49-F238E27FC236}">
              <a16:creationId xmlns:a16="http://schemas.microsoft.com/office/drawing/2014/main" id="{C20CBFD3-4656-A548-E92C-48352E581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>
            <a:extLst>
              <a:ext uri="{FF2B5EF4-FFF2-40B4-BE49-F238E27FC236}">
                <a16:creationId xmlns:a16="http://schemas.microsoft.com/office/drawing/2014/main" id="{FB74FE61-DEB0-2F02-EECF-06A1A760C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Architecture</a:t>
            </a:r>
            <a:endParaRPr dirty="0"/>
          </a:p>
        </p:txBody>
      </p:sp>
      <p:graphicFrame>
        <p:nvGraphicFramePr>
          <p:cNvPr id="471" name="Google Shape;471;p30">
            <a:extLst>
              <a:ext uri="{FF2B5EF4-FFF2-40B4-BE49-F238E27FC236}">
                <a16:creationId xmlns:a16="http://schemas.microsoft.com/office/drawing/2014/main" id="{57235BBB-625E-5847-6D77-3CC811715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907078"/>
              </p:ext>
            </p:extLst>
          </p:nvPr>
        </p:nvGraphicFramePr>
        <p:xfrm>
          <a:off x="715100" y="1915544"/>
          <a:ext cx="7713900" cy="2108605"/>
        </p:xfrm>
        <a:graphic>
          <a:graphicData uri="http://schemas.openxmlformats.org/drawingml/2006/table">
            <a:tbl>
              <a:tblPr>
                <a:noFill/>
                <a:tableStyleId>{73DF0D99-426C-47BB-94DD-D0B437425A29}</a:tableStyleId>
              </a:tblPr>
              <a:tblGrid>
                <a:gridCol w="2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0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Pooling</a:t>
                      </a:r>
                      <a:endParaRPr sz="1100" b="1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Makes the model less sensitive to small shifts in the input parameters and controls overfitting.</a:t>
                      </a:r>
                      <a:endParaRPr sz="1100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5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Droupout</a:t>
                      </a:r>
                      <a:endParaRPr sz="1100" b="1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randomly deactivates a fraction of neurons during training,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preventing the model from relying too heavily on specific neurons.</a:t>
                      </a:r>
                      <a:endParaRPr sz="1100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Activation function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ReLU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Softmax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 pitchFamily="2" charset="0"/>
                          <a:ea typeface="Karla"/>
                          <a:cs typeface="Karla"/>
                          <a:sym typeface="Karla"/>
                        </a:rPr>
                        <a:t>)</a:t>
                      </a:r>
                      <a:endParaRPr sz="1100" b="1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gives the model the ability to learn complex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relashionships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 and Ensures gradients can flow during backpropagation</a:t>
                      </a:r>
                      <a:endParaRPr sz="1100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2" name="Google Shape;472;p30">
            <a:extLst>
              <a:ext uri="{FF2B5EF4-FFF2-40B4-BE49-F238E27FC236}">
                <a16:creationId xmlns:a16="http://schemas.microsoft.com/office/drawing/2014/main" id="{9A3BC713-842F-8B60-A706-5B3AB14D8A8D}"/>
              </a:ext>
            </a:extLst>
          </p:cNvPr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3A3FA053-8168-7A12-507B-FF77D5B2D153}"/>
              </a:ext>
            </a:extLst>
          </p:cNvPr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>
            <a:extLst>
              <a:ext uri="{FF2B5EF4-FFF2-40B4-BE49-F238E27FC236}">
                <a16:creationId xmlns:a16="http://schemas.microsoft.com/office/drawing/2014/main" id="{F349D5A6-C988-0A8F-A3FC-A4B32035C8CB}"/>
              </a:ext>
            </a:extLst>
          </p:cNvPr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05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29B9A6BF-D0F9-24F4-1EDC-99A5EC4B6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474B82D5-2C40-30C2-108C-4E8B06E31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34" y="924599"/>
            <a:ext cx="3852997" cy="833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1</a:t>
            </a:r>
            <a:endParaRPr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AD1BD80F-DAD3-B8D3-6465-8C7160374430}"/>
              </a:ext>
            </a:extLst>
          </p:cNvPr>
          <p:cNvGrpSpPr/>
          <p:nvPr/>
        </p:nvGrpSpPr>
        <p:grpSpPr>
          <a:xfrm>
            <a:off x="4478321" y="872975"/>
            <a:ext cx="4204537" cy="3740200"/>
            <a:chOff x="4478321" y="872975"/>
            <a:chExt cx="4204537" cy="37402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6CAEB853-9582-1213-230E-FB429C863E02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FCF4FEA5-C6F4-F590-C39E-01A1A6922BFA}"/>
                </a:ext>
              </a:extLst>
            </p:cNvPr>
            <p:cNvGrpSpPr/>
            <p:nvPr/>
          </p:nvGrpSpPr>
          <p:grpSpPr>
            <a:xfrm>
              <a:off x="4478321" y="872975"/>
              <a:ext cx="4204537" cy="3616200"/>
              <a:chOff x="4478321" y="872975"/>
              <a:chExt cx="4204537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4EFBE94B-65DB-E246-EC56-9FB313B9929B}"/>
                  </a:ext>
                </a:extLst>
              </p:cNvPr>
              <p:cNvSpPr/>
              <p:nvPr/>
            </p:nvSpPr>
            <p:spPr>
              <a:xfrm>
                <a:off x="4478321" y="872975"/>
                <a:ext cx="4204537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BFDC5507-909D-9F69-51A7-9C7E7BFC98F5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F7580BDA-4EB5-565E-54FD-B84F625170D9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A568DCD3-A90B-3D7D-8A46-2C0AAA41D5CF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F893C904-49DF-FC12-5E88-72B4171A36C7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7F44F280-DFC4-25F5-B16C-154C6B6264BE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D951C58F-CEAE-5E91-C1AF-5666AFA61C6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6D0B5BEA-B7D7-204C-B9C8-65C55B062F6F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DAB1364C-ED0E-7BC8-73B3-D11E9E3DA5A2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1C7E355D-6CD3-01BD-94A2-9FA4D3929F0A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9B55CEC4-15D4-2BA9-2A73-E6E0AD428A8A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B7933BC-8366-440C-849F-74E4FE59AB3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-742" r="-195"/>
          <a:stretch/>
        </p:blipFill>
        <p:spPr>
          <a:xfrm>
            <a:off x="4464404" y="1253332"/>
            <a:ext cx="4218454" cy="3217800"/>
          </a:xfrm>
        </p:spPr>
      </p:pic>
      <p:sp>
        <p:nvSpPr>
          <p:cNvPr id="5" name="Google Shape;1012;p46">
            <a:extLst>
              <a:ext uri="{FF2B5EF4-FFF2-40B4-BE49-F238E27FC236}">
                <a16:creationId xmlns:a16="http://schemas.microsoft.com/office/drawing/2014/main" id="{092F7042-DA48-ADCF-0148-E0D9C44F70E2}"/>
              </a:ext>
            </a:extLst>
          </p:cNvPr>
          <p:cNvSpPr txBox="1">
            <a:spLocks/>
          </p:cNvSpPr>
          <p:nvPr/>
        </p:nvSpPr>
        <p:spPr>
          <a:xfrm>
            <a:off x="385934" y="2124582"/>
            <a:ext cx="3852997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9144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 CNN Layers</a:t>
            </a:r>
          </a:p>
        </p:txBody>
      </p:sp>
    </p:spTree>
    <p:extLst>
      <p:ext uri="{BB962C8B-B14F-4D97-AF65-F5344CB8AC3E}">
        <p14:creationId xmlns:p14="http://schemas.microsoft.com/office/powerpoint/2010/main" val="155751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1305F9DE-F417-1D79-F949-26977C785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CF35745F-D12C-DD75-9DBC-77CF71DA2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34" y="924599"/>
            <a:ext cx="3852997" cy="833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2</a:t>
            </a:r>
            <a:endParaRPr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B07BBA5C-BC01-D9AB-7E8A-791B612F3BFF}"/>
              </a:ext>
            </a:extLst>
          </p:cNvPr>
          <p:cNvGrpSpPr/>
          <p:nvPr/>
        </p:nvGrpSpPr>
        <p:grpSpPr>
          <a:xfrm>
            <a:off x="3787853" y="771094"/>
            <a:ext cx="4859534" cy="4057096"/>
            <a:chOff x="4478321" y="872975"/>
            <a:chExt cx="4310220" cy="3694642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4DC5CE72-9A72-95E4-96A6-6F92DF6562A6}"/>
                </a:ext>
              </a:extLst>
            </p:cNvPr>
            <p:cNvSpPr/>
            <p:nvPr/>
          </p:nvSpPr>
          <p:spPr>
            <a:xfrm>
              <a:off x="5114741" y="933417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4693416B-6823-5293-A610-E3EF8FDB6F48}"/>
                </a:ext>
              </a:extLst>
            </p:cNvPr>
            <p:cNvGrpSpPr/>
            <p:nvPr/>
          </p:nvGrpSpPr>
          <p:grpSpPr>
            <a:xfrm>
              <a:off x="4478321" y="872975"/>
              <a:ext cx="4204537" cy="3616200"/>
              <a:chOff x="4478321" y="872975"/>
              <a:chExt cx="4204537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C2357966-6C0B-0BE1-0803-292793554A40}"/>
                  </a:ext>
                </a:extLst>
              </p:cNvPr>
              <p:cNvSpPr/>
              <p:nvPr/>
            </p:nvSpPr>
            <p:spPr>
              <a:xfrm>
                <a:off x="4478321" y="872975"/>
                <a:ext cx="4204537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666D98E8-710D-47A9-851D-4C39D5F995F8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E37EF4CD-9FFA-8665-0FB7-61A5C735094E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E079E641-C905-DDFE-26A2-6BE6D8903E33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098DE875-06E0-3622-15C3-95D0731AD1EA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EE4FF95B-72EB-3039-C31F-4585507B9C5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B0307634-625F-76F3-C6C0-0DBC13259CEB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57AE4792-CF16-326A-701E-C5ECB075FAFD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92762906-E225-61D9-DFF5-E1B37D571074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CF27D81C-EA70-D59B-6438-C6EDDD978DD7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2;p46">
            <a:extLst>
              <a:ext uri="{FF2B5EF4-FFF2-40B4-BE49-F238E27FC236}">
                <a16:creationId xmlns:a16="http://schemas.microsoft.com/office/drawing/2014/main" id="{F17A1005-27CD-24BC-B247-223B66B9E323}"/>
              </a:ext>
            </a:extLst>
          </p:cNvPr>
          <p:cNvSpPr txBox="1">
            <a:spLocks/>
          </p:cNvSpPr>
          <p:nvPr/>
        </p:nvSpPr>
        <p:spPr>
          <a:xfrm>
            <a:off x="385934" y="2124582"/>
            <a:ext cx="3852997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9144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 CNN Layers</a:t>
            </a:r>
          </a:p>
        </p:txBody>
      </p:sp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DF49591-1741-E92C-FA7F-CDA6EF83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53" y="1174958"/>
            <a:ext cx="4703690" cy="35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>
          <a:extLst>
            <a:ext uri="{FF2B5EF4-FFF2-40B4-BE49-F238E27FC236}">
              <a16:creationId xmlns:a16="http://schemas.microsoft.com/office/drawing/2014/main" id="{A0164F72-AB8C-4B96-5125-56EDEBA56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>
            <a:extLst>
              <a:ext uri="{FF2B5EF4-FFF2-40B4-BE49-F238E27FC236}">
                <a16:creationId xmlns:a16="http://schemas.microsoft.com/office/drawing/2014/main" id="{113F4407-85B1-42E6-93FF-5DB14E721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6207" y="1307100"/>
            <a:ext cx="6709321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Model </a:t>
            </a:r>
            <a:br>
              <a:rPr lang="en" sz="6600" dirty="0"/>
            </a:br>
            <a:r>
              <a:rPr lang="en" sz="6600" dirty="0"/>
              <a:t>Training</a:t>
            </a:r>
            <a:endParaRPr sz="6600" dirty="0"/>
          </a:p>
        </p:txBody>
      </p:sp>
      <p:grpSp>
        <p:nvGrpSpPr>
          <p:cNvPr id="984" name="Google Shape;984;p45">
            <a:extLst>
              <a:ext uri="{FF2B5EF4-FFF2-40B4-BE49-F238E27FC236}">
                <a16:creationId xmlns:a16="http://schemas.microsoft.com/office/drawing/2014/main" id="{F8883661-7B24-39B7-4755-1C63C90F719A}"/>
              </a:ext>
            </a:extLst>
          </p:cNvPr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>
              <a:extLst>
                <a:ext uri="{FF2B5EF4-FFF2-40B4-BE49-F238E27FC236}">
                  <a16:creationId xmlns:a16="http://schemas.microsoft.com/office/drawing/2014/main" id="{D7552A3D-FF2C-6737-45B4-2C7256DD5609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>
              <a:extLst>
                <a:ext uri="{FF2B5EF4-FFF2-40B4-BE49-F238E27FC236}">
                  <a16:creationId xmlns:a16="http://schemas.microsoft.com/office/drawing/2014/main" id="{46CE2728-DC42-7FA4-3328-E0A93EE4B9E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>
            <a:extLst>
              <a:ext uri="{FF2B5EF4-FFF2-40B4-BE49-F238E27FC236}">
                <a16:creationId xmlns:a16="http://schemas.microsoft.com/office/drawing/2014/main" id="{C1672EEE-B65C-1FF7-BCE0-C1CCFD856DD3}"/>
              </a:ext>
            </a:extLst>
          </p:cNvPr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>
              <a:extLst>
                <a:ext uri="{FF2B5EF4-FFF2-40B4-BE49-F238E27FC236}">
                  <a16:creationId xmlns:a16="http://schemas.microsoft.com/office/drawing/2014/main" id="{365D1579-48DA-EF31-2422-D7597C145FDF}"/>
                </a:ext>
              </a:extLst>
            </p:cNvPr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>
                <a:extLst>
                  <a:ext uri="{FF2B5EF4-FFF2-40B4-BE49-F238E27FC236}">
                    <a16:creationId xmlns:a16="http://schemas.microsoft.com/office/drawing/2014/main" id="{0A196171-865E-78FF-D638-FA65FEA11E11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>
                <a:extLst>
                  <a:ext uri="{FF2B5EF4-FFF2-40B4-BE49-F238E27FC236}">
                    <a16:creationId xmlns:a16="http://schemas.microsoft.com/office/drawing/2014/main" id="{BBEEBC49-6627-33F8-3907-61506765DE9B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>
                  <a:extLst>
                    <a:ext uri="{FF2B5EF4-FFF2-40B4-BE49-F238E27FC236}">
                      <a16:creationId xmlns:a16="http://schemas.microsoft.com/office/drawing/2014/main" id="{137C4242-E0D6-472E-4346-7999FC1AD933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>
                  <a:extLst>
                    <a:ext uri="{FF2B5EF4-FFF2-40B4-BE49-F238E27FC236}">
                      <a16:creationId xmlns:a16="http://schemas.microsoft.com/office/drawing/2014/main" id="{84467A6B-994E-CC2B-FE7D-EEAA2B147DD3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>
              <a:extLst>
                <a:ext uri="{FF2B5EF4-FFF2-40B4-BE49-F238E27FC236}">
                  <a16:creationId xmlns:a16="http://schemas.microsoft.com/office/drawing/2014/main" id="{A4977EAC-E43A-D1F8-BE9D-AF34C3AEDE7B}"/>
                </a:ext>
              </a:extLst>
            </p:cNvPr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>
                <a:extLst>
                  <a:ext uri="{FF2B5EF4-FFF2-40B4-BE49-F238E27FC236}">
                    <a16:creationId xmlns:a16="http://schemas.microsoft.com/office/drawing/2014/main" id="{7C7C1659-9DFD-628C-7687-EE8C5ECA4845}"/>
                  </a:ext>
                </a:extLst>
              </p:cNvPr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>
                <a:extLst>
                  <a:ext uri="{FF2B5EF4-FFF2-40B4-BE49-F238E27FC236}">
                    <a16:creationId xmlns:a16="http://schemas.microsoft.com/office/drawing/2014/main" id="{5BA07488-CE0E-1B9A-0294-659E10C6CFD6}"/>
                  </a:ext>
                </a:extLst>
              </p:cNvPr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>
                  <a:extLst>
                    <a:ext uri="{FF2B5EF4-FFF2-40B4-BE49-F238E27FC236}">
                      <a16:creationId xmlns:a16="http://schemas.microsoft.com/office/drawing/2014/main" id="{C59271F7-F490-652F-8540-9D549001B721}"/>
                    </a:ext>
                  </a:extLst>
                </p:cNvPr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>
                  <a:extLst>
                    <a:ext uri="{FF2B5EF4-FFF2-40B4-BE49-F238E27FC236}">
                      <a16:creationId xmlns:a16="http://schemas.microsoft.com/office/drawing/2014/main" id="{E396FA09-E82C-FB0B-0DE2-766B46B61FF2}"/>
                    </a:ext>
                  </a:extLst>
                </p:cNvPr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>
                <a:extLst>
                  <a:ext uri="{FF2B5EF4-FFF2-40B4-BE49-F238E27FC236}">
                    <a16:creationId xmlns:a16="http://schemas.microsoft.com/office/drawing/2014/main" id="{C2CACF86-80DB-A3A7-1567-41C23E503B20}"/>
                  </a:ext>
                </a:extLst>
              </p:cNvPr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>
            <a:extLst>
              <a:ext uri="{FF2B5EF4-FFF2-40B4-BE49-F238E27FC236}">
                <a16:creationId xmlns:a16="http://schemas.microsoft.com/office/drawing/2014/main" id="{F1FBDDD7-F04A-BA52-B189-A313B5C3B86D}"/>
              </a:ext>
            </a:extLst>
          </p:cNvPr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>
            <a:extLst>
              <a:ext uri="{FF2B5EF4-FFF2-40B4-BE49-F238E27FC236}">
                <a16:creationId xmlns:a16="http://schemas.microsoft.com/office/drawing/2014/main" id="{BA40F352-64AE-92C5-FFC5-86757399301F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>
            <a:extLst>
              <a:ext uri="{FF2B5EF4-FFF2-40B4-BE49-F238E27FC236}">
                <a16:creationId xmlns:a16="http://schemas.microsoft.com/office/drawing/2014/main" id="{5263FDE2-779F-9DFF-62B7-DDDEF455A78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>
            <a:extLst>
              <a:ext uri="{FF2B5EF4-FFF2-40B4-BE49-F238E27FC236}">
                <a16:creationId xmlns:a16="http://schemas.microsoft.com/office/drawing/2014/main" id="{CF402134-45A6-EB4B-F798-B26C3120BCB8}"/>
              </a:ext>
            </a:extLst>
          </p:cNvPr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>
              <a:extLst>
                <a:ext uri="{FF2B5EF4-FFF2-40B4-BE49-F238E27FC236}">
                  <a16:creationId xmlns:a16="http://schemas.microsoft.com/office/drawing/2014/main" id="{F32B54CE-5D99-3265-07D2-6702F395A94C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>
              <a:extLst>
                <a:ext uri="{FF2B5EF4-FFF2-40B4-BE49-F238E27FC236}">
                  <a16:creationId xmlns:a16="http://schemas.microsoft.com/office/drawing/2014/main" id="{F7CE3CD3-01FA-7258-8760-B84748A88851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>
            <a:extLst>
              <a:ext uri="{FF2B5EF4-FFF2-40B4-BE49-F238E27FC236}">
                <a16:creationId xmlns:a16="http://schemas.microsoft.com/office/drawing/2014/main" id="{A533A7E2-809C-C593-119C-E48CE130773A}"/>
              </a:ext>
            </a:extLst>
          </p:cNvPr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>
              <a:extLst>
                <a:ext uri="{FF2B5EF4-FFF2-40B4-BE49-F238E27FC236}">
                  <a16:creationId xmlns:a16="http://schemas.microsoft.com/office/drawing/2014/main" id="{447E5048-0B61-C437-6DAC-8C93C1C8AAA4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>
              <a:extLst>
                <a:ext uri="{FF2B5EF4-FFF2-40B4-BE49-F238E27FC236}">
                  <a16:creationId xmlns:a16="http://schemas.microsoft.com/office/drawing/2014/main" id="{F5075475-3213-2DCA-9F35-312A4CCD1DC4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225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E217C3D9-E36E-3BD6-05ED-4E342224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C2A09FFA-D3E3-7D9D-97F3-7A75663CC97A}"/>
              </a:ext>
            </a:extLst>
          </p:cNvPr>
          <p:cNvGrpSpPr/>
          <p:nvPr/>
        </p:nvGrpSpPr>
        <p:grpSpPr>
          <a:xfrm>
            <a:off x="4099034" y="782048"/>
            <a:ext cx="4590474" cy="2289941"/>
            <a:chOff x="3323476" y="887475"/>
            <a:chExt cx="5194774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F9F2499C-1E3D-5B09-44FF-E97AE95F7EEB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DF1FB129-B27A-DCA8-8765-E2CFB7B1675D}"/>
                </a:ext>
              </a:extLst>
            </p:cNvPr>
            <p:cNvGrpSpPr/>
            <p:nvPr/>
          </p:nvGrpSpPr>
          <p:grpSpPr>
            <a:xfrm>
              <a:off x="3323476" y="887475"/>
              <a:ext cx="5105778" cy="3616200"/>
              <a:chOff x="3323476" y="887475"/>
              <a:chExt cx="5105778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4497B61B-8843-D490-F7C2-EED811348EA4}"/>
                  </a:ext>
                </a:extLst>
              </p:cNvPr>
              <p:cNvSpPr/>
              <p:nvPr/>
            </p:nvSpPr>
            <p:spPr>
              <a:xfrm>
                <a:off x="3323476" y="887475"/>
                <a:ext cx="5105108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350F6395-0F48-2918-575D-2FEAF8FF284B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385A3199-C29E-080B-3E7F-A5A00BC2A1BC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AAAA8ED7-4FE7-2AA0-D091-8DDF8319D2D7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5AEE431A-91A0-7F0F-2360-395825CFC421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74A1B466-C930-A31F-5249-0F8880205EA9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36683961-ABC6-9846-9C1E-82CB1039A0CE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44F91711-1CAF-7FFD-F02A-957806CEDB33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587D8561-A1CA-2CBC-8244-0FA77EF33550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3CACB1BB-4DAC-FCFA-0E85-F0ECE6B7F407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CA3E188D-916C-91C2-7026-23975BA484A7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3;p46">
            <a:extLst>
              <a:ext uri="{FF2B5EF4-FFF2-40B4-BE49-F238E27FC236}">
                <a16:creationId xmlns:a16="http://schemas.microsoft.com/office/drawing/2014/main" id="{4D3AC201-FDAA-FED2-BF24-17BE86F284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5199" y="1212767"/>
            <a:ext cx="3575653" cy="1265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Karla" pitchFamily="2" charset="0"/>
              </a:rPr>
              <a:t>Compile: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>
              <a:latin typeface="Karla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Karla" pitchFamily="2" charset="0"/>
              </a:rPr>
              <a:t>prepares the model for training by specifying the loss function, optimizer, and evaluation metric.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Karla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Karla" pitchFamily="2" charset="0"/>
            </a:endParaRPr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3C50B3C-119E-C7B4-92B5-B39E611C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442" y="1031317"/>
            <a:ext cx="4534680" cy="1948971"/>
          </a:xfrm>
          <a:prstGeom prst="rect">
            <a:avLst/>
          </a:prstGeom>
        </p:spPr>
      </p:pic>
      <p:grpSp>
        <p:nvGrpSpPr>
          <p:cNvPr id="31" name="Google Shape;1014;p46">
            <a:extLst>
              <a:ext uri="{FF2B5EF4-FFF2-40B4-BE49-F238E27FC236}">
                <a16:creationId xmlns:a16="http://schemas.microsoft.com/office/drawing/2014/main" id="{691B80E4-B6F5-A679-91EE-465E367759C0}"/>
              </a:ext>
            </a:extLst>
          </p:cNvPr>
          <p:cNvGrpSpPr/>
          <p:nvPr/>
        </p:nvGrpSpPr>
        <p:grpSpPr>
          <a:xfrm>
            <a:off x="575698" y="3128139"/>
            <a:ext cx="5364000" cy="1433249"/>
            <a:chOff x="3323476" y="887475"/>
            <a:chExt cx="5194774" cy="3725700"/>
          </a:xfrm>
        </p:grpSpPr>
        <p:sp>
          <p:nvSpPr>
            <p:cNvPr id="32" name="Google Shape;1015;p46">
              <a:extLst>
                <a:ext uri="{FF2B5EF4-FFF2-40B4-BE49-F238E27FC236}">
                  <a16:creationId xmlns:a16="http://schemas.microsoft.com/office/drawing/2014/main" id="{F1B2E3CC-6E06-2D93-E6DD-4EDD1C592E27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1016;p46">
              <a:extLst>
                <a:ext uri="{FF2B5EF4-FFF2-40B4-BE49-F238E27FC236}">
                  <a16:creationId xmlns:a16="http://schemas.microsoft.com/office/drawing/2014/main" id="{06EF4E5C-FA33-F4CF-9680-19D7D8558949}"/>
                </a:ext>
              </a:extLst>
            </p:cNvPr>
            <p:cNvGrpSpPr/>
            <p:nvPr/>
          </p:nvGrpSpPr>
          <p:grpSpPr>
            <a:xfrm>
              <a:off x="3323476" y="887475"/>
              <a:ext cx="5105778" cy="3616200"/>
              <a:chOff x="3323476" y="887475"/>
              <a:chExt cx="5105778" cy="3616200"/>
            </a:xfrm>
          </p:grpSpPr>
          <p:sp>
            <p:nvSpPr>
              <p:cNvPr id="34" name="Google Shape;1017;p46">
                <a:extLst>
                  <a:ext uri="{FF2B5EF4-FFF2-40B4-BE49-F238E27FC236}">
                    <a16:creationId xmlns:a16="http://schemas.microsoft.com/office/drawing/2014/main" id="{F529F57A-35E7-621C-C337-61BF88AC90EB}"/>
                  </a:ext>
                </a:extLst>
              </p:cNvPr>
              <p:cNvSpPr/>
              <p:nvPr/>
            </p:nvSpPr>
            <p:spPr>
              <a:xfrm>
                <a:off x="3323476" y="887475"/>
                <a:ext cx="5105108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" name="Google Shape;1018;p46">
                <a:extLst>
                  <a:ext uri="{FF2B5EF4-FFF2-40B4-BE49-F238E27FC236}">
                    <a16:creationId xmlns:a16="http://schemas.microsoft.com/office/drawing/2014/main" id="{11908B2B-1C32-40A8-8870-B402529E3251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6" name="Google Shape;1019;p46">
                <a:extLst>
                  <a:ext uri="{FF2B5EF4-FFF2-40B4-BE49-F238E27FC236}">
                    <a16:creationId xmlns:a16="http://schemas.microsoft.com/office/drawing/2014/main" id="{E6305098-359E-9072-496D-12537DC80083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37" name="Google Shape;1020;p46">
                  <a:extLst>
                    <a:ext uri="{FF2B5EF4-FFF2-40B4-BE49-F238E27FC236}">
                      <a16:creationId xmlns:a16="http://schemas.microsoft.com/office/drawing/2014/main" id="{DF745181-1EFA-C110-3C93-20E223B63548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8" name="Google Shape;1021;p46">
                  <a:extLst>
                    <a:ext uri="{FF2B5EF4-FFF2-40B4-BE49-F238E27FC236}">
                      <a16:creationId xmlns:a16="http://schemas.microsoft.com/office/drawing/2014/main" id="{27CADA18-E1FB-3569-0003-BDE1A4699CDA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40" name="Google Shape;1022;p46">
                    <a:extLst>
                      <a:ext uri="{FF2B5EF4-FFF2-40B4-BE49-F238E27FC236}">
                        <a16:creationId xmlns:a16="http://schemas.microsoft.com/office/drawing/2014/main" id="{2D67CCE2-5F60-5767-32DB-24293F8CD57F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" name="Google Shape;1023;p46">
                    <a:extLst>
                      <a:ext uri="{FF2B5EF4-FFF2-40B4-BE49-F238E27FC236}">
                        <a16:creationId xmlns:a16="http://schemas.microsoft.com/office/drawing/2014/main" id="{844C4FF8-7F04-8C9E-9168-4669104BC9F9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9" name="Google Shape;1024;p46">
                  <a:extLst>
                    <a:ext uri="{FF2B5EF4-FFF2-40B4-BE49-F238E27FC236}">
                      <a16:creationId xmlns:a16="http://schemas.microsoft.com/office/drawing/2014/main" id="{23F07358-F725-B7B9-0D21-9E1D537B4623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44" name="Picture 4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573741E-D80E-6A07-8254-F265E1B4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479"/>
          <a:stretch/>
        </p:blipFill>
        <p:spPr>
          <a:xfrm>
            <a:off x="594950" y="3268960"/>
            <a:ext cx="5232908" cy="1247345"/>
          </a:xfrm>
          <a:prstGeom prst="rect">
            <a:avLst/>
          </a:prstGeom>
        </p:spPr>
      </p:pic>
      <p:sp>
        <p:nvSpPr>
          <p:cNvPr id="45" name="Google Shape;975;p44">
            <a:extLst>
              <a:ext uri="{FF2B5EF4-FFF2-40B4-BE49-F238E27FC236}">
                <a16:creationId xmlns:a16="http://schemas.microsoft.com/office/drawing/2014/main" id="{163F51B2-0A30-3174-4CFE-DF1C7F3D9C33}"/>
              </a:ext>
            </a:extLst>
          </p:cNvPr>
          <p:cNvSpPr/>
          <p:nvPr/>
        </p:nvSpPr>
        <p:spPr>
          <a:xfrm rot="5400000">
            <a:off x="3243564" y="132616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975;p44">
            <a:extLst>
              <a:ext uri="{FF2B5EF4-FFF2-40B4-BE49-F238E27FC236}">
                <a16:creationId xmlns:a16="http://schemas.microsoft.com/office/drawing/2014/main" id="{A824408F-B6D2-5B30-273E-7D19BDB043BA}"/>
              </a:ext>
            </a:extLst>
          </p:cNvPr>
          <p:cNvSpPr/>
          <p:nvPr/>
        </p:nvSpPr>
        <p:spPr>
          <a:xfrm rot="16200000">
            <a:off x="6028903" y="360413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013;p46">
            <a:extLst>
              <a:ext uri="{FF2B5EF4-FFF2-40B4-BE49-F238E27FC236}">
                <a16:creationId xmlns:a16="http://schemas.microsoft.com/office/drawing/2014/main" id="{C59AF570-89E1-8F1A-9D54-0A5DE7951142}"/>
              </a:ext>
            </a:extLst>
          </p:cNvPr>
          <p:cNvSpPr txBox="1">
            <a:spLocks/>
          </p:cNvSpPr>
          <p:nvPr/>
        </p:nvSpPr>
        <p:spPr>
          <a:xfrm>
            <a:off x="6329793" y="3478646"/>
            <a:ext cx="2628987" cy="61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sz="2400" b="1" dirty="0">
                <a:latin typeface="Karla" pitchFamily="2" charset="0"/>
              </a:rPr>
              <a:t>Train the model </a:t>
            </a:r>
            <a:endParaRPr lang="en-US" sz="1200" dirty="0">
              <a:latin typeface="Karla" pitchFamily="2" charset="0"/>
            </a:endParaRPr>
          </a:p>
          <a:p>
            <a:pPr marL="0" indent="0"/>
            <a:endParaRPr lang="en-US" sz="1200" dirty="0">
              <a:latin typeface="Karla" pitchFamily="2" charset="0"/>
            </a:endParaRPr>
          </a:p>
          <a:p>
            <a:pPr marL="0" indent="0"/>
            <a:endParaRPr lang="en-US" sz="12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1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12615DD1-FA17-3CD0-8C98-BA572C161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BC2FA6AA-0770-5E72-A8C9-97E7D9AE8A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76" y="640264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2</a:t>
            </a:r>
            <a:endParaRPr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D3C3EF2E-170C-47A1-7635-53F2EFA98B02}"/>
              </a:ext>
            </a:extLst>
          </p:cNvPr>
          <p:cNvGrpSpPr/>
          <p:nvPr/>
        </p:nvGrpSpPr>
        <p:grpSpPr>
          <a:xfrm>
            <a:off x="3521750" y="795618"/>
            <a:ext cx="5205394" cy="3725700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AB3224CF-2A33-D830-729A-343D9A4E4773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85D23F22-5B02-EA00-1381-6297D575B915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44867806-6B78-AEF3-D397-E36ACC9B0A2F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4CD8CCFC-35F4-EACD-41E4-7CB98F6A4F7C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9E21EA62-5741-4B72-3069-F7EB0E621A83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3AF6AE9B-09E4-A90F-477A-3986A2CA1A9F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9AC12E66-1D99-15FD-58E0-0812BFFBBC05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A04F1587-23A7-326C-2598-22B3008731FF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DDDF64BA-67A9-54E9-4802-7DC96B179647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8B41B5A0-D850-98D0-014E-61101DD694A0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4F92D4F5-0006-33C1-F626-C34D3FCEAE20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3BEE1919-793B-6A27-36E9-8359EA6DB231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FCC310F2-145C-E647-558E-57BAD235E5DC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3;p46">
            <a:extLst>
              <a:ext uri="{FF2B5EF4-FFF2-40B4-BE49-F238E27FC236}">
                <a16:creationId xmlns:a16="http://schemas.microsoft.com/office/drawing/2014/main" id="{E3E35914-463E-CF88-F3D5-6EB89B241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9251" y="1748650"/>
            <a:ext cx="3166073" cy="1911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Karla" pitchFamily="2" charset="0"/>
              </a:rPr>
              <a:t>1-</a:t>
            </a:r>
            <a:r>
              <a:rPr lang="en-US" dirty="0">
                <a:latin typeface="Karla" pitchFamily="2" charset="0"/>
              </a:rPr>
              <a:t> We added a learning rate schedule which automatically reduces the learning rate when the model stops improving during training.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Karla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Karla" pitchFamily="2" charset="0"/>
              </a:rPr>
              <a:t>2</a:t>
            </a:r>
            <a:r>
              <a:rPr lang="en-US" dirty="0">
                <a:latin typeface="Karla" pitchFamily="2" charset="0"/>
              </a:rPr>
              <a:t>-reduce the batch size &amp; increase the epochs</a:t>
            </a:r>
            <a:endParaRPr dirty="0">
              <a:latin typeface="Karla" pitchFamily="2" charset="0"/>
            </a:endParaRPr>
          </a:p>
        </p:txBody>
      </p:sp>
      <p:pic>
        <p:nvPicPr>
          <p:cNvPr id="9" name="Picture Placeholder 8" descr="A computer screen with many colorful text&#10;&#10;AI-generated content may be incorrect.">
            <a:extLst>
              <a:ext uri="{FF2B5EF4-FFF2-40B4-BE49-F238E27FC236}">
                <a16:creationId xmlns:a16="http://schemas.microsoft.com/office/drawing/2014/main" id="{116F5F5E-53EE-22B7-92BB-CBC49A0CF97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74" t="658" r="572" b="-1235"/>
          <a:stretch/>
        </p:blipFill>
        <p:spPr>
          <a:xfrm>
            <a:off x="3544752" y="1182474"/>
            <a:ext cx="5035366" cy="3236343"/>
          </a:xfrm>
        </p:spPr>
      </p:pic>
    </p:spTree>
    <p:extLst>
      <p:ext uri="{BB962C8B-B14F-4D97-AF65-F5344CB8AC3E}">
        <p14:creationId xmlns:p14="http://schemas.microsoft.com/office/powerpoint/2010/main" val="391074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>
          <a:extLst>
            <a:ext uri="{FF2B5EF4-FFF2-40B4-BE49-F238E27FC236}">
              <a16:creationId xmlns:a16="http://schemas.microsoft.com/office/drawing/2014/main" id="{C7F38D0B-E98A-E46F-9602-582E7FEFB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>
            <a:extLst>
              <a:ext uri="{FF2B5EF4-FFF2-40B4-BE49-F238E27FC236}">
                <a16:creationId xmlns:a16="http://schemas.microsoft.com/office/drawing/2014/main" id="{009D0D52-D472-D3E6-87C4-B0D2463151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6207" y="1307100"/>
            <a:ext cx="6709321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Model Evaluation</a:t>
            </a:r>
            <a:endParaRPr sz="6600" dirty="0"/>
          </a:p>
        </p:txBody>
      </p:sp>
      <p:grpSp>
        <p:nvGrpSpPr>
          <p:cNvPr id="984" name="Google Shape;984;p45">
            <a:extLst>
              <a:ext uri="{FF2B5EF4-FFF2-40B4-BE49-F238E27FC236}">
                <a16:creationId xmlns:a16="http://schemas.microsoft.com/office/drawing/2014/main" id="{187C6365-5AC2-F980-5B42-AA715B9E2926}"/>
              </a:ext>
            </a:extLst>
          </p:cNvPr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>
              <a:extLst>
                <a:ext uri="{FF2B5EF4-FFF2-40B4-BE49-F238E27FC236}">
                  <a16:creationId xmlns:a16="http://schemas.microsoft.com/office/drawing/2014/main" id="{59CBD2C7-AEFE-BF5C-79BA-F418FED3B847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>
              <a:extLst>
                <a:ext uri="{FF2B5EF4-FFF2-40B4-BE49-F238E27FC236}">
                  <a16:creationId xmlns:a16="http://schemas.microsoft.com/office/drawing/2014/main" id="{E93DC51A-4EFE-2FDE-C1D2-50B2D9EF03B3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>
            <a:extLst>
              <a:ext uri="{FF2B5EF4-FFF2-40B4-BE49-F238E27FC236}">
                <a16:creationId xmlns:a16="http://schemas.microsoft.com/office/drawing/2014/main" id="{B0FB5111-F7F0-2E94-2B6E-CE6311FC6AAE}"/>
              </a:ext>
            </a:extLst>
          </p:cNvPr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>
              <a:extLst>
                <a:ext uri="{FF2B5EF4-FFF2-40B4-BE49-F238E27FC236}">
                  <a16:creationId xmlns:a16="http://schemas.microsoft.com/office/drawing/2014/main" id="{D7CA6953-C177-8801-F2F7-1C2E43B95717}"/>
                </a:ext>
              </a:extLst>
            </p:cNvPr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>
                <a:extLst>
                  <a:ext uri="{FF2B5EF4-FFF2-40B4-BE49-F238E27FC236}">
                    <a16:creationId xmlns:a16="http://schemas.microsoft.com/office/drawing/2014/main" id="{CD3C164C-8757-206E-1B92-B261DFC91088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>
                <a:extLst>
                  <a:ext uri="{FF2B5EF4-FFF2-40B4-BE49-F238E27FC236}">
                    <a16:creationId xmlns:a16="http://schemas.microsoft.com/office/drawing/2014/main" id="{4A3ACC0F-8739-0086-68C7-D32CAFFB9E8C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>
                  <a:extLst>
                    <a:ext uri="{FF2B5EF4-FFF2-40B4-BE49-F238E27FC236}">
                      <a16:creationId xmlns:a16="http://schemas.microsoft.com/office/drawing/2014/main" id="{C090101D-C5B8-E8CE-97D5-E6581062EA24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>
                  <a:extLst>
                    <a:ext uri="{FF2B5EF4-FFF2-40B4-BE49-F238E27FC236}">
                      <a16:creationId xmlns:a16="http://schemas.microsoft.com/office/drawing/2014/main" id="{E5C34684-B8CC-1E22-4EA6-429351DEB848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>
              <a:extLst>
                <a:ext uri="{FF2B5EF4-FFF2-40B4-BE49-F238E27FC236}">
                  <a16:creationId xmlns:a16="http://schemas.microsoft.com/office/drawing/2014/main" id="{015AD301-3649-B091-51CA-4B5FDC8A10B9}"/>
                </a:ext>
              </a:extLst>
            </p:cNvPr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>
                <a:extLst>
                  <a:ext uri="{FF2B5EF4-FFF2-40B4-BE49-F238E27FC236}">
                    <a16:creationId xmlns:a16="http://schemas.microsoft.com/office/drawing/2014/main" id="{05714198-4D76-A016-FA21-802EE62D2F45}"/>
                  </a:ext>
                </a:extLst>
              </p:cNvPr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>
                <a:extLst>
                  <a:ext uri="{FF2B5EF4-FFF2-40B4-BE49-F238E27FC236}">
                    <a16:creationId xmlns:a16="http://schemas.microsoft.com/office/drawing/2014/main" id="{4A849DBC-A546-8C97-57CE-A2119AA45378}"/>
                  </a:ext>
                </a:extLst>
              </p:cNvPr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>
                  <a:extLst>
                    <a:ext uri="{FF2B5EF4-FFF2-40B4-BE49-F238E27FC236}">
                      <a16:creationId xmlns:a16="http://schemas.microsoft.com/office/drawing/2014/main" id="{BE2646D4-35A5-E0E0-7CAF-E27223381B6C}"/>
                    </a:ext>
                  </a:extLst>
                </p:cNvPr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>
                  <a:extLst>
                    <a:ext uri="{FF2B5EF4-FFF2-40B4-BE49-F238E27FC236}">
                      <a16:creationId xmlns:a16="http://schemas.microsoft.com/office/drawing/2014/main" id="{93F10E20-0C2D-8149-904F-72D2755B02FB}"/>
                    </a:ext>
                  </a:extLst>
                </p:cNvPr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>
                <a:extLst>
                  <a:ext uri="{FF2B5EF4-FFF2-40B4-BE49-F238E27FC236}">
                    <a16:creationId xmlns:a16="http://schemas.microsoft.com/office/drawing/2014/main" id="{D4472A51-DF67-4357-1BF7-4ECF80F0C1E5}"/>
                  </a:ext>
                </a:extLst>
              </p:cNvPr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>
            <a:extLst>
              <a:ext uri="{FF2B5EF4-FFF2-40B4-BE49-F238E27FC236}">
                <a16:creationId xmlns:a16="http://schemas.microsoft.com/office/drawing/2014/main" id="{DCEA42D9-1D03-2D46-7A4B-7B9E1169F4F4}"/>
              </a:ext>
            </a:extLst>
          </p:cNvPr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>
            <a:extLst>
              <a:ext uri="{FF2B5EF4-FFF2-40B4-BE49-F238E27FC236}">
                <a16:creationId xmlns:a16="http://schemas.microsoft.com/office/drawing/2014/main" id="{005E98FE-06F7-A75C-077E-72D07EB19C5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>
            <a:extLst>
              <a:ext uri="{FF2B5EF4-FFF2-40B4-BE49-F238E27FC236}">
                <a16:creationId xmlns:a16="http://schemas.microsoft.com/office/drawing/2014/main" id="{D08158FB-5387-0A40-B333-2DD3C7282F7E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>
            <a:extLst>
              <a:ext uri="{FF2B5EF4-FFF2-40B4-BE49-F238E27FC236}">
                <a16:creationId xmlns:a16="http://schemas.microsoft.com/office/drawing/2014/main" id="{4084D2DF-BA30-8640-27A9-7A6D86CD1292}"/>
              </a:ext>
            </a:extLst>
          </p:cNvPr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>
              <a:extLst>
                <a:ext uri="{FF2B5EF4-FFF2-40B4-BE49-F238E27FC236}">
                  <a16:creationId xmlns:a16="http://schemas.microsoft.com/office/drawing/2014/main" id="{EC291C53-15FB-131A-1892-84A4359E31C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>
              <a:extLst>
                <a:ext uri="{FF2B5EF4-FFF2-40B4-BE49-F238E27FC236}">
                  <a16:creationId xmlns:a16="http://schemas.microsoft.com/office/drawing/2014/main" id="{517C2C3C-2DB2-0245-37E2-C310111AB254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>
            <a:extLst>
              <a:ext uri="{FF2B5EF4-FFF2-40B4-BE49-F238E27FC236}">
                <a16:creationId xmlns:a16="http://schemas.microsoft.com/office/drawing/2014/main" id="{29912787-A916-BAEA-7829-D187FD688268}"/>
              </a:ext>
            </a:extLst>
          </p:cNvPr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>
              <a:extLst>
                <a:ext uri="{FF2B5EF4-FFF2-40B4-BE49-F238E27FC236}">
                  <a16:creationId xmlns:a16="http://schemas.microsoft.com/office/drawing/2014/main" id="{2371950A-3E30-EC5D-BE8A-C6B9238F44F8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>
              <a:extLst>
                <a:ext uri="{FF2B5EF4-FFF2-40B4-BE49-F238E27FC236}">
                  <a16:creationId xmlns:a16="http://schemas.microsoft.com/office/drawing/2014/main" id="{2D873A38-DE9C-B77B-D538-B638B4C344C8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001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F20D6350-E880-6EA1-C52E-0A12AF29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76484480-CB1D-4DC4-CCDF-BC0515DBA1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783" y="731400"/>
            <a:ext cx="3580722" cy="1531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Evaluate the model by :</a:t>
            </a:r>
            <a:br>
              <a:rPr lang="en-US" dirty="0"/>
            </a:br>
            <a:endParaRPr dirty="0"/>
          </a:p>
        </p:txBody>
      </p:sp>
      <p:sp>
        <p:nvSpPr>
          <p:cNvPr id="1013" name="Google Shape;1013;p46">
            <a:extLst>
              <a:ext uri="{FF2B5EF4-FFF2-40B4-BE49-F238E27FC236}">
                <a16:creationId xmlns:a16="http://schemas.microsoft.com/office/drawing/2014/main" id="{AD8A8D61-5767-9A4E-EAED-9DE5574CE2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1817" y="2297700"/>
            <a:ext cx="2944121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Accuarcy</a:t>
            </a:r>
            <a:r>
              <a:rPr lang="en-US" sz="2000" dirty="0"/>
              <a:t>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Confusion matrix </a:t>
            </a:r>
            <a:endParaRPr sz="2000"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F1BA5B43-B372-366F-FDA3-B55ED8BB4CDA}"/>
              </a:ext>
            </a:extLst>
          </p:cNvPr>
          <p:cNvGrpSpPr/>
          <p:nvPr/>
        </p:nvGrpSpPr>
        <p:grpSpPr>
          <a:xfrm>
            <a:off x="3988676" y="887475"/>
            <a:ext cx="4529574" cy="3725700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A03DE567-661F-5D54-ADC8-769AB0256CF1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6E958422-628F-4C86-D5F4-ABC73593E320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6D48F65B-FC67-72F1-C860-BF724E587057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9E83AFDC-0557-BEC1-F29F-2384365389C8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1E9DD18B-F2F2-4EFE-F83F-7A85CDB3C554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CE5927B4-48B3-77CE-A716-29ED6751125D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48CEE9CD-609B-E7B9-F49D-4036C73C6ED9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8811F602-59EE-0048-7F45-80C014C5B5EC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937EE31E-55C8-4555-CFBD-77730FC0675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4E565096-FFE5-4CBE-74E0-A5CE8051EF1A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64972BB4-6036-D460-5507-3D4B072AC60A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EABB6224-C542-2588-7D6E-E08D8F994DEA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34B7089D-DAEA-DE26-9B55-F3BD7307687C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C431338B-A97C-6209-40A5-79CA46E3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86" y="1307740"/>
            <a:ext cx="4422094" cy="31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1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2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81700" y="3239813"/>
            <a:ext cx="2194500" cy="1002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86.68%</a:t>
            </a:r>
            <a:endParaRPr sz="2400"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1577450" y="2017301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64;p35">
            <a:extLst>
              <a:ext uri="{FF2B5EF4-FFF2-40B4-BE49-F238E27FC236}">
                <a16:creationId xmlns:a16="http://schemas.microsoft.com/office/drawing/2014/main" id="{97E797F4-FD8C-04D9-3AED-4E73C100D976}"/>
              </a:ext>
            </a:extLst>
          </p:cNvPr>
          <p:cNvSpPr txBox="1">
            <a:spLocks/>
          </p:cNvSpPr>
          <p:nvPr/>
        </p:nvSpPr>
        <p:spPr>
          <a:xfrm>
            <a:off x="6260076" y="3239813"/>
            <a:ext cx="2194500" cy="100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sz="2400" dirty="0"/>
              <a:t>91.58%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>
          <a:extLst>
            <a:ext uri="{FF2B5EF4-FFF2-40B4-BE49-F238E27FC236}">
              <a16:creationId xmlns:a16="http://schemas.microsoft.com/office/drawing/2014/main" id="{027149C0-3619-80FC-AF0C-696C94B78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>
            <a:extLst>
              <a:ext uri="{FF2B5EF4-FFF2-40B4-BE49-F238E27FC236}">
                <a16:creationId xmlns:a16="http://schemas.microsoft.com/office/drawing/2014/main" id="{A0388063-0D04-4554-658B-64BF47ABD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6207" y="1307100"/>
            <a:ext cx="6709321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Transfer Learning</a:t>
            </a:r>
            <a:endParaRPr sz="6600" dirty="0"/>
          </a:p>
        </p:txBody>
      </p:sp>
      <p:grpSp>
        <p:nvGrpSpPr>
          <p:cNvPr id="984" name="Google Shape;984;p45">
            <a:extLst>
              <a:ext uri="{FF2B5EF4-FFF2-40B4-BE49-F238E27FC236}">
                <a16:creationId xmlns:a16="http://schemas.microsoft.com/office/drawing/2014/main" id="{F7218F99-4754-B7F0-BE5B-C63220FF4651}"/>
              </a:ext>
            </a:extLst>
          </p:cNvPr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>
              <a:extLst>
                <a:ext uri="{FF2B5EF4-FFF2-40B4-BE49-F238E27FC236}">
                  <a16:creationId xmlns:a16="http://schemas.microsoft.com/office/drawing/2014/main" id="{B5440C73-CCF0-7F70-15E6-2A3E7469FA76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>
              <a:extLst>
                <a:ext uri="{FF2B5EF4-FFF2-40B4-BE49-F238E27FC236}">
                  <a16:creationId xmlns:a16="http://schemas.microsoft.com/office/drawing/2014/main" id="{06361B9F-2EEB-4119-6635-B9433E84AAB4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>
            <a:extLst>
              <a:ext uri="{FF2B5EF4-FFF2-40B4-BE49-F238E27FC236}">
                <a16:creationId xmlns:a16="http://schemas.microsoft.com/office/drawing/2014/main" id="{CFBD9383-9352-2FE0-D25F-BE4BC2F07D1B}"/>
              </a:ext>
            </a:extLst>
          </p:cNvPr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>
              <a:extLst>
                <a:ext uri="{FF2B5EF4-FFF2-40B4-BE49-F238E27FC236}">
                  <a16:creationId xmlns:a16="http://schemas.microsoft.com/office/drawing/2014/main" id="{B394A4F8-C9BE-C609-DBE0-4B668D120DE2}"/>
                </a:ext>
              </a:extLst>
            </p:cNvPr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>
                <a:extLst>
                  <a:ext uri="{FF2B5EF4-FFF2-40B4-BE49-F238E27FC236}">
                    <a16:creationId xmlns:a16="http://schemas.microsoft.com/office/drawing/2014/main" id="{39EB6E52-A7D9-B878-A1FE-1946E9445B31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>
                <a:extLst>
                  <a:ext uri="{FF2B5EF4-FFF2-40B4-BE49-F238E27FC236}">
                    <a16:creationId xmlns:a16="http://schemas.microsoft.com/office/drawing/2014/main" id="{EA69E4A9-5540-1BCC-203F-FD4F811CF44B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>
                  <a:extLst>
                    <a:ext uri="{FF2B5EF4-FFF2-40B4-BE49-F238E27FC236}">
                      <a16:creationId xmlns:a16="http://schemas.microsoft.com/office/drawing/2014/main" id="{7EEB123A-4AFA-A482-67D0-7865B7780944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>
                  <a:extLst>
                    <a:ext uri="{FF2B5EF4-FFF2-40B4-BE49-F238E27FC236}">
                      <a16:creationId xmlns:a16="http://schemas.microsoft.com/office/drawing/2014/main" id="{EA388471-0E6C-7C4D-9A12-CE3A761464C4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>
              <a:extLst>
                <a:ext uri="{FF2B5EF4-FFF2-40B4-BE49-F238E27FC236}">
                  <a16:creationId xmlns:a16="http://schemas.microsoft.com/office/drawing/2014/main" id="{DF1A360E-283F-EA57-ECAD-CDC08415CB18}"/>
                </a:ext>
              </a:extLst>
            </p:cNvPr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>
                <a:extLst>
                  <a:ext uri="{FF2B5EF4-FFF2-40B4-BE49-F238E27FC236}">
                    <a16:creationId xmlns:a16="http://schemas.microsoft.com/office/drawing/2014/main" id="{3629DC7F-D22B-147B-C9FA-F3D85769F346}"/>
                  </a:ext>
                </a:extLst>
              </p:cNvPr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>
                <a:extLst>
                  <a:ext uri="{FF2B5EF4-FFF2-40B4-BE49-F238E27FC236}">
                    <a16:creationId xmlns:a16="http://schemas.microsoft.com/office/drawing/2014/main" id="{22752348-B9DB-7894-7D2F-0FDC93100186}"/>
                  </a:ext>
                </a:extLst>
              </p:cNvPr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>
                  <a:extLst>
                    <a:ext uri="{FF2B5EF4-FFF2-40B4-BE49-F238E27FC236}">
                      <a16:creationId xmlns:a16="http://schemas.microsoft.com/office/drawing/2014/main" id="{07AB0E06-64C4-ED9C-DA4B-75A1381D0DA8}"/>
                    </a:ext>
                  </a:extLst>
                </p:cNvPr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>
                  <a:extLst>
                    <a:ext uri="{FF2B5EF4-FFF2-40B4-BE49-F238E27FC236}">
                      <a16:creationId xmlns:a16="http://schemas.microsoft.com/office/drawing/2014/main" id="{BAA2A123-4277-D890-5EB7-C8F1A9800AA1}"/>
                    </a:ext>
                  </a:extLst>
                </p:cNvPr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>
                <a:extLst>
                  <a:ext uri="{FF2B5EF4-FFF2-40B4-BE49-F238E27FC236}">
                    <a16:creationId xmlns:a16="http://schemas.microsoft.com/office/drawing/2014/main" id="{3928ACD9-555A-2472-6A6C-9F489EA82CED}"/>
                  </a:ext>
                </a:extLst>
              </p:cNvPr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>
            <a:extLst>
              <a:ext uri="{FF2B5EF4-FFF2-40B4-BE49-F238E27FC236}">
                <a16:creationId xmlns:a16="http://schemas.microsoft.com/office/drawing/2014/main" id="{5D41A48E-C659-E051-1718-39AED2E1B7FE}"/>
              </a:ext>
            </a:extLst>
          </p:cNvPr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>
            <a:extLst>
              <a:ext uri="{FF2B5EF4-FFF2-40B4-BE49-F238E27FC236}">
                <a16:creationId xmlns:a16="http://schemas.microsoft.com/office/drawing/2014/main" id="{19360451-F5CE-5BEA-4336-05FD260FFB78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>
            <a:extLst>
              <a:ext uri="{FF2B5EF4-FFF2-40B4-BE49-F238E27FC236}">
                <a16:creationId xmlns:a16="http://schemas.microsoft.com/office/drawing/2014/main" id="{1B000C62-47A3-6778-84E3-3A8B5E229634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>
            <a:extLst>
              <a:ext uri="{FF2B5EF4-FFF2-40B4-BE49-F238E27FC236}">
                <a16:creationId xmlns:a16="http://schemas.microsoft.com/office/drawing/2014/main" id="{F95D4A51-E7CF-CF60-8F35-9EC82ACEEC0C}"/>
              </a:ext>
            </a:extLst>
          </p:cNvPr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>
              <a:extLst>
                <a:ext uri="{FF2B5EF4-FFF2-40B4-BE49-F238E27FC236}">
                  <a16:creationId xmlns:a16="http://schemas.microsoft.com/office/drawing/2014/main" id="{FE66D88E-47BD-FF66-1EB6-AB644F65A67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>
              <a:extLst>
                <a:ext uri="{FF2B5EF4-FFF2-40B4-BE49-F238E27FC236}">
                  <a16:creationId xmlns:a16="http://schemas.microsoft.com/office/drawing/2014/main" id="{C7D0AB00-7DA5-139B-A191-A4562F99ECB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>
            <a:extLst>
              <a:ext uri="{FF2B5EF4-FFF2-40B4-BE49-F238E27FC236}">
                <a16:creationId xmlns:a16="http://schemas.microsoft.com/office/drawing/2014/main" id="{2BD17ABF-DCD9-B47B-106E-3BE790984ECF}"/>
              </a:ext>
            </a:extLst>
          </p:cNvPr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>
              <a:extLst>
                <a:ext uri="{FF2B5EF4-FFF2-40B4-BE49-F238E27FC236}">
                  <a16:creationId xmlns:a16="http://schemas.microsoft.com/office/drawing/2014/main" id="{1C7942FD-4EE4-18F5-E707-094C632CECE7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>
              <a:extLst>
                <a:ext uri="{FF2B5EF4-FFF2-40B4-BE49-F238E27FC236}">
                  <a16:creationId xmlns:a16="http://schemas.microsoft.com/office/drawing/2014/main" id="{4A8354FA-6456-1EEC-A057-FA8838A633EF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509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arla" pitchFamily="2" charset="0"/>
              </a:rPr>
              <a:t>To build a </a:t>
            </a:r>
            <a:r>
              <a:rPr lang="en-US" b="0" i="0" dirty="0">
                <a:solidFill>
                  <a:schemeClr val="tx1"/>
                </a:solidFill>
                <a:effectLst/>
                <a:latin typeface="Karla" pitchFamily="2" charset="0"/>
              </a:rPr>
              <a:t>Convolutional Neural Network (CNN) model to classify images from CIFAR10 dataset into predefined categories</a:t>
            </a:r>
            <a:endParaRPr lang="en-US" dirty="0">
              <a:solidFill>
                <a:schemeClr val="tx1"/>
              </a:solidFill>
              <a:latin typeface="Karla" pitchFamily="2" charset="0"/>
            </a:endParaR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B059AAFC-BE82-7912-EC05-BF8321E0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0E26020E-6D63-CCA2-3128-1A83B70465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515" y="665398"/>
            <a:ext cx="8140116" cy="765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b="1" dirty="0">
                <a:latin typeface="Karla" pitchFamily="2" charset="0"/>
              </a:rPr>
              <a:t>Download the Data &amp;Preprocess it for Transfer Learning models </a:t>
            </a:r>
            <a:br>
              <a:rPr lang="en-US" sz="2000" b="1" dirty="0">
                <a:latin typeface="Karla" pitchFamily="2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sz="2800" dirty="0">
              <a:latin typeface="Karla" pitchFamily="2" charset="0"/>
            </a:endParaRPr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56CBED71-C8B0-07EE-5AB8-206317E21FF2}"/>
              </a:ext>
            </a:extLst>
          </p:cNvPr>
          <p:cNvGrpSpPr/>
          <p:nvPr/>
        </p:nvGrpSpPr>
        <p:grpSpPr>
          <a:xfrm>
            <a:off x="2158492" y="1277007"/>
            <a:ext cx="6610622" cy="3478058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906E7E77-1B14-BDAC-8323-E3DC4AA48A83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D1F8B449-CC66-8017-4F5B-7AED01734013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5D065412-51E3-007D-85B4-C68698F88B7C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0E01F188-C88B-0BB3-1F82-A9E033F06598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A570F913-7711-52DD-A054-4A45D99C4CBE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410D7485-C784-CE25-83FF-9A3708B791C2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14D1174E-B376-3165-650C-C47EB1DC6911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3394549C-6DDB-5F70-CD9C-971D5D809752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60697E5F-EE67-86F3-4D25-84A0AE81A44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CCBD8E69-CB02-8ED4-3786-A3D54DA6F27E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82000781-534B-16CB-4B65-C5BDE9901EFE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05BB8BE2-ECF7-748B-B335-F8D6F3D90139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66E820A7-9E38-BDF8-7C80-B63B3430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20" y="1643149"/>
            <a:ext cx="6403054" cy="3008188"/>
          </a:xfrm>
          <a:prstGeom prst="rect">
            <a:avLst/>
          </a:prstGeom>
        </p:spPr>
      </p:pic>
      <p:sp>
        <p:nvSpPr>
          <p:cNvPr id="11" name="Google Shape;1027;p46">
            <a:extLst>
              <a:ext uri="{FF2B5EF4-FFF2-40B4-BE49-F238E27FC236}">
                <a16:creationId xmlns:a16="http://schemas.microsoft.com/office/drawing/2014/main" id="{73140BB8-79A1-BCF0-3440-7791A2CAA4BA}"/>
              </a:ext>
            </a:extLst>
          </p:cNvPr>
          <p:cNvSpPr/>
          <p:nvPr/>
        </p:nvSpPr>
        <p:spPr>
          <a:xfrm>
            <a:off x="1481512" y="40680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98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5204F26A-360A-F673-C561-EBDCD080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21B0F79D-A7DB-3157-6FDE-8ECA7C728C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721" y="625631"/>
            <a:ext cx="8233540" cy="1400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converts data to TensorFlow dataset for faster loading </a:t>
            </a:r>
            <a:b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enables mixed-precision training (float16) to improve performance and reduce memory usage.</a:t>
            </a:r>
            <a:b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 the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ResNet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</a:t>
            </a:r>
            <a:endParaRPr sz="1600" b="1"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CFB4A425-C327-A6E6-2324-4F63B6D586F2}"/>
              </a:ext>
            </a:extLst>
          </p:cNvPr>
          <p:cNvGrpSpPr/>
          <p:nvPr/>
        </p:nvGrpSpPr>
        <p:grpSpPr>
          <a:xfrm>
            <a:off x="1971365" y="1922594"/>
            <a:ext cx="6849914" cy="2112342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F4CAAFEB-25EC-A959-B43B-2A4F5D234833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9C0672E1-CF3F-B51A-774B-1EEB138DD87F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88376570-7C44-AD02-4ABC-648CB8C48217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462B220E-12AC-C3A0-2D06-F058BCD8C7B2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0DE3EC6D-F461-DA54-00C7-1CC37311612D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5C4AAC39-03ED-E043-70E9-D9AC895DBD5A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A99ED279-9CC8-FBA1-2A50-5BD6E9596780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0225AB85-8A08-31D7-142B-66F227654E66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4F6209E0-04CF-CE90-1021-C4F35D990251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A012A482-7FF5-1846-7A1E-82205E2077F4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E799BDA9-2024-57FF-2E69-436168CF341A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D4DEF5DB-9E8D-D4F1-C36A-6D44701136FE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92A17D20-C20C-92D6-C3A5-563DE19BBFD3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C4B9EAF3-6331-3107-B714-68861E819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65" y="2157521"/>
            <a:ext cx="6686708" cy="17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5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522C6ADE-4A03-48BC-A65F-6B4F5FD7D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F97A1E75-2D44-64ED-496E-EC84FE5E8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491" y="731400"/>
            <a:ext cx="8065477" cy="699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Build &amp; prepare the model for training</a:t>
            </a:r>
            <a:endParaRPr sz="2800"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3EB6716C-B49C-CA00-26CF-C4CF637C263B}"/>
              </a:ext>
            </a:extLst>
          </p:cNvPr>
          <p:cNvGrpSpPr/>
          <p:nvPr/>
        </p:nvGrpSpPr>
        <p:grpSpPr>
          <a:xfrm>
            <a:off x="2380593" y="1560785"/>
            <a:ext cx="6440213" cy="2692159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49CB59A6-CA9E-D0B9-C252-12A77B3C979E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2CB297EA-F2DD-9528-DBB2-5FC10491BA8E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C8BEE1E0-258A-0341-B610-ED491B367B25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FF5903BC-CB52-838D-0D02-F22B78158605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78C21FE6-BDD7-2D37-B1AE-A1AE98AFA73D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17EA704D-AF29-5309-7F20-BD80296A9E75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CC058C92-BD86-1DCA-99CF-BD0AFFB9886E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8C2544F5-E275-E173-4559-82B1BD64E3A0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2102E55F-4E43-776E-DBE2-6EE99E89E68E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90D05FC5-8E2A-451E-134C-A2D3661E349B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DA56857B-5674-BACD-2E57-B3FFFEEC3CD8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686F4EAA-E04A-1021-2E54-EE7631718AE1}"/>
              </a:ext>
            </a:extLst>
          </p:cNvPr>
          <p:cNvSpPr/>
          <p:nvPr/>
        </p:nvSpPr>
        <p:spPr>
          <a:xfrm>
            <a:off x="1769952" y="409137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87406A5C-7DA3-D99B-B954-F1DB7D57C293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E67793B-5EBF-39DC-61E7-3189BB1AF68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-92" t="2836" r="241" b="2658"/>
          <a:stretch/>
        </p:blipFill>
        <p:spPr>
          <a:xfrm>
            <a:off x="2421624" y="1825150"/>
            <a:ext cx="6202114" cy="2336597"/>
          </a:xfrm>
        </p:spPr>
      </p:pic>
    </p:spTree>
    <p:extLst>
      <p:ext uri="{BB962C8B-B14F-4D97-AF65-F5344CB8AC3E}">
        <p14:creationId xmlns:p14="http://schemas.microsoft.com/office/powerpoint/2010/main" val="1741659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75DA7632-C2B8-CDCD-128E-CF33F50EC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EFF93131-4205-14BD-A228-C3668708F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634" y="723709"/>
            <a:ext cx="5189861" cy="1144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the model </a:t>
            </a:r>
            <a:endParaRPr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A1C66C44-9CAA-C879-1DE7-DAEB1D75FA48}"/>
              </a:ext>
            </a:extLst>
          </p:cNvPr>
          <p:cNvGrpSpPr/>
          <p:nvPr/>
        </p:nvGrpSpPr>
        <p:grpSpPr>
          <a:xfrm>
            <a:off x="1884417" y="2084990"/>
            <a:ext cx="6842748" cy="1794690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DE642AE5-1B97-44D0-C25D-BD21E05F94B3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07BA950A-F089-32A3-8833-4B495207297B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DEEBA073-85CF-F9A9-9FA8-A331026EEA2B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7DCE4E74-3F1E-7C3B-58B3-0B8281EF8348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ECFD39A0-C58B-CCEC-B45A-79F19C0BD5C8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45DD8DC6-57A9-B225-9573-7F6A18012627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0126C0FB-B10C-8359-344B-AEE96CDA7916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B36E5F0E-B024-8CC0-5389-E555D8CC31DA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47A3887F-C351-7EE6-5C16-7C4514B85FF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EEEEB285-7BAD-2880-145E-28803D5AEF28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29A62798-AFB0-BE3A-D2D2-BB87B2EF28C5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2D5FC6D0-4153-9E93-F1AA-0E5EBE3BD5E2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4185B962-E976-90F6-A9A0-B4518C5698FD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A4A7DD-5C40-A38E-2017-4D9A557FEA7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-83" t="-501" r="264" b="-386"/>
          <a:stretch/>
        </p:blipFill>
        <p:spPr>
          <a:xfrm>
            <a:off x="1883197" y="2261225"/>
            <a:ext cx="6676697" cy="1571732"/>
          </a:xfrm>
        </p:spPr>
      </p:pic>
    </p:spTree>
    <p:extLst>
      <p:ext uri="{BB962C8B-B14F-4D97-AF65-F5344CB8AC3E}">
        <p14:creationId xmlns:p14="http://schemas.microsoft.com/office/powerpoint/2010/main" val="3396785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1360294B-67A8-694D-12F6-3856C7CF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995B41F8-7982-9D98-A8B8-9069878AF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818" y="610026"/>
            <a:ext cx="3975713" cy="539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Karla" pitchFamily="2" charset="0"/>
              </a:rPr>
              <a:t>ResNet</a:t>
            </a:r>
            <a:r>
              <a:rPr lang="en-US" sz="2800" b="1" dirty="0">
                <a:latin typeface="Karla" pitchFamily="2" charset="0"/>
              </a:rPr>
              <a:t> 50 Evaluation</a:t>
            </a:r>
            <a:endParaRPr sz="2800" b="1" dirty="0">
              <a:latin typeface="Karla" pitchFamily="2" charset="0"/>
            </a:endParaRPr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5C4D16F1-D85E-3414-8161-B508EDFFC4EB}"/>
              </a:ext>
            </a:extLst>
          </p:cNvPr>
          <p:cNvGrpSpPr/>
          <p:nvPr/>
        </p:nvGrpSpPr>
        <p:grpSpPr>
          <a:xfrm>
            <a:off x="852173" y="1158561"/>
            <a:ext cx="4142745" cy="3426820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2B6E2365-5216-DD48-9A07-34F77FF42175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5D7578FF-C3F7-C8F1-0700-A5D91288744A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8E6FB9C4-2A7E-13AD-67D0-9142A886E986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AAC0A9B8-3801-D5E9-C5E1-52BBB679F1B2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0337E579-71AB-63D7-8A3D-68DD006F7638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2C9A84ED-8EBC-913B-5E7B-FE7FAAB90643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358496AF-5A0E-2481-F857-FAA22F824EAA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98035C90-3677-0CF1-7DDB-9CA24B6474A4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C7CB2B43-656B-1FCB-1F8A-C42933819794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B23E3373-91D6-FFFB-2BD1-6BDAB67A2100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D42F422E-6745-999D-8078-92F1C2CECFD6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4B8EFE75-DD9B-B6B2-5028-AAFE913D26E2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F4CFB5-117F-32B5-CBD4-92C5D9BD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561"/>
          <a:stretch/>
        </p:blipFill>
        <p:spPr>
          <a:xfrm>
            <a:off x="862009" y="1542599"/>
            <a:ext cx="4009880" cy="2894537"/>
          </a:xfrm>
          <a:prstGeom prst="rect">
            <a:avLst/>
          </a:prstGeom>
        </p:spPr>
      </p:pic>
      <p:grpSp>
        <p:nvGrpSpPr>
          <p:cNvPr id="5" name="Google Shape;1014;p46">
            <a:extLst>
              <a:ext uri="{FF2B5EF4-FFF2-40B4-BE49-F238E27FC236}">
                <a16:creationId xmlns:a16="http://schemas.microsoft.com/office/drawing/2014/main" id="{794B1096-2363-FDBE-F953-8788664247B1}"/>
              </a:ext>
            </a:extLst>
          </p:cNvPr>
          <p:cNvGrpSpPr/>
          <p:nvPr/>
        </p:nvGrpSpPr>
        <p:grpSpPr>
          <a:xfrm>
            <a:off x="5032342" y="808049"/>
            <a:ext cx="3726848" cy="3200388"/>
            <a:chOff x="4754850" y="887475"/>
            <a:chExt cx="3763400" cy="3725700"/>
          </a:xfrm>
        </p:grpSpPr>
        <p:sp>
          <p:nvSpPr>
            <p:cNvPr id="6" name="Google Shape;1015;p46">
              <a:extLst>
                <a:ext uri="{FF2B5EF4-FFF2-40B4-BE49-F238E27FC236}">
                  <a16:creationId xmlns:a16="http://schemas.microsoft.com/office/drawing/2014/main" id="{FC3BA4F7-EF0D-A696-7ADE-342D71EC0D30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016;p46">
              <a:extLst>
                <a:ext uri="{FF2B5EF4-FFF2-40B4-BE49-F238E27FC236}">
                  <a16:creationId xmlns:a16="http://schemas.microsoft.com/office/drawing/2014/main" id="{55D0F73A-ED35-195A-124E-58C377A0C3B6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8" name="Google Shape;1017;p46">
                <a:extLst>
                  <a:ext uri="{FF2B5EF4-FFF2-40B4-BE49-F238E27FC236}">
                    <a16:creationId xmlns:a16="http://schemas.microsoft.com/office/drawing/2014/main" id="{56B3C40C-7BEE-616C-3707-EDEBB4F66D67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18;p46">
                <a:extLst>
                  <a:ext uri="{FF2B5EF4-FFF2-40B4-BE49-F238E27FC236}">
                    <a16:creationId xmlns:a16="http://schemas.microsoft.com/office/drawing/2014/main" id="{D439C5C7-A9C4-CF3B-A509-766273D2328F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" name="Google Shape;1019;p46">
                <a:extLst>
                  <a:ext uri="{FF2B5EF4-FFF2-40B4-BE49-F238E27FC236}">
                    <a16:creationId xmlns:a16="http://schemas.microsoft.com/office/drawing/2014/main" id="{8631CD17-4BC7-A4F8-DC14-CEB13D1B7B01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1" name="Google Shape;1020;p46">
                  <a:extLst>
                    <a:ext uri="{FF2B5EF4-FFF2-40B4-BE49-F238E27FC236}">
                      <a16:creationId xmlns:a16="http://schemas.microsoft.com/office/drawing/2014/main" id="{DDDD1A2D-CE3C-11B8-90F1-C79A3B1D770E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1021;p46">
                  <a:extLst>
                    <a:ext uri="{FF2B5EF4-FFF2-40B4-BE49-F238E27FC236}">
                      <a16:creationId xmlns:a16="http://schemas.microsoft.com/office/drawing/2014/main" id="{BC031C80-D770-FA76-7A84-3040A98E6638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4" name="Google Shape;1022;p46">
                    <a:extLst>
                      <a:ext uri="{FF2B5EF4-FFF2-40B4-BE49-F238E27FC236}">
                        <a16:creationId xmlns:a16="http://schemas.microsoft.com/office/drawing/2014/main" id="{CD176483-08F1-8D1F-4529-6C32F5D0C3A7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" name="Google Shape;1023;p46">
                    <a:extLst>
                      <a:ext uri="{FF2B5EF4-FFF2-40B4-BE49-F238E27FC236}">
                        <a16:creationId xmlns:a16="http://schemas.microsoft.com/office/drawing/2014/main" id="{C8620982-F722-60B4-F334-B339D35E9C39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3" name="Google Shape;1024;p46">
                  <a:extLst>
                    <a:ext uri="{FF2B5EF4-FFF2-40B4-BE49-F238E27FC236}">
                      <a16:creationId xmlns:a16="http://schemas.microsoft.com/office/drawing/2014/main" id="{914D0DEC-4CA0-D19F-3246-4D80AC445580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19" name="Picture 1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956BDCA-FD86-C7A0-4172-3EBD8C78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47" y="1135063"/>
            <a:ext cx="3587047" cy="27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ED551C1D-62ED-457F-FC1C-33200A2F4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63D11C69-B399-519E-8312-4BBA2B259E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832" y="1548121"/>
            <a:ext cx="3204341" cy="2725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Load the VGG16 model &amp; build it </a:t>
            </a:r>
            <a:endParaRPr sz="3200"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F9CF1154-3707-8C6F-4188-4CD69A35DEE7}"/>
              </a:ext>
            </a:extLst>
          </p:cNvPr>
          <p:cNvGrpSpPr/>
          <p:nvPr/>
        </p:nvGrpSpPr>
        <p:grpSpPr>
          <a:xfrm>
            <a:off x="3872349" y="1177400"/>
            <a:ext cx="4862677" cy="3314700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2A0152A8-E779-A23B-FFBA-D589AFE810C3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6A0B4760-8053-1D22-BBB6-ED21ED948D06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F9B3D5B8-AF72-F953-36C8-68E0B722698C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95E6CA40-7819-6553-D93F-9E99696F8BFA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72D73EBB-AF0A-3035-6F86-9D16DCBFD65D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350BDA7C-6653-61A6-6470-72280DB2F877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E06F1E1C-64AF-3DE0-FCC9-7B329AFB0A6A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56A3CA4D-5BCE-8DEF-B830-1140D449FC9C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4F6E949A-D8FC-AFB1-E6FC-786CE158AA01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8CBDAE28-BC49-1072-7DF7-99193962F822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D1351B6A-6C0F-D062-7554-A7D8277445A0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9A42505F-7FB3-9275-5FD5-4F73A7455BA5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0A115F6B-562C-5AD5-544B-391BC6FB1061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D204B0CA-D149-4E4A-48FA-1C7C33C4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9" y="1548121"/>
            <a:ext cx="4773010" cy="28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B68E6255-2359-2248-4E93-ABCFB1C3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6AE40FFE-C826-2E22-B847-53158F3FA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24" y="731400"/>
            <a:ext cx="6206737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&amp; Train the model</a:t>
            </a:r>
            <a:endParaRPr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F8EB62E8-21AF-8FC1-F7DE-70614B7867EA}"/>
              </a:ext>
            </a:extLst>
          </p:cNvPr>
          <p:cNvGrpSpPr/>
          <p:nvPr/>
        </p:nvGrpSpPr>
        <p:grpSpPr>
          <a:xfrm>
            <a:off x="2193026" y="1890664"/>
            <a:ext cx="6611777" cy="2147591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CD373ABC-E2F2-E97A-608E-1F52D324CDA0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5FE803E5-6F73-7928-C847-5471B3BDF0F3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0DC92702-1DB1-86F6-C286-C3A043F74BE0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B4B4B9F2-6420-477F-AA13-CD7277B43B6F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5579D98E-6AB7-373B-F72A-77D646554CAB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C7609112-9244-E38F-D742-8A85977C4855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A0EA7910-6384-5D89-6824-9818CC2F9EE9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FC3E82E2-6A65-92DD-91D9-4CC71884A486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8475193C-6DD7-A830-1DD7-50CBD4528502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6C3019E3-6E69-E499-A268-71490EB92998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834CEF33-1EEF-6450-42B1-7A4CE2718D2B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D065C440-7B3C-18B1-4D82-9E16E7FA86A9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FF25C6C3-D358-C89C-A039-684F2FC21C9D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C35F689D-D883-6957-319D-F4402CA8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14"/>
          <a:stretch/>
        </p:blipFill>
        <p:spPr>
          <a:xfrm>
            <a:off x="2191847" y="2172390"/>
            <a:ext cx="6455423" cy="18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0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35EFB74E-D48F-312B-5076-BEB2EB73F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FABE8312-1FB9-2E67-DBA7-AA1F75F424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818" y="610026"/>
            <a:ext cx="3975713" cy="539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Karla" pitchFamily="2" charset="0"/>
              </a:rPr>
              <a:t>VGG16 Evaluation</a:t>
            </a:r>
            <a:endParaRPr sz="2800" b="1" dirty="0">
              <a:latin typeface="Karla" pitchFamily="2" charset="0"/>
            </a:endParaRPr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87F6F697-A9B2-4F7F-8B3A-3619CEE1AFF1}"/>
              </a:ext>
            </a:extLst>
          </p:cNvPr>
          <p:cNvGrpSpPr/>
          <p:nvPr/>
        </p:nvGrpSpPr>
        <p:grpSpPr>
          <a:xfrm>
            <a:off x="504497" y="1288831"/>
            <a:ext cx="4490421" cy="3023749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B2688F6D-89ED-00A5-9573-46E1388CB407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207BD635-B8F0-3BFF-A655-83213071CCE2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8B44C231-9178-ABAF-7C10-AF3B61EA24DB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D561FBAE-6E56-43C1-0D0B-200AC8C88455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3B496322-0E6E-853E-216A-7E31AAD069ED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2C3FA353-E5F5-23B1-5CC4-AD14460A3634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74CF6EEE-6086-6A3C-C122-6185754808A4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1F2FDE15-959C-89B8-7751-EE8B4A87CE77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741364AD-B169-07A7-C127-4F6D3C6E628E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B4A6AF31-CD2F-4528-1C37-92F066203482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904E91A5-D41A-AE21-CB36-1E4314A6A380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4171C4F9-A86C-FB27-E23B-11875670E31E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014;p46">
            <a:extLst>
              <a:ext uri="{FF2B5EF4-FFF2-40B4-BE49-F238E27FC236}">
                <a16:creationId xmlns:a16="http://schemas.microsoft.com/office/drawing/2014/main" id="{A98823E2-CC10-464D-C881-7CA139A1D018}"/>
              </a:ext>
            </a:extLst>
          </p:cNvPr>
          <p:cNvGrpSpPr/>
          <p:nvPr/>
        </p:nvGrpSpPr>
        <p:grpSpPr>
          <a:xfrm>
            <a:off x="5032342" y="808049"/>
            <a:ext cx="3726848" cy="3200388"/>
            <a:chOff x="4754850" y="887475"/>
            <a:chExt cx="3763400" cy="3725700"/>
          </a:xfrm>
        </p:grpSpPr>
        <p:sp>
          <p:nvSpPr>
            <p:cNvPr id="6" name="Google Shape;1015;p46">
              <a:extLst>
                <a:ext uri="{FF2B5EF4-FFF2-40B4-BE49-F238E27FC236}">
                  <a16:creationId xmlns:a16="http://schemas.microsoft.com/office/drawing/2014/main" id="{2FD21F7D-65A2-ED42-C2C5-E8A958CB82D8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016;p46">
              <a:extLst>
                <a:ext uri="{FF2B5EF4-FFF2-40B4-BE49-F238E27FC236}">
                  <a16:creationId xmlns:a16="http://schemas.microsoft.com/office/drawing/2014/main" id="{ABC6B6CC-D98B-02F7-72BE-1355D812D4CD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8" name="Google Shape;1017;p46">
                <a:extLst>
                  <a:ext uri="{FF2B5EF4-FFF2-40B4-BE49-F238E27FC236}">
                    <a16:creationId xmlns:a16="http://schemas.microsoft.com/office/drawing/2014/main" id="{1DB53689-0C4A-6619-E1B8-4E61B59FF5F3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18;p46">
                <a:extLst>
                  <a:ext uri="{FF2B5EF4-FFF2-40B4-BE49-F238E27FC236}">
                    <a16:creationId xmlns:a16="http://schemas.microsoft.com/office/drawing/2014/main" id="{C7B0884E-7446-9061-E85F-2FECD9850758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" name="Google Shape;1019;p46">
                <a:extLst>
                  <a:ext uri="{FF2B5EF4-FFF2-40B4-BE49-F238E27FC236}">
                    <a16:creationId xmlns:a16="http://schemas.microsoft.com/office/drawing/2014/main" id="{726A80B8-06C2-B301-30B9-A00B9833B7B5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1" name="Google Shape;1020;p46">
                  <a:extLst>
                    <a:ext uri="{FF2B5EF4-FFF2-40B4-BE49-F238E27FC236}">
                      <a16:creationId xmlns:a16="http://schemas.microsoft.com/office/drawing/2014/main" id="{7DB4D0D2-91DE-43B3-3F2F-15FCCA899D43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1021;p46">
                  <a:extLst>
                    <a:ext uri="{FF2B5EF4-FFF2-40B4-BE49-F238E27FC236}">
                      <a16:creationId xmlns:a16="http://schemas.microsoft.com/office/drawing/2014/main" id="{4893BB9D-12E3-B28B-2ABB-30CEE77634ED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4" name="Google Shape;1022;p46">
                    <a:extLst>
                      <a:ext uri="{FF2B5EF4-FFF2-40B4-BE49-F238E27FC236}">
                        <a16:creationId xmlns:a16="http://schemas.microsoft.com/office/drawing/2014/main" id="{0EBDF942-A9B7-721B-2B6C-51D26124846E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" name="Google Shape;1023;p46">
                    <a:extLst>
                      <a:ext uri="{FF2B5EF4-FFF2-40B4-BE49-F238E27FC236}">
                        <a16:creationId xmlns:a16="http://schemas.microsoft.com/office/drawing/2014/main" id="{77D50DC9-458E-079F-4B57-AC76E299880D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3" name="Google Shape;1024;p46">
                  <a:extLst>
                    <a:ext uri="{FF2B5EF4-FFF2-40B4-BE49-F238E27FC236}">
                      <a16:creationId xmlns:a16="http://schemas.microsoft.com/office/drawing/2014/main" id="{B1AF8CEF-995C-3E1D-617A-C7EFA1F97886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3" name="Picture 2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285F034A-3CD4-4ACC-4453-AA1CDD3E4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6" y="1604908"/>
            <a:ext cx="4363313" cy="2597834"/>
          </a:xfrm>
          <a:prstGeom prst="rect">
            <a:avLst/>
          </a:prstGeom>
        </p:spPr>
      </p:pic>
      <p:pic>
        <p:nvPicPr>
          <p:cNvPr id="20" name="Picture 1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3ACF668-E31C-652B-42B1-809928C2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23" y="1122321"/>
            <a:ext cx="3724541" cy="28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>
          <a:extLst>
            <a:ext uri="{FF2B5EF4-FFF2-40B4-BE49-F238E27FC236}">
              <a16:creationId xmlns:a16="http://schemas.microsoft.com/office/drawing/2014/main" id="{EA418605-3B0D-2110-EC72-73AD6A3A6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>
            <a:extLst>
              <a:ext uri="{FF2B5EF4-FFF2-40B4-BE49-F238E27FC236}">
                <a16:creationId xmlns:a16="http://schemas.microsoft.com/office/drawing/2014/main" id="{8AD3B114-7CCD-C11A-FB9D-501AC103F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6207" y="1307100"/>
            <a:ext cx="6709321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Models Comparison</a:t>
            </a:r>
            <a:endParaRPr sz="6600" dirty="0"/>
          </a:p>
        </p:txBody>
      </p:sp>
      <p:grpSp>
        <p:nvGrpSpPr>
          <p:cNvPr id="984" name="Google Shape;984;p45">
            <a:extLst>
              <a:ext uri="{FF2B5EF4-FFF2-40B4-BE49-F238E27FC236}">
                <a16:creationId xmlns:a16="http://schemas.microsoft.com/office/drawing/2014/main" id="{594A32CB-1CF4-1201-E001-10C82C899143}"/>
              </a:ext>
            </a:extLst>
          </p:cNvPr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>
              <a:extLst>
                <a:ext uri="{FF2B5EF4-FFF2-40B4-BE49-F238E27FC236}">
                  <a16:creationId xmlns:a16="http://schemas.microsoft.com/office/drawing/2014/main" id="{2A808CD8-D7C5-0FB2-C163-AFED00C4FF82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>
              <a:extLst>
                <a:ext uri="{FF2B5EF4-FFF2-40B4-BE49-F238E27FC236}">
                  <a16:creationId xmlns:a16="http://schemas.microsoft.com/office/drawing/2014/main" id="{6DE0D91F-76EB-9199-79E9-3E0FDB166BE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>
            <a:extLst>
              <a:ext uri="{FF2B5EF4-FFF2-40B4-BE49-F238E27FC236}">
                <a16:creationId xmlns:a16="http://schemas.microsoft.com/office/drawing/2014/main" id="{440470D5-11B8-50C1-81F5-9CFA6C39F796}"/>
              </a:ext>
            </a:extLst>
          </p:cNvPr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>
              <a:extLst>
                <a:ext uri="{FF2B5EF4-FFF2-40B4-BE49-F238E27FC236}">
                  <a16:creationId xmlns:a16="http://schemas.microsoft.com/office/drawing/2014/main" id="{7C36C27A-B26C-2767-BDE4-6AAE3D27F5BB}"/>
                </a:ext>
              </a:extLst>
            </p:cNvPr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>
                <a:extLst>
                  <a:ext uri="{FF2B5EF4-FFF2-40B4-BE49-F238E27FC236}">
                    <a16:creationId xmlns:a16="http://schemas.microsoft.com/office/drawing/2014/main" id="{6C9B2290-A7F1-B960-28F5-1DC7184B4562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>
                <a:extLst>
                  <a:ext uri="{FF2B5EF4-FFF2-40B4-BE49-F238E27FC236}">
                    <a16:creationId xmlns:a16="http://schemas.microsoft.com/office/drawing/2014/main" id="{CEE486C4-29D6-FD3B-2A7E-96CBB39768C9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>
                  <a:extLst>
                    <a:ext uri="{FF2B5EF4-FFF2-40B4-BE49-F238E27FC236}">
                      <a16:creationId xmlns:a16="http://schemas.microsoft.com/office/drawing/2014/main" id="{4DCE3A02-0A56-732B-9B07-1DF587BBCB9B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>
                  <a:extLst>
                    <a:ext uri="{FF2B5EF4-FFF2-40B4-BE49-F238E27FC236}">
                      <a16:creationId xmlns:a16="http://schemas.microsoft.com/office/drawing/2014/main" id="{CB228541-0716-8CC9-6621-797CD39484A2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>
              <a:extLst>
                <a:ext uri="{FF2B5EF4-FFF2-40B4-BE49-F238E27FC236}">
                  <a16:creationId xmlns:a16="http://schemas.microsoft.com/office/drawing/2014/main" id="{088AEA6D-324B-89F5-945A-1DB8DF045EC8}"/>
                </a:ext>
              </a:extLst>
            </p:cNvPr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>
                <a:extLst>
                  <a:ext uri="{FF2B5EF4-FFF2-40B4-BE49-F238E27FC236}">
                    <a16:creationId xmlns:a16="http://schemas.microsoft.com/office/drawing/2014/main" id="{DD46B9A7-10C0-4DBA-9AE7-12A8E2D6F9B2}"/>
                  </a:ext>
                </a:extLst>
              </p:cNvPr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>
                <a:extLst>
                  <a:ext uri="{FF2B5EF4-FFF2-40B4-BE49-F238E27FC236}">
                    <a16:creationId xmlns:a16="http://schemas.microsoft.com/office/drawing/2014/main" id="{DD215AF4-3499-2198-87C5-14D557999684}"/>
                  </a:ext>
                </a:extLst>
              </p:cNvPr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>
                  <a:extLst>
                    <a:ext uri="{FF2B5EF4-FFF2-40B4-BE49-F238E27FC236}">
                      <a16:creationId xmlns:a16="http://schemas.microsoft.com/office/drawing/2014/main" id="{4C782053-A5C1-541C-CCF1-2FF926B15090}"/>
                    </a:ext>
                  </a:extLst>
                </p:cNvPr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>
                  <a:extLst>
                    <a:ext uri="{FF2B5EF4-FFF2-40B4-BE49-F238E27FC236}">
                      <a16:creationId xmlns:a16="http://schemas.microsoft.com/office/drawing/2014/main" id="{94C0D449-CCCF-036D-A0F0-6C2307189F6D}"/>
                    </a:ext>
                  </a:extLst>
                </p:cNvPr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>
                <a:extLst>
                  <a:ext uri="{FF2B5EF4-FFF2-40B4-BE49-F238E27FC236}">
                    <a16:creationId xmlns:a16="http://schemas.microsoft.com/office/drawing/2014/main" id="{445EE977-60C4-9444-DD9B-79DFA3254A99}"/>
                  </a:ext>
                </a:extLst>
              </p:cNvPr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>
            <a:extLst>
              <a:ext uri="{FF2B5EF4-FFF2-40B4-BE49-F238E27FC236}">
                <a16:creationId xmlns:a16="http://schemas.microsoft.com/office/drawing/2014/main" id="{8B4E3C86-40A7-AB6D-E676-DAA24B7353A4}"/>
              </a:ext>
            </a:extLst>
          </p:cNvPr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>
            <a:extLst>
              <a:ext uri="{FF2B5EF4-FFF2-40B4-BE49-F238E27FC236}">
                <a16:creationId xmlns:a16="http://schemas.microsoft.com/office/drawing/2014/main" id="{E9AEB858-CC3E-F067-78DA-818E983FD56E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>
            <a:extLst>
              <a:ext uri="{FF2B5EF4-FFF2-40B4-BE49-F238E27FC236}">
                <a16:creationId xmlns:a16="http://schemas.microsoft.com/office/drawing/2014/main" id="{515F99A2-B49F-DB01-0AA1-89E166AB6FB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>
            <a:extLst>
              <a:ext uri="{FF2B5EF4-FFF2-40B4-BE49-F238E27FC236}">
                <a16:creationId xmlns:a16="http://schemas.microsoft.com/office/drawing/2014/main" id="{1983EDD4-4FC1-634E-689D-BAB143CAA568}"/>
              </a:ext>
            </a:extLst>
          </p:cNvPr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>
              <a:extLst>
                <a:ext uri="{FF2B5EF4-FFF2-40B4-BE49-F238E27FC236}">
                  <a16:creationId xmlns:a16="http://schemas.microsoft.com/office/drawing/2014/main" id="{96602585-238B-8893-0850-A209CFD9B90C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>
              <a:extLst>
                <a:ext uri="{FF2B5EF4-FFF2-40B4-BE49-F238E27FC236}">
                  <a16:creationId xmlns:a16="http://schemas.microsoft.com/office/drawing/2014/main" id="{AD0E93E0-1939-5B93-3320-B208B157AB2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>
            <a:extLst>
              <a:ext uri="{FF2B5EF4-FFF2-40B4-BE49-F238E27FC236}">
                <a16:creationId xmlns:a16="http://schemas.microsoft.com/office/drawing/2014/main" id="{3224F857-5301-7A8C-58AB-FCC5ABAAFA11}"/>
              </a:ext>
            </a:extLst>
          </p:cNvPr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>
              <a:extLst>
                <a:ext uri="{FF2B5EF4-FFF2-40B4-BE49-F238E27FC236}">
                  <a16:creationId xmlns:a16="http://schemas.microsoft.com/office/drawing/2014/main" id="{5231754A-5E33-3500-B5B3-86A362E8FAC2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>
              <a:extLst>
                <a:ext uri="{FF2B5EF4-FFF2-40B4-BE49-F238E27FC236}">
                  <a16:creationId xmlns:a16="http://schemas.microsoft.com/office/drawing/2014/main" id="{10FE677A-6315-5D51-0B1D-C26836A7CFCE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2927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B72BC191-B6F0-5138-CF94-83EC889C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76D83A20-9E93-3BB6-E564-CE073CCF841A}"/>
              </a:ext>
            </a:extLst>
          </p:cNvPr>
          <p:cNvGrpSpPr/>
          <p:nvPr/>
        </p:nvGrpSpPr>
        <p:grpSpPr>
          <a:xfrm>
            <a:off x="4572000" y="887474"/>
            <a:ext cx="3946250" cy="3180599"/>
            <a:chOff x="4572000" y="887474"/>
            <a:chExt cx="3946250" cy="3725701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4348F502-91DF-9E7D-1045-E93152298789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8E737BE7-DA42-35E7-A7A5-35F117192E50}"/>
                </a:ext>
              </a:extLst>
            </p:cNvPr>
            <p:cNvGrpSpPr/>
            <p:nvPr/>
          </p:nvGrpSpPr>
          <p:grpSpPr>
            <a:xfrm>
              <a:off x="4572000" y="887474"/>
              <a:ext cx="3857254" cy="3634197"/>
              <a:chOff x="4572000" y="887474"/>
              <a:chExt cx="3857254" cy="3634197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140BD721-C478-2BEC-A5A1-276F3FAFA004}"/>
                  </a:ext>
                </a:extLst>
              </p:cNvPr>
              <p:cNvSpPr/>
              <p:nvPr/>
            </p:nvSpPr>
            <p:spPr>
              <a:xfrm>
                <a:off x="4572000" y="887474"/>
                <a:ext cx="3856583" cy="3634197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DFBD15E0-BB4B-56B2-F360-0219CBB1C792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360DEFB2-E78F-7BFB-D512-0FEF3E171090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C8DB7D1F-B990-9463-9568-6407F14B6186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055F62F1-524E-DD74-CAA1-93FD9BA4EE05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EC18C877-1655-7049-698A-741AC48B56D8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43C1CEA6-08C7-D16B-632D-354122EF79D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7FE96370-C6EA-EDB0-C3F5-E12872BAFBF5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7A8EC0C5-D24B-CAD2-8611-49B0E24EF104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A3905198-70EC-5475-1E99-7D9D0D142792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3BD28789-B095-9882-DA64-041B48DE40BD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Placeholder 3" descr="A graph of a graph with numbers and lines&#10;&#10;AI-generated content may be incorrect.">
            <a:extLst>
              <a:ext uri="{FF2B5EF4-FFF2-40B4-BE49-F238E27FC236}">
                <a16:creationId xmlns:a16="http://schemas.microsoft.com/office/drawing/2014/main" id="{C81C121A-6CCB-7F80-05BA-BD370DF95D8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406" t="-461" r="388" b="-1501"/>
          <a:stretch/>
        </p:blipFill>
        <p:spPr>
          <a:xfrm>
            <a:off x="4626127" y="1199804"/>
            <a:ext cx="3802456" cy="2745515"/>
          </a:xfrm>
        </p:spPr>
      </p:pic>
      <p:grpSp>
        <p:nvGrpSpPr>
          <p:cNvPr id="5" name="Google Shape;1014;p46">
            <a:extLst>
              <a:ext uri="{FF2B5EF4-FFF2-40B4-BE49-F238E27FC236}">
                <a16:creationId xmlns:a16="http://schemas.microsoft.com/office/drawing/2014/main" id="{8B98D84D-033D-EE9F-1D5D-128D3518FD97}"/>
              </a:ext>
            </a:extLst>
          </p:cNvPr>
          <p:cNvGrpSpPr/>
          <p:nvPr/>
        </p:nvGrpSpPr>
        <p:grpSpPr>
          <a:xfrm>
            <a:off x="543652" y="1469484"/>
            <a:ext cx="3946250" cy="3180599"/>
            <a:chOff x="4572000" y="887474"/>
            <a:chExt cx="3946250" cy="3725701"/>
          </a:xfrm>
        </p:grpSpPr>
        <p:sp>
          <p:nvSpPr>
            <p:cNvPr id="6" name="Google Shape;1015;p46">
              <a:extLst>
                <a:ext uri="{FF2B5EF4-FFF2-40B4-BE49-F238E27FC236}">
                  <a16:creationId xmlns:a16="http://schemas.microsoft.com/office/drawing/2014/main" id="{D1727F34-D3F9-6EBE-50C7-DBEC45BC9943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016;p46">
              <a:extLst>
                <a:ext uri="{FF2B5EF4-FFF2-40B4-BE49-F238E27FC236}">
                  <a16:creationId xmlns:a16="http://schemas.microsoft.com/office/drawing/2014/main" id="{733AF18F-4EF1-9C8B-7AB7-9713C17902FD}"/>
                </a:ext>
              </a:extLst>
            </p:cNvPr>
            <p:cNvGrpSpPr/>
            <p:nvPr/>
          </p:nvGrpSpPr>
          <p:grpSpPr>
            <a:xfrm>
              <a:off x="4572000" y="887474"/>
              <a:ext cx="3857254" cy="3634197"/>
              <a:chOff x="4572000" y="887474"/>
              <a:chExt cx="3857254" cy="3634197"/>
            </a:xfrm>
          </p:grpSpPr>
          <p:sp>
            <p:nvSpPr>
              <p:cNvPr id="8" name="Google Shape;1017;p46">
                <a:extLst>
                  <a:ext uri="{FF2B5EF4-FFF2-40B4-BE49-F238E27FC236}">
                    <a16:creationId xmlns:a16="http://schemas.microsoft.com/office/drawing/2014/main" id="{14D2B6CA-8C55-DA26-D1C8-AC2557160EC4}"/>
                  </a:ext>
                </a:extLst>
              </p:cNvPr>
              <p:cNvSpPr/>
              <p:nvPr/>
            </p:nvSpPr>
            <p:spPr>
              <a:xfrm>
                <a:off x="4572000" y="887474"/>
                <a:ext cx="3856583" cy="3634197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18;p46">
                <a:extLst>
                  <a:ext uri="{FF2B5EF4-FFF2-40B4-BE49-F238E27FC236}">
                    <a16:creationId xmlns:a16="http://schemas.microsoft.com/office/drawing/2014/main" id="{0D187D45-22FB-BA2D-C86B-F1E8825748BE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" name="Google Shape;1019;p46">
                <a:extLst>
                  <a:ext uri="{FF2B5EF4-FFF2-40B4-BE49-F238E27FC236}">
                    <a16:creationId xmlns:a16="http://schemas.microsoft.com/office/drawing/2014/main" id="{A484282C-477A-7264-DA55-228C9AE956C9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1" name="Google Shape;1020;p46">
                  <a:extLst>
                    <a:ext uri="{FF2B5EF4-FFF2-40B4-BE49-F238E27FC236}">
                      <a16:creationId xmlns:a16="http://schemas.microsoft.com/office/drawing/2014/main" id="{994E7C85-09F7-EB28-F999-64CDFB11EB36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1021;p46">
                  <a:extLst>
                    <a:ext uri="{FF2B5EF4-FFF2-40B4-BE49-F238E27FC236}">
                      <a16:creationId xmlns:a16="http://schemas.microsoft.com/office/drawing/2014/main" id="{08576E1E-ACF7-F30C-C337-ABB7ADE979E1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4" name="Google Shape;1022;p46">
                    <a:extLst>
                      <a:ext uri="{FF2B5EF4-FFF2-40B4-BE49-F238E27FC236}">
                        <a16:creationId xmlns:a16="http://schemas.microsoft.com/office/drawing/2014/main" id="{120E0D01-DF88-39FF-1BCC-F2DCD925DA91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" name="Google Shape;1023;p46">
                    <a:extLst>
                      <a:ext uri="{FF2B5EF4-FFF2-40B4-BE49-F238E27FC236}">
                        <a16:creationId xmlns:a16="http://schemas.microsoft.com/office/drawing/2014/main" id="{93381B10-82D2-2391-C81C-369711F248DE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3" name="Google Shape;1024;p46">
                  <a:extLst>
                    <a:ext uri="{FF2B5EF4-FFF2-40B4-BE49-F238E27FC236}">
                      <a16:creationId xmlns:a16="http://schemas.microsoft.com/office/drawing/2014/main" id="{5E921F96-065A-228B-85C3-FF5832AAF817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17" name="Picture 16" descr="A graph of a graph with numbers and a line&#10;&#10;AI-generated content may be incorrect.">
            <a:extLst>
              <a:ext uri="{FF2B5EF4-FFF2-40B4-BE49-F238E27FC236}">
                <a16:creationId xmlns:a16="http://schemas.microsoft.com/office/drawing/2014/main" id="{76ECB0EC-C51C-ED6F-D061-6B4B6A9BF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81" y="1781814"/>
            <a:ext cx="3870832" cy="27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1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256207" y="1307100"/>
            <a:ext cx="6709321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Data Preprocessing</a:t>
            </a:r>
            <a:endParaRPr sz="6600" dirty="0"/>
          </a:p>
        </p:txBody>
      </p:sp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>
          <a:extLst>
            <a:ext uri="{FF2B5EF4-FFF2-40B4-BE49-F238E27FC236}">
              <a16:creationId xmlns:a16="http://schemas.microsoft.com/office/drawing/2014/main" id="{BE7B3DFA-2952-8D6E-421A-86F39F440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>
            <a:extLst>
              <a:ext uri="{FF2B5EF4-FFF2-40B4-BE49-F238E27FC236}">
                <a16:creationId xmlns:a16="http://schemas.microsoft.com/office/drawing/2014/main" id="{C44D7FF2-0168-1FB8-88B7-809939B2F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6207" y="1307100"/>
            <a:ext cx="6709321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Model deployment</a:t>
            </a:r>
            <a:endParaRPr sz="6600" dirty="0"/>
          </a:p>
        </p:txBody>
      </p:sp>
      <p:grpSp>
        <p:nvGrpSpPr>
          <p:cNvPr id="984" name="Google Shape;984;p45">
            <a:extLst>
              <a:ext uri="{FF2B5EF4-FFF2-40B4-BE49-F238E27FC236}">
                <a16:creationId xmlns:a16="http://schemas.microsoft.com/office/drawing/2014/main" id="{C70B7D6E-F651-8656-90C4-7D4B2B1CD68D}"/>
              </a:ext>
            </a:extLst>
          </p:cNvPr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>
              <a:extLst>
                <a:ext uri="{FF2B5EF4-FFF2-40B4-BE49-F238E27FC236}">
                  <a16:creationId xmlns:a16="http://schemas.microsoft.com/office/drawing/2014/main" id="{E1780F31-E97D-EB1B-617D-E9A10B72F866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>
              <a:extLst>
                <a:ext uri="{FF2B5EF4-FFF2-40B4-BE49-F238E27FC236}">
                  <a16:creationId xmlns:a16="http://schemas.microsoft.com/office/drawing/2014/main" id="{E83E2247-3D17-3289-A38D-251704A17537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>
            <a:extLst>
              <a:ext uri="{FF2B5EF4-FFF2-40B4-BE49-F238E27FC236}">
                <a16:creationId xmlns:a16="http://schemas.microsoft.com/office/drawing/2014/main" id="{1111AFF5-E422-8BF4-9661-225100729A2A}"/>
              </a:ext>
            </a:extLst>
          </p:cNvPr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>
              <a:extLst>
                <a:ext uri="{FF2B5EF4-FFF2-40B4-BE49-F238E27FC236}">
                  <a16:creationId xmlns:a16="http://schemas.microsoft.com/office/drawing/2014/main" id="{7D3B2E41-248C-97F2-F699-34B4F30BB97D}"/>
                </a:ext>
              </a:extLst>
            </p:cNvPr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>
                <a:extLst>
                  <a:ext uri="{FF2B5EF4-FFF2-40B4-BE49-F238E27FC236}">
                    <a16:creationId xmlns:a16="http://schemas.microsoft.com/office/drawing/2014/main" id="{8D6FA9D1-CD09-6911-11A0-01F7515BB967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>
                <a:extLst>
                  <a:ext uri="{FF2B5EF4-FFF2-40B4-BE49-F238E27FC236}">
                    <a16:creationId xmlns:a16="http://schemas.microsoft.com/office/drawing/2014/main" id="{8E70F7F5-AB66-033F-4617-BB584B0E052C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>
                  <a:extLst>
                    <a:ext uri="{FF2B5EF4-FFF2-40B4-BE49-F238E27FC236}">
                      <a16:creationId xmlns:a16="http://schemas.microsoft.com/office/drawing/2014/main" id="{57D04F0E-69FD-9E9E-16C1-0364F29EE795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>
                  <a:extLst>
                    <a:ext uri="{FF2B5EF4-FFF2-40B4-BE49-F238E27FC236}">
                      <a16:creationId xmlns:a16="http://schemas.microsoft.com/office/drawing/2014/main" id="{1BB95C3B-2C1A-2500-F7B4-D30A557FC7D5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>
              <a:extLst>
                <a:ext uri="{FF2B5EF4-FFF2-40B4-BE49-F238E27FC236}">
                  <a16:creationId xmlns:a16="http://schemas.microsoft.com/office/drawing/2014/main" id="{5DA4E744-203D-3584-7D02-114BD41DDCF0}"/>
                </a:ext>
              </a:extLst>
            </p:cNvPr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>
                <a:extLst>
                  <a:ext uri="{FF2B5EF4-FFF2-40B4-BE49-F238E27FC236}">
                    <a16:creationId xmlns:a16="http://schemas.microsoft.com/office/drawing/2014/main" id="{DAFB5795-09F0-548F-DAE7-D60634600FEA}"/>
                  </a:ext>
                </a:extLst>
              </p:cNvPr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>
                <a:extLst>
                  <a:ext uri="{FF2B5EF4-FFF2-40B4-BE49-F238E27FC236}">
                    <a16:creationId xmlns:a16="http://schemas.microsoft.com/office/drawing/2014/main" id="{2E784ADC-7EE4-8659-6934-CFED05BC3E9C}"/>
                  </a:ext>
                </a:extLst>
              </p:cNvPr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>
                  <a:extLst>
                    <a:ext uri="{FF2B5EF4-FFF2-40B4-BE49-F238E27FC236}">
                      <a16:creationId xmlns:a16="http://schemas.microsoft.com/office/drawing/2014/main" id="{96FB6AD1-89A8-90F0-439D-AB27EABE13EE}"/>
                    </a:ext>
                  </a:extLst>
                </p:cNvPr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>
                  <a:extLst>
                    <a:ext uri="{FF2B5EF4-FFF2-40B4-BE49-F238E27FC236}">
                      <a16:creationId xmlns:a16="http://schemas.microsoft.com/office/drawing/2014/main" id="{4D1F933C-4525-E137-03A0-D977B3BF995B}"/>
                    </a:ext>
                  </a:extLst>
                </p:cNvPr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>
                <a:extLst>
                  <a:ext uri="{FF2B5EF4-FFF2-40B4-BE49-F238E27FC236}">
                    <a16:creationId xmlns:a16="http://schemas.microsoft.com/office/drawing/2014/main" id="{18D55BF3-0D8C-4402-26E5-058227C6F147}"/>
                  </a:ext>
                </a:extLst>
              </p:cNvPr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>
            <a:extLst>
              <a:ext uri="{FF2B5EF4-FFF2-40B4-BE49-F238E27FC236}">
                <a16:creationId xmlns:a16="http://schemas.microsoft.com/office/drawing/2014/main" id="{C2985BE1-AB46-3315-4477-71473DAACEBC}"/>
              </a:ext>
            </a:extLst>
          </p:cNvPr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>
            <a:extLst>
              <a:ext uri="{FF2B5EF4-FFF2-40B4-BE49-F238E27FC236}">
                <a16:creationId xmlns:a16="http://schemas.microsoft.com/office/drawing/2014/main" id="{9DABA59D-B000-9044-16AE-775FA20EADA7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>
            <a:extLst>
              <a:ext uri="{FF2B5EF4-FFF2-40B4-BE49-F238E27FC236}">
                <a16:creationId xmlns:a16="http://schemas.microsoft.com/office/drawing/2014/main" id="{085D1B71-2121-4C38-62E4-76024D299249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>
            <a:extLst>
              <a:ext uri="{FF2B5EF4-FFF2-40B4-BE49-F238E27FC236}">
                <a16:creationId xmlns:a16="http://schemas.microsoft.com/office/drawing/2014/main" id="{BCBE17A2-2C40-12A3-10BF-F4188190B74E}"/>
              </a:ext>
            </a:extLst>
          </p:cNvPr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>
              <a:extLst>
                <a:ext uri="{FF2B5EF4-FFF2-40B4-BE49-F238E27FC236}">
                  <a16:creationId xmlns:a16="http://schemas.microsoft.com/office/drawing/2014/main" id="{A2AB9EF0-339C-003B-85BA-2109F12F639F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>
              <a:extLst>
                <a:ext uri="{FF2B5EF4-FFF2-40B4-BE49-F238E27FC236}">
                  <a16:creationId xmlns:a16="http://schemas.microsoft.com/office/drawing/2014/main" id="{BAAFEA76-610B-0888-D9FC-066FE2032EF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>
            <a:extLst>
              <a:ext uri="{FF2B5EF4-FFF2-40B4-BE49-F238E27FC236}">
                <a16:creationId xmlns:a16="http://schemas.microsoft.com/office/drawing/2014/main" id="{86C2E10F-549D-F371-21E3-3EB3AB58D24C}"/>
              </a:ext>
            </a:extLst>
          </p:cNvPr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>
              <a:extLst>
                <a:ext uri="{FF2B5EF4-FFF2-40B4-BE49-F238E27FC236}">
                  <a16:creationId xmlns:a16="http://schemas.microsoft.com/office/drawing/2014/main" id="{5EF411F3-ACDB-6757-E201-87E4952DC634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>
              <a:extLst>
                <a:ext uri="{FF2B5EF4-FFF2-40B4-BE49-F238E27FC236}">
                  <a16:creationId xmlns:a16="http://schemas.microsoft.com/office/drawing/2014/main" id="{ED55FE82-1CC8-CC85-32C0-8D70FAD944A5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9079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995579" y="1148601"/>
            <a:ext cx="3763096" cy="3670950"/>
            <a:chOff x="4755154" y="942225"/>
            <a:chExt cx="3763096" cy="367095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5154" y="942225"/>
              <a:ext cx="3674100" cy="3616200"/>
              <a:chOff x="4755154" y="942225"/>
              <a:chExt cx="3674100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5154" y="94222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542758-ED0D-E919-66F5-B7155AC6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37" t="3069" r="6697" b="2586"/>
          <a:stretch/>
        </p:blipFill>
        <p:spPr>
          <a:xfrm>
            <a:off x="600577" y="688934"/>
            <a:ext cx="2885089" cy="3780187"/>
          </a:xfrm>
          <a:prstGeom prst="rect">
            <a:avLst/>
          </a:prstGeom>
        </p:spPr>
      </p:pic>
      <p:pic>
        <p:nvPicPr>
          <p:cNvPr id="18" name="Picture 17" descr="A cat with green eyes&#10;&#10;AI-generated content may be incorrect.">
            <a:extLst>
              <a:ext uri="{FF2B5EF4-FFF2-40B4-BE49-F238E27FC236}">
                <a16:creationId xmlns:a16="http://schemas.microsoft.com/office/drawing/2014/main" id="{7A8DEC96-A11B-3C47-6D05-527D9FEB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579" y="1496459"/>
            <a:ext cx="3750684" cy="326834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1"/>
          <p:cNvSpPr txBox="1">
            <a:spLocks noGrp="1"/>
          </p:cNvSpPr>
          <p:nvPr>
            <p:ph type="subTitle" idx="1"/>
          </p:nvPr>
        </p:nvSpPr>
        <p:spPr>
          <a:xfrm>
            <a:off x="1856390" y="190649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/>
              <a:t>Thank you </a:t>
            </a:r>
            <a:endParaRPr sz="8000" b="1" dirty="0"/>
          </a:p>
        </p:txBody>
      </p:sp>
      <p:grpSp>
        <p:nvGrpSpPr>
          <p:cNvPr id="1212" name="Google Shape;1212;p51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213" name="Google Shape;1213;p5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51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216" name="Google Shape;1216;p5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51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1219" name="Google Shape;1219;p5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5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223" name="Google Shape;1223;p5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5" name="Google Shape;1225;p51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1226" name="Google Shape;1226;p5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8" name="Google Shape;1228;p51"/>
          <p:cNvSpPr/>
          <p:nvPr/>
        </p:nvSpPr>
        <p:spPr>
          <a:xfrm>
            <a:off x="7036700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51"/>
          <p:cNvSpPr/>
          <p:nvPr/>
        </p:nvSpPr>
        <p:spPr>
          <a:xfrm>
            <a:off x="1828788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51"/>
          <p:cNvSpPr/>
          <p:nvPr/>
        </p:nvSpPr>
        <p:spPr>
          <a:xfrm>
            <a:off x="1596448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83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graphicFrame>
        <p:nvGraphicFramePr>
          <p:cNvPr id="471" name="Google Shape;471;p30"/>
          <p:cNvGraphicFramePr/>
          <p:nvPr>
            <p:extLst>
              <p:ext uri="{D42A27DB-BD31-4B8C-83A1-F6EECF244321}">
                <p14:modId xmlns:p14="http://schemas.microsoft.com/office/powerpoint/2010/main" val="1401116396"/>
              </p:ext>
            </p:extLst>
          </p:nvPr>
        </p:nvGraphicFramePr>
        <p:xfrm>
          <a:off x="715100" y="1915544"/>
          <a:ext cx="7713900" cy="2103000"/>
        </p:xfrm>
        <a:graphic>
          <a:graphicData uri="http://schemas.openxmlformats.org/drawingml/2006/table">
            <a:tbl>
              <a:tblPr>
                <a:noFill/>
                <a:tableStyleId>{73DF0D99-426C-47BB-94DD-D0B437425A29}</a:tableStyleId>
              </a:tblPr>
              <a:tblGrid>
                <a:gridCol w="2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</a:rPr>
                        <a:t>Libraries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Download the necessary libraries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Data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Download the CIFAR 10 datasets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Normalization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Scale the pixel values of images to [0,1]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</a:rPr>
                        <a:t>Resizing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hange the dimentions of image to a fixed size 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</a:rPr>
                        <a:t>Augmentation 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Applies random transformation ex: (rotation, Flipping)  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Visualization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To ensure the data has been loaded and preprocessed correctly</a:t>
                      </a:r>
                      <a:endParaRPr sz="1100" b="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2" name="Google Shape;472;p30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1038B239-4E79-54DD-5EAA-90A76DC78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B49984E0-9665-F57C-FE75-30CF7CF5DC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24" y="731400"/>
            <a:ext cx="5818649" cy="637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 the libraries</a:t>
            </a:r>
            <a:endParaRPr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E0A3A666-610A-E8AD-A81A-7AC6B5842440}"/>
              </a:ext>
            </a:extLst>
          </p:cNvPr>
          <p:cNvGrpSpPr/>
          <p:nvPr/>
        </p:nvGrpSpPr>
        <p:grpSpPr>
          <a:xfrm>
            <a:off x="1439154" y="1474075"/>
            <a:ext cx="7372050" cy="2687677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D27F2638-B1E4-83DB-6277-ED5BFD30E5BE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9C9C9B0D-0DDF-5A4A-5328-37E9E44DE5D7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6A9A4EB7-AB36-8698-5B39-3B7B7F31A63E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24F03CA7-0814-8751-4A8D-C1E884EA6E52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308B70E3-51AD-A057-08DA-D0494E2A91D8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442C6F5C-0395-C7AC-0F4A-C7585B610079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9BDBDA16-AD0C-8897-1A8C-13A4DB096EFE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652DCA71-242D-7EE5-F878-341BD9F70090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8555CFF0-65AD-77D8-CAFE-8A3774EC9CA9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B5105AF9-7F6E-BBE7-08BF-A9ABFB31E7F2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F053AE5F-7CD5-A514-B2D2-42A308C36121}"/>
              </a:ext>
            </a:extLst>
          </p:cNvPr>
          <p:cNvSpPr/>
          <p:nvPr/>
        </p:nvSpPr>
        <p:spPr>
          <a:xfrm>
            <a:off x="893310" y="432491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9885BB8A-4169-4873-C274-7F37002E38B1}"/>
              </a:ext>
            </a:extLst>
          </p:cNvPr>
          <p:cNvSpPr/>
          <p:nvPr/>
        </p:nvSpPr>
        <p:spPr>
          <a:xfrm>
            <a:off x="1271685" y="42235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A3B511DD-FFCE-0433-3377-D329DE559D19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1D8E04C-3F12-5B3D-8C78-9D77983F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18"/>
          <a:stretch/>
        </p:blipFill>
        <p:spPr>
          <a:xfrm>
            <a:off x="1437840" y="1733875"/>
            <a:ext cx="7176335" cy="23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15AD10E7-F801-B127-BC7A-BE0B54A95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C8E54328-EDB7-5FA0-317F-3BDBEDCD0E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527" y="982223"/>
            <a:ext cx="3154663" cy="2788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dirty="0"/>
            </a:br>
            <a:r>
              <a:rPr lang="en-US" sz="2800" dirty="0"/>
              <a:t>Load the data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Normalization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Augmantation</a:t>
            </a:r>
            <a:endParaRPr sz="2800"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43A3D807-EA71-6546-AE3E-A57E2A424BA8}"/>
              </a:ext>
            </a:extLst>
          </p:cNvPr>
          <p:cNvGrpSpPr/>
          <p:nvPr/>
        </p:nvGrpSpPr>
        <p:grpSpPr>
          <a:xfrm>
            <a:off x="3504445" y="827088"/>
            <a:ext cx="5013806" cy="3969571"/>
            <a:chOff x="4701265" y="829158"/>
            <a:chExt cx="3816985" cy="3833499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8A246A35-0A05-4577-CBEB-1BCC01C1F269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5BB445C0-D46D-CBA8-3918-A02159E33A37}"/>
                </a:ext>
              </a:extLst>
            </p:cNvPr>
            <p:cNvGrpSpPr/>
            <p:nvPr/>
          </p:nvGrpSpPr>
          <p:grpSpPr>
            <a:xfrm>
              <a:off x="4701265" y="829158"/>
              <a:ext cx="3745332" cy="3833499"/>
              <a:chOff x="4701265" y="829158"/>
              <a:chExt cx="3745332" cy="3833499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F6EAA373-9D30-B9E4-CD85-917148E81229}"/>
                  </a:ext>
                </a:extLst>
              </p:cNvPr>
              <p:cNvSpPr/>
              <p:nvPr/>
            </p:nvSpPr>
            <p:spPr>
              <a:xfrm>
                <a:off x="4701265" y="829158"/>
                <a:ext cx="3745332" cy="3833499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6C39ADA6-BECF-FB67-C818-9FF8AAD16810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25E0B2BB-FC3A-25E5-8811-FA833A2891A3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E36EFF32-F230-A537-A4E8-B76EA9E7C03D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8F8AD99F-2C4E-AC08-2A87-1E71F039989E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28EF577D-BBE9-FABA-CAC0-FC4FD6AECC74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36F3C58E-4590-B1A7-FE65-961C44DBF60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3457C869-04D6-D828-74A6-B7EC5255CCCD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C34184D0-E292-6C0F-86CC-66D1991D021C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116F6A74-FEA6-3382-3D62-F41652CE6988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A85F5E9E-A70E-4356-E8C4-7E439F020564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2DC27404-EAC0-85EF-8EF6-97192B45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59"/>
          <a:stretch/>
        </p:blipFill>
        <p:spPr>
          <a:xfrm>
            <a:off x="3508567" y="1266319"/>
            <a:ext cx="4892783" cy="35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53A6609C-7232-96AD-C73D-C8CF4C6A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81579BA1-CECB-BEDE-0BCE-CFE8832DA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76" y="1459558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 of the data</a:t>
            </a:r>
            <a:endParaRPr dirty="0"/>
          </a:p>
        </p:txBody>
      </p:sp>
      <p:grpSp>
        <p:nvGrpSpPr>
          <p:cNvPr id="1014" name="Google Shape;1014;p46">
            <a:extLst>
              <a:ext uri="{FF2B5EF4-FFF2-40B4-BE49-F238E27FC236}">
                <a16:creationId xmlns:a16="http://schemas.microsoft.com/office/drawing/2014/main" id="{BF1C7451-5DE7-9509-088D-5F6B6BD66C25}"/>
              </a:ext>
            </a:extLst>
          </p:cNvPr>
          <p:cNvGrpSpPr/>
          <p:nvPr/>
        </p:nvGrpSpPr>
        <p:grpSpPr>
          <a:xfrm>
            <a:off x="3736428" y="922283"/>
            <a:ext cx="4781822" cy="3690892"/>
            <a:chOff x="4754850" y="887475"/>
            <a:chExt cx="3763400" cy="3725700"/>
          </a:xfrm>
        </p:grpSpPr>
        <p:sp>
          <p:nvSpPr>
            <p:cNvPr id="1015" name="Google Shape;1015;p46">
              <a:extLst>
                <a:ext uri="{FF2B5EF4-FFF2-40B4-BE49-F238E27FC236}">
                  <a16:creationId xmlns:a16="http://schemas.microsoft.com/office/drawing/2014/main" id="{15925AA7-053C-A375-0976-1E6EDD1F5D74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>
              <a:extLst>
                <a:ext uri="{FF2B5EF4-FFF2-40B4-BE49-F238E27FC236}">
                  <a16:creationId xmlns:a16="http://schemas.microsoft.com/office/drawing/2014/main" id="{E085AEAA-BF88-8EE6-FD91-DDAB04226879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>
                <a:extLst>
                  <a:ext uri="{FF2B5EF4-FFF2-40B4-BE49-F238E27FC236}">
                    <a16:creationId xmlns:a16="http://schemas.microsoft.com/office/drawing/2014/main" id="{DCCD8E9A-4AB9-9B72-EFBC-32443A24C88B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>
                <a:extLst>
                  <a:ext uri="{FF2B5EF4-FFF2-40B4-BE49-F238E27FC236}">
                    <a16:creationId xmlns:a16="http://schemas.microsoft.com/office/drawing/2014/main" id="{67989168-A98D-D11E-8DB4-7E734F768161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>
                <a:extLst>
                  <a:ext uri="{FF2B5EF4-FFF2-40B4-BE49-F238E27FC236}">
                    <a16:creationId xmlns:a16="http://schemas.microsoft.com/office/drawing/2014/main" id="{4B4C4921-D6E6-647D-DBA7-3F89B732683F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>
                  <a:extLst>
                    <a:ext uri="{FF2B5EF4-FFF2-40B4-BE49-F238E27FC236}">
                      <a16:creationId xmlns:a16="http://schemas.microsoft.com/office/drawing/2014/main" id="{D42B4D62-CC19-56AE-B5F0-635C1D0992F4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>
                  <a:extLst>
                    <a:ext uri="{FF2B5EF4-FFF2-40B4-BE49-F238E27FC236}">
                      <a16:creationId xmlns:a16="http://schemas.microsoft.com/office/drawing/2014/main" id="{B090A1E8-C082-AD11-F7A3-0C1EBAFA1D9F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>
                    <a:extLst>
                      <a:ext uri="{FF2B5EF4-FFF2-40B4-BE49-F238E27FC236}">
                        <a16:creationId xmlns:a16="http://schemas.microsoft.com/office/drawing/2014/main" id="{FB1E728B-689A-F6BF-09DC-2FCADC88E477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>
                    <a:extLst>
                      <a:ext uri="{FF2B5EF4-FFF2-40B4-BE49-F238E27FC236}">
                        <a16:creationId xmlns:a16="http://schemas.microsoft.com/office/drawing/2014/main" id="{E983966F-68B4-5CE0-03FD-203512C5A75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>
                  <a:extLst>
                    <a:ext uri="{FF2B5EF4-FFF2-40B4-BE49-F238E27FC236}">
                      <a16:creationId xmlns:a16="http://schemas.microsoft.com/office/drawing/2014/main" id="{A4ADB413-DAE1-6BC2-C47F-21F821510B28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B445545F-6A69-3E1A-FD17-9E7A36CBFF99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311C6E0C-60D0-683E-6F03-7361F0D7011E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DBE2FDB7-ECB5-B877-36E2-929F8AF6E0BA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Placeholder 3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F770CD0F-0F73-CFCC-DFBF-A5CCA738B9D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056" t="-2967" r="6712" b="-10542"/>
          <a:stretch/>
        </p:blipFill>
        <p:spPr>
          <a:xfrm>
            <a:off x="3772796" y="1194080"/>
            <a:ext cx="4613068" cy="3582414"/>
          </a:xfrm>
        </p:spPr>
      </p:pic>
    </p:spTree>
    <p:extLst>
      <p:ext uri="{BB962C8B-B14F-4D97-AF65-F5344CB8AC3E}">
        <p14:creationId xmlns:p14="http://schemas.microsoft.com/office/powerpoint/2010/main" val="333969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>
          <a:extLst>
            <a:ext uri="{FF2B5EF4-FFF2-40B4-BE49-F238E27FC236}">
              <a16:creationId xmlns:a16="http://schemas.microsoft.com/office/drawing/2014/main" id="{B87DF159-DC99-3330-90DC-D3C5908C2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>
            <a:extLst>
              <a:ext uri="{FF2B5EF4-FFF2-40B4-BE49-F238E27FC236}">
                <a16:creationId xmlns:a16="http://schemas.microsoft.com/office/drawing/2014/main" id="{A83AFF85-E776-295F-B75A-C4D7B5C56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648" y="770444"/>
            <a:ext cx="7202352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of Data Visualization</a:t>
            </a:r>
            <a:endParaRPr dirty="0"/>
          </a:p>
        </p:txBody>
      </p:sp>
      <p:sp>
        <p:nvSpPr>
          <p:cNvPr id="1026" name="Google Shape;1026;p46">
            <a:extLst>
              <a:ext uri="{FF2B5EF4-FFF2-40B4-BE49-F238E27FC236}">
                <a16:creationId xmlns:a16="http://schemas.microsoft.com/office/drawing/2014/main" id="{3B3E59F1-2F69-075D-F9FE-DAA0C2613C87}"/>
              </a:ext>
            </a:extLst>
          </p:cNvPr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793AEB63-0911-1855-E3B8-745025FBBD92}"/>
              </a:ext>
            </a:extLst>
          </p:cNvPr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>
            <a:extLst>
              <a:ext uri="{FF2B5EF4-FFF2-40B4-BE49-F238E27FC236}">
                <a16:creationId xmlns:a16="http://schemas.microsoft.com/office/drawing/2014/main" id="{9A467D36-2C5D-96FF-A8EF-7F70ED4D6093}"/>
              </a:ext>
            </a:extLst>
          </p:cNvPr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014;p46">
            <a:extLst>
              <a:ext uri="{FF2B5EF4-FFF2-40B4-BE49-F238E27FC236}">
                <a16:creationId xmlns:a16="http://schemas.microsoft.com/office/drawing/2014/main" id="{C6141CE1-C67F-0212-EA6B-2766A898A98A}"/>
              </a:ext>
            </a:extLst>
          </p:cNvPr>
          <p:cNvGrpSpPr/>
          <p:nvPr/>
        </p:nvGrpSpPr>
        <p:grpSpPr>
          <a:xfrm>
            <a:off x="3409292" y="1774667"/>
            <a:ext cx="5135657" cy="2166712"/>
            <a:chOff x="3323476" y="887475"/>
            <a:chExt cx="5194774" cy="3725700"/>
          </a:xfrm>
        </p:grpSpPr>
        <p:sp>
          <p:nvSpPr>
            <p:cNvPr id="8" name="Google Shape;1015;p46">
              <a:extLst>
                <a:ext uri="{FF2B5EF4-FFF2-40B4-BE49-F238E27FC236}">
                  <a16:creationId xmlns:a16="http://schemas.microsoft.com/office/drawing/2014/main" id="{E0D6B6F0-4043-12C6-1647-A66034E9E1CA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016;p46">
              <a:extLst>
                <a:ext uri="{FF2B5EF4-FFF2-40B4-BE49-F238E27FC236}">
                  <a16:creationId xmlns:a16="http://schemas.microsoft.com/office/drawing/2014/main" id="{9BDA928C-83A7-49AE-F23C-E7592AA73898}"/>
                </a:ext>
              </a:extLst>
            </p:cNvPr>
            <p:cNvGrpSpPr/>
            <p:nvPr/>
          </p:nvGrpSpPr>
          <p:grpSpPr>
            <a:xfrm>
              <a:off x="3323476" y="887475"/>
              <a:ext cx="5105778" cy="3616200"/>
              <a:chOff x="3323476" y="887475"/>
              <a:chExt cx="5105778" cy="3616200"/>
            </a:xfrm>
          </p:grpSpPr>
          <p:sp>
            <p:nvSpPr>
              <p:cNvPr id="10" name="Google Shape;1017;p46">
                <a:extLst>
                  <a:ext uri="{FF2B5EF4-FFF2-40B4-BE49-F238E27FC236}">
                    <a16:creationId xmlns:a16="http://schemas.microsoft.com/office/drawing/2014/main" id="{82617658-18DF-E8EF-B55B-4FFFFB32CA71}"/>
                  </a:ext>
                </a:extLst>
              </p:cNvPr>
              <p:cNvSpPr/>
              <p:nvPr/>
            </p:nvSpPr>
            <p:spPr>
              <a:xfrm>
                <a:off x="3323476" y="887475"/>
                <a:ext cx="5105108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" name="Google Shape;1018;p46">
                <a:extLst>
                  <a:ext uri="{FF2B5EF4-FFF2-40B4-BE49-F238E27FC236}">
                    <a16:creationId xmlns:a16="http://schemas.microsoft.com/office/drawing/2014/main" id="{130BEC85-28BC-5D75-8AE8-389744BAA746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" name="Google Shape;1019;p46">
                <a:extLst>
                  <a:ext uri="{FF2B5EF4-FFF2-40B4-BE49-F238E27FC236}">
                    <a16:creationId xmlns:a16="http://schemas.microsoft.com/office/drawing/2014/main" id="{00901CED-8310-E119-CAB9-B332C6D133BD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3" name="Google Shape;1020;p46">
                  <a:extLst>
                    <a:ext uri="{FF2B5EF4-FFF2-40B4-BE49-F238E27FC236}">
                      <a16:creationId xmlns:a16="http://schemas.microsoft.com/office/drawing/2014/main" id="{736BA94A-0C84-0819-1245-7B2DF31EFE48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" name="Google Shape;1021;p46">
                  <a:extLst>
                    <a:ext uri="{FF2B5EF4-FFF2-40B4-BE49-F238E27FC236}">
                      <a16:creationId xmlns:a16="http://schemas.microsoft.com/office/drawing/2014/main" id="{6FD5A8BD-4768-721F-B090-B009D936ED27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6" name="Google Shape;1022;p46">
                    <a:extLst>
                      <a:ext uri="{FF2B5EF4-FFF2-40B4-BE49-F238E27FC236}">
                        <a16:creationId xmlns:a16="http://schemas.microsoft.com/office/drawing/2014/main" id="{012FA0DA-9B03-78CB-D4F5-BD9574F18D12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" name="Google Shape;1023;p46">
                    <a:extLst>
                      <a:ext uri="{FF2B5EF4-FFF2-40B4-BE49-F238E27FC236}">
                        <a16:creationId xmlns:a16="http://schemas.microsoft.com/office/drawing/2014/main" id="{74B11AF5-9CEC-975B-0B6C-9FBF227F7567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5" name="Google Shape;1024;p46">
                  <a:extLst>
                    <a:ext uri="{FF2B5EF4-FFF2-40B4-BE49-F238E27FC236}">
                      <a16:creationId xmlns:a16="http://schemas.microsoft.com/office/drawing/2014/main" id="{8EE65CE7-B713-7C92-8631-D69BE1895241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19" name="Picture 18" descr="A group of images of a truck&#10;&#10;AI-generated content may be incorrect.">
            <a:extLst>
              <a:ext uri="{FF2B5EF4-FFF2-40B4-BE49-F238E27FC236}">
                <a16:creationId xmlns:a16="http://schemas.microsoft.com/office/drawing/2014/main" id="{E23147BC-9434-92EA-5484-97317BFE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25" b="7436"/>
          <a:stretch/>
        </p:blipFill>
        <p:spPr>
          <a:xfrm>
            <a:off x="3409292" y="2010090"/>
            <a:ext cx="5094076" cy="18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2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>
          <a:extLst>
            <a:ext uri="{FF2B5EF4-FFF2-40B4-BE49-F238E27FC236}">
              <a16:creationId xmlns:a16="http://schemas.microsoft.com/office/drawing/2014/main" id="{524DD2D2-0B07-DCB8-B8CF-EED5539AB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>
            <a:extLst>
              <a:ext uri="{FF2B5EF4-FFF2-40B4-BE49-F238E27FC236}">
                <a16:creationId xmlns:a16="http://schemas.microsoft.com/office/drawing/2014/main" id="{607F4D1A-B1E1-0A5C-58EF-C6330090F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6207" y="1307100"/>
            <a:ext cx="6709321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Model Architecture</a:t>
            </a:r>
            <a:endParaRPr sz="6600" dirty="0"/>
          </a:p>
        </p:txBody>
      </p:sp>
      <p:grpSp>
        <p:nvGrpSpPr>
          <p:cNvPr id="984" name="Google Shape;984;p45">
            <a:extLst>
              <a:ext uri="{FF2B5EF4-FFF2-40B4-BE49-F238E27FC236}">
                <a16:creationId xmlns:a16="http://schemas.microsoft.com/office/drawing/2014/main" id="{7BAC69BA-072F-1887-F685-67F33203D7A5}"/>
              </a:ext>
            </a:extLst>
          </p:cNvPr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>
              <a:extLst>
                <a:ext uri="{FF2B5EF4-FFF2-40B4-BE49-F238E27FC236}">
                  <a16:creationId xmlns:a16="http://schemas.microsoft.com/office/drawing/2014/main" id="{E4769ABD-9173-DFFF-DBC3-2E47B1B668D8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>
              <a:extLst>
                <a:ext uri="{FF2B5EF4-FFF2-40B4-BE49-F238E27FC236}">
                  <a16:creationId xmlns:a16="http://schemas.microsoft.com/office/drawing/2014/main" id="{782E563F-B7B0-A21F-AF64-59A047A69E4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>
            <a:extLst>
              <a:ext uri="{FF2B5EF4-FFF2-40B4-BE49-F238E27FC236}">
                <a16:creationId xmlns:a16="http://schemas.microsoft.com/office/drawing/2014/main" id="{121AC298-73A4-3144-A732-9EACA27394AC}"/>
              </a:ext>
            </a:extLst>
          </p:cNvPr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>
              <a:extLst>
                <a:ext uri="{FF2B5EF4-FFF2-40B4-BE49-F238E27FC236}">
                  <a16:creationId xmlns:a16="http://schemas.microsoft.com/office/drawing/2014/main" id="{63265825-228C-E383-2ABA-415F8CDD665B}"/>
                </a:ext>
              </a:extLst>
            </p:cNvPr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>
                <a:extLst>
                  <a:ext uri="{FF2B5EF4-FFF2-40B4-BE49-F238E27FC236}">
                    <a16:creationId xmlns:a16="http://schemas.microsoft.com/office/drawing/2014/main" id="{383A1826-BB86-3D88-D738-A45E5D2F1116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>
                <a:extLst>
                  <a:ext uri="{FF2B5EF4-FFF2-40B4-BE49-F238E27FC236}">
                    <a16:creationId xmlns:a16="http://schemas.microsoft.com/office/drawing/2014/main" id="{39F86E59-9674-F11B-F631-CAD32D1BECD3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>
                  <a:extLst>
                    <a:ext uri="{FF2B5EF4-FFF2-40B4-BE49-F238E27FC236}">
                      <a16:creationId xmlns:a16="http://schemas.microsoft.com/office/drawing/2014/main" id="{33399CE6-2AB3-4276-EC25-A373030811FE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>
                  <a:extLst>
                    <a:ext uri="{FF2B5EF4-FFF2-40B4-BE49-F238E27FC236}">
                      <a16:creationId xmlns:a16="http://schemas.microsoft.com/office/drawing/2014/main" id="{99DF6537-4551-CD9C-A3E2-9393959AFB52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>
              <a:extLst>
                <a:ext uri="{FF2B5EF4-FFF2-40B4-BE49-F238E27FC236}">
                  <a16:creationId xmlns:a16="http://schemas.microsoft.com/office/drawing/2014/main" id="{8B79C360-FCA2-AEA1-0EAE-6BA19613552B}"/>
                </a:ext>
              </a:extLst>
            </p:cNvPr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>
                <a:extLst>
                  <a:ext uri="{FF2B5EF4-FFF2-40B4-BE49-F238E27FC236}">
                    <a16:creationId xmlns:a16="http://schemas.microsoft.com/office/drawing/2014/main" id="{84136E80-6202-5450-2893-E692C9016910}"/>
                  </a:ext>
                </a:extLst>
              </p:cNvPr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>
                <a:extLst>
                  <a:ext uri="{FF2B5EF4-FFF2-40B4-BE49-F238E27FC236}">
                    <a16:creationId xmlns:a16="http://schemas.microsoft.com/office/drawing/2014/main" id="{82BE7929-FDF4-B339-E1DB-1A8350623736}"/>
                  </a:ext>
                </a:extLst>
              </p:cNvPr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>
                  <a:extLst>
                    <a:ext uri="{FF2B5EF4-FFF2-40B4-BE49-F238E27FC236}">
                      <a16:creationId xmlns:a16="http://schemas.microsoft.com/office/drawing/2014/main" id="{BA1C95A5-71A4-B639-2D9E-E1BE437B19E9}"/>
                    </a:ext>
                  </a:extLst>
                </p:cNvPr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>
                  <a:extLst>
                    <a:ext uri="{FF2B5EF4-FFF2-40B4-BE49-F238E27FC236}">
                      <a16:creationId xmlns:a16="http://schemas.microsoft.com/office/drawing/2014/main" id="{65DE9A62-0D67-E159-3136-C83A9C049437}"/>
                    </a:ext>
                  </a:extLst>
                </p:cNvPr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>
                <a:extLst>
                  <a:ext uri="{FF2B5EF4-FFF2-40B4-BE49-F238E27FC236}">
                    <a16:creationId xmlns:a16="http://schemas.microsoft.com/office/drawing/2014/main" id="{49263177-4943-34A2-631A-A4141DC8E511}"/>
                  </a:ext>
                </a:extLst>
              </p:cNvPr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>
            <a:extLst>
              <a:ext uri="{FF2B5EF4-FFF2-40B4-BE49-F238E27FC236}">
                <a16:creationId xmlns:a16="http://schemas.microsoft.com/office/drawing/2014/main" id="{7DBF1166-E1AE-DD78-1DCD-2CA01554276F}"/>
              </a:ext>
            </a:extLst>
          </p:cNvPr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>
            <a:extLst>
              <a:ext uri="{FF2B5EF4-FFF2-40B4-BE49-F238E27FC236}">
                <a16:creationId xmlns:a16="http://schemas.microsoft.com/office/drawing/2014/main" id="{A27E55D4-1954-7C4E-6BAD-74F860E7AD10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>
            <a:extLst>
              <a:ext uri="{FF2B5EF4-FFF2-40B4-BE49-F238E27FC236}">
                <a16:creationId xmlns:a16="http://schemas.microsoft.com/office/drawing/2014/main" id="{AB2BCE04-D98B-FFB5-0452-0A461BF254CF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>
            <a:extLst>
              <a:ext uri="{FF2B5EF4-FFF2-40B4-BE49-F238E27FC236}">
                <a16:creationId xmlns:a16="http://schemas.microsoft.com/office/drawing/2014/main" id="{EEBB1566-8874-4D3D-C1BD-A73E0679AC61}"/>
              </a:ext>
            </a:extLst>
          </p:cNvPr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>
              <a:extLst>
                <a:ext uri="{FF2B5EF4-FFF2-40B4-BE49-F238E27FC236}">
                  <a16:creationId xmlns:a16="http://schemas.microsoft.com/office/drawing/2014/main" id="{D3274D25-2A46-633C-D2B6-A744EE53AE69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>
              <a:extLst>
                <a:ext uri="{FF2B5EF4-FFF2-40B4-BE49-F238E27FC236}">
                  <a16:creationId xmlns:a16="http://schemas.microsoft.com/office/drawing/2014/main" id="{285AF9B5-9F48-A28F-0990-790F5E7779A4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>
            <a:extLst>
              <a:ext uri="{FF2B5EF4-FFF2-40B4-BE49-F238E27FC236}">
                <a16:creationId xmlns:a16="http://schemas.microsoft.com/office/drawing/2014/main" id="{3D86FB47-8ECA-7D4A-329A-B5F593908BCA}"/>
              </a:ext>
            </a:extLst>
          </p:cNvPr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>
              <a:extLst>
                <a:ext uri="{FF2B5EF4-FFF2-40B4-BE49-F238E27FC236}">
                  <a16:creationId xmlns:a16="http://schemas.microsoft.com/office/drawing/2014/main" id="{CA1424A4-17D9-C20A-F077-7A0EDC591792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>
              <a:extLst>
                <a:ext uri="{FF2B5EF4-FFF2-40B4-BE49-F238E27FC236}">
                  <a16:creationId xmlns:a16="http://schemas.microsoft.com/office/drawing/2014/main" id="{1B9BC92C-BC97-FA0F-8EA1-BD21E287DAF6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2410319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343</Words>
  <Application>Microsoft Office PowerPoint</Application>
  <PresentationFormat>On-screen Show (16:9)</PresentationFormat>
  <Paragraphs>65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Karla</vt:lpstr>
      <vt:lpstr>Rubik Black</vt:lpstr>
      <vt:lpstr>Bebas Neue</vt:lpstr>
      <vt:lpstr>Soft Colors UI Design for Agencies by Slidesgo</vt:lpstr>
      <vt:lpstr>Deep learning project</vt:lpstr>
      <vt:lpstr>Aim</vt:lpstr>
      <vt:lpstr>Data Preprocessing</vt:lpstr>
      <vt:lpstr>Data Preprocessing</vt:lpstr>
      <vt:lpstr>Download the libraries</vt:lpstr>
      <vt:lpstr> Load the data   Normalization  Augmantation</vt:lpstr>
      <vt:lpstr>Visualization of the data</vt:lpstr>
      <vt:lpstr>Output of Data Visualization</vt:lpstr>
      <vt:lpstr>Model Architecture</vt:lpstr>
      <vt:lpstr>Model Architecture</vt:lpstr>
      <vt:lpstr>Model 1</vt:lpstr>
      <vt:lpstr>Model 2</vt:lpstr>
      <vt:lpstr>Model  Training</vt:lpstr>
      <vt:lpstr>PowerPoint Presentation</vt:lpstr>
      <vt:lpstr>Model 2</vt:lpstr>
      <vt:lpstr>Model Evaluation</vt:lpstr>
      <vt:lpstr>Evaluate the model by : </vt:lpstr>
      <vt:lpstr>Accuracy</vt:lpstr>
      <vt:lpstr>Transfer Learning</vt:lpstr>
      <vt:lpstr>Download the Data &amp;Preprocess it for Transfer Learning models    </vt:lpstr>
      <vt:lpstr>- converts data to TensorFlow dataset for faster loading   - enables mixed-precision training (float16) to improve performance and reduce memory usage.  -load the ResNet model</vt:lpstr>
      <vt:lpstr>Build &amp; prepare the model for training</vt:lpstr>
      <vt:lpstr>Train the model </vt:lpstr>
      <vt:lpstr>ResNet 50 Evaluation</vt:lpstr>
      <vt:lpstr>Load the VGG16 model &amp; build it </vt:lpstr>
      <vt:lpstr>Prepare &amp; Train the model</vt:lpstr>
      <vt:lpstr>VGG16 Evaluation</vt:lpstr>
      <vt:lpstr>Models Comparison</vt:lpstr>
      <vt:lpstr>PowerPoint Presentation</vt:lpstr>
      <vt:lpstr>Model 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رغد</cp:lastModifiedBy>
  <cp:revision>2</cp:revision>
  <dcterms:modified xsi:type="dcterms:W3CDTF">2025-03-08T02:05:47Z</dcterms:modified>
</cp:coreProperties>
</file>