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176" autoAdjust="0"/>
    <p:restoredTop sz="94660"/>
  </p:normalViewPr>
  <p:slideViewPr>
    <p:cSldViewPr snapToGrid="0">
      <p:cViewPr>
        <p:scale>
          <a:sx n="100" d="100"/>
          <a:sy n="100" d="100"/>
        </p:scale>
        <p:origin x="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051B-18AC-448B-840B-07C5CC39002A}" type="datetimeFigureOut">
              <a:rPr lang="he-IL" smtClean="0"/>
              <a:t>ז'/אלול/תשע"ט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06F6-6EB6-448C-8CC9-C40ACFD314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162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051B-18AC-448B-840B-07C5CC39002A}" type="datetimeFigureOut">
              <a:rPr lang="he-IL" smtClean="0"/>
              <a:t>ז'/אלול/תשע"ט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06F6-6EB6-448C-8CC9-C40ACFD314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459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051B-18AC-448B-840B-07C5CC39002A}" type="datetimeFigureOut">
              <a:rPr lang="he-IL" smtClean="0"/>
              <a:t>ז'/אלול/תשע"ט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06F6-6EB6-448C-8CC9-C40ACFD314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002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051B-18AC-448B-840B-07C5CC39002A}" type="datetimeFigureOut">
              <a:rPr lang="he-IL" smtClean="0"/>
              <a:t>ז'/אלול/תשע"ט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06F6-6EB6-448C-8CC9-C40ACFD314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818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051B-18AC-448B-840B-07C5CC39002A}" type="datetimeFigureOut">
              <a:rPr lang="he-IL" smtClean="0"/>
              <a:t>ז'/אלול/תשע"ט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06F6-6EB6-448C-8CC9-C40ACFD314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74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051B-18AC-448B-840B-07C5CC39002A}" type="datetimeFigureOut">
              <a:rPr lang="he-IL" smtClean="0"/>
              <a:t>ז'/אלול/תשע"ט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06F6-6EB6-448C-8CC9-C40ACFD314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84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051B-18AC-448B-840B-07C5CC39002A}" type="datetimeFigureOut">
              <a:rPr lang="he-IL" smtClean="0"/>
              <a:t>ז'/אלול/תשע"ט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06F6-6EB6-448C-8CC9-C40ACFD314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973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051B-18AC-448B-840B-07C5CC39002A}" type="datetimeFigureOut">
              <a:rPr lang="he-IL" smtClean="0"/>
              <a:t>ז'/אלול/תשע"ט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06F6-6EB6-448C-8CC9-C40ACFD314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816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051B-18AC-448B-840B-07C5CC39002A}" type="datetimeFigureOut">
              <a:rPr lang="he-IL" smtClean="0"/>
              <a:t>ז'/אלול/תשע"ט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06F6-6EB6-448C-8CC9-C40ACFD314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386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051B-18AC-448B-840B-07C5CC39002A}" type="datetimeFigureOut">
              <a:rPr lang="he-IL" smtClean="0"/>
              <a:t>ז'/אלול/תשע"ט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06F6-6EB6-448C-8CC9-C40ACFD314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35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051B-18AC-448B-840B-07C5CC39002A}" type="datetimeFigureOut">
              <a:rPr lang="he-IL" smtClean="0"/>
              <a:t>ז'/אלול/תשע"ט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06F6-6EB6-448C-8CC9-C40ACFD314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1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2051B-18AC-448B-840B-07C5CC39002A}" type="datetimeFigureOut">
              <a:rPr lang="he-IL" smtClean="0"/>
              <a:t>ז'/אלול/תשע"ט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006F6-6EB6-448C-8CC9-C40ACFD314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158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02525" y="931569"/>
            <a:ext cx="767016" cy="5022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input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39995" y="866103"/>
            <a:ext cx="1158738" cy="6332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hidden_1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46288" y="866103"/>
            <a:ext cx="1139782" cy="6332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hidden_2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33625" y="866103"/>
            <a:ext cx="1558349" cy="6332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</a:t>
            </a:r>
            <a:r>
              <a:rPr lang="en-US" dirty="0" smtClean="0">
                <a:solidFill>
                  <a:sysClr val="windowText" lastClr="000000"/>
                </a:solidFill>
              </a:rPr>
              <a:t>redict_shaps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776369"/>
              </p:ext>
            </p:extLst>
          </p:nvPr>
        </p:nvGraphicFramePr>
        <p:xfrm>
          <a:off x="1755265" y="1789091"/>
          <a:ext cx="2029145" cy="146304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405829"/>
                <a:gridCol w="405829"/>
                <a:gridCol w="405829"/>
                <a:gridCol w="405829"/>
                <a:gridCol w="405829"/>
              </a:tblGrid>
              <a:tr h="316068">
                <a:tc gridSpan="4">
                  <a:txBody>
                    <a:bodyPr/>
                    <a:lstStyle/>
                    <a:p>
                      <a:pPr algn="ctr" rtl="0"/>
                      <a:r>
                        <a:rPr lang="en-US" b="0" dirty="0" smtClean="0"/>
                        <a:t>#features</a:t>
                      </a:r>
                      <a:endParaRPr lang="he-IL" b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16068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#classes</a:t>
                      </a:r>
                      <a:endParaRPr lang="he-IL" dirty="0"/>
                    </a:p>
                  </a:txBody>
                  <a:tcPr vert="vert270">
                    <a:noFill/>
                  </a:tcPr>
                </a:tc>
              </a:tr>
              <a:tr h="316068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  <a:tr h="316068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4032321" y="2049458"/>
            <a:ext cx="1457122" cy="6332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shaps2probs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070394"/>
              </p:ext>
            </p:extLst>
          </p:nvPr>
        </p:nvGraphicFramePr>
        <p:xfrm>
          <a:off x="5756404" y="1817424"/>
          <a:ext cx="811658" cy="109728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405829"/>
                <a:gridCol w="405829"/>
              </a:tblGrid>
              <a:tr h="316068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en-US" b="0" dirty="0" smtClean="0"/>
                        <a:t>#classes</a:t>
                      </a:r>
                      <a:endParaRPr lang="he-IL" b="0" dirty="0"/>
                    </a:p>
                  </a:txBody>
                  <a:tcPr vert="vert270">
                    <a:noFill/>
                  </a:tcPr>
                </a:tc>
              </a:tr>
              <a:tr h="316068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  <a:tr h="316068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>
            <a:off x="2269541" y="1182708"/>
            <a:ext cx="270454" cy="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6" idx="1"/>
          </p:cNvCxnSpPr>
          <p:nvPr/>
        </p:nvCxnSpPr>
        <p:spPr>
          <a:xfrm>
            <a:off x="3698733" y="1182709"/>
            <a:ext cx="247555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7" idx="1"/>
          </p:cNvCxnSpPr>
          <p:nvPr/>
        </p:nvCxnSpPr>
        <p:spPr>
          <a:xfrm>
            <a:off x="5086070" y="1182709"/>
            <a:ext cx="247555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7" idx="3"/>
            <a:endCxn id="8" idx="1"/>
          </p:cNvCxnSpPr>
          <p:nvPr/>
        </p:nvCxnSpPr>
        <p:spPr>
          <a:xfrm flipH="1">
            <a:off x="1755265" y="1182709"/>
            <a:ext cx="5136709" cy="1337902"/>
          </a:xfrm>
          <a:prstGeom prst="bentConnector5">
            <a:avLst>
              <a:gd name="adj1" fmla="val -4450"/>
              <a:gd name="adj2" fmla="val 34494"/>
              <a:gd name="adj3" fmla="val 104450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9" idx="1"/>
          </p:cNvCxnSpPr>
          <p:nvPr/>
        </p:nvCxnSpPr>
        <p:spPr>
          <a:xfrm>
            <a:off x="3784410" y="2366063"/>
            <a:ext cx="247911" cy="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3"/>
            <a:endCxn id="11" idx="1"/>
          </p:cNvCxnSpPr>
          <p:nvPr/>
        </p:nvCxnSpPr>
        <p:spPr>
          <a:xfrm>
            <a:off x="5489443" y="2366064"/>
            <a:ext cx="266961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6882709" y="2810387"/>
            <a:ext cx="1154121" cy="4740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MSE_loss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882709" y="2160054"/>
            <a:ext cx="1154121" cy="4120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CE_loss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cxnSp>
        <p:nvCxnSpPr>
          <p:cNvPr id="66" name="Straight Arrow Connector 65"/>
          <p:cNvCxnSpPr>
            <a:stCxn id="11" idx="3"/>
            <a:endCxn id="65" idx="1"/>
          </p:cNvCxnSpPr>
          <p:nvPr/>
        </p:nvCxnSpPr>
        <p:spPr>
          <a:xfrm flipV="1">
            <a:off x="6568062" y="2366063"/>
            <a:ext cx="314647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3784410" y="3047413"/>
            <a:ext cx="3098299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97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2019-09-07T13:44:49Z</dcterms:created>
  <dcterms:modified xsi:type="dcterms:W3CDTF">2019-09-07T14:14:15Z</dcterms:modified>
</cp:coreProperties>
</file>