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64" r:id="rId2"/>
    <p:sldId id="270" r:id="rId3"/>
    <p:sldId id="281" r:id="rId4"/>
    <p:sldId id="315" r:id="rId5"/>
    <p:sldId id="278" r:id="rId6"/>
    <p:sldId id="283" r:id="rId7"/>
    <p:sldId id="328" r:id="rId8"/>
    <p:sldId id="329" r:id="rId9"/>
    <p:sldId id="330" r:id="rId10"/>
    <p:sldId id="333" r:id="rId11"/>
    <p:sldId id="334" r:id="rId12"/>
    <p:sldId id="335" r:id="rId13"/>
    <p:sldId id="336" r:id="rId14"/>
    <p:sldId id="338" r:id="rId15"/>
    <p:sldId id="340" r:id="rId16"/>
    <p:sldId id="280"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0046"/>
    <a:srgbClr val="008000"/>
    <a:srgbClr val="70FF70"/>
    <a:srgbClr val="1060BC"/>
    <a:srgbClr val="8EBEF5"/>
    <a:srgbClr val="4895EF"/>
    <a:srgbClr val="C485FF"/>
    <a:srgbClr val="FF6D00"/>
    <a:srgbClr val="38B000"/>
    <a:srgbClr val="007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280" autoAdjust="0"/>
  </p:normalViewPr>
  <p:slideViewPr>
    <p:cSldViewPr showGuides="1">
      <p:cViewPr varScale="1">
        <p:scale>
          <a:sx n="86" d="100"/>
          <a:sy n="86" d="100"/>
        </p:scale>
        <p:origin x="204" y="9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D67380-5BA5-46B8-A258-3B5CAC4ABDD2}" type="doc">
      <dgm:prSet loTypeId="urn:diagrams.loki3.com/BracketList" loCatId="list" qsTypeId="urn:microsoft.com/office/officeart/2005/8/quickstyle/simple1" qsCatId="simple" csTypeId="urn:microsoft.com/office/officeart/2005/8/colors/accent1_2" csCatId="accent1" phldr="1"/>
      <dgm:spPr/>
      <dgm:t>
        <a:bodyPr/>
        <a:lstStyle/>
        <a:p>
          <a:endParaRPr lang="LID4096"/>
        </a:p>
      </dgm:t>
    </dgm:pt>
    <dgm:pt modelId="{CBEC4504-37F8-4ABC-A3AD-D6A30543C89A}">
      <dgm:prSet phldrT="[Text]" custT="1"/>
      <dgm:spPr/>
      <dgm:t>
        <a:bodyPr/>
        <a:lstStyle/>
        <a:p>
          <a:pPr algn="l"/>
          <a:r>
            <a:rPr lang="en-US" sz="1800" b="1" dirty="0"/>
            <a:t>Data</a:t>
          </a:r>
          <a:endParaRPr lang="LID4096" sz="1800" b="1" dirty="0"/>
        </a:p>
      </dgm:t>
    </dgm:pt>
    <dgm:pt modelId="{6B9B8B4B-F183-43E4-9F76-40F4FE9748D0}" type="parTrans" cxnId="{21C9925E-D8A7-42F0-B749-C7D139E99683}">
      <dgm:prSet/>
      <dgm:spPr/>
      <dgm:t>
        <a:bodyPr/>
        <a:lstStyle/>
        <a:p>
          <a:endParaRPr lang="LID4096" sz="1800"/>
        </a:p>
      </dgm:t>
    </dgm:pt>
    <dgm:pt modelId="{79F8B263-D31E-480A-B002-841861EDAAAE}" type="sibTrans" cxnId="{21C9925E-D8A7-42F0-B749-C7D139E99683}">
      <dgm:prSet/>
      <dgm:spPr/>
      <dgm:t>
        <a:bodyPr/>
        <a:lstStyle/>
        <a:p>
          <a:endParaRPr lang="LID4096" sz="1800"/>
        </a:p>
      </dgm:t>
    </dgm:pt>
    <dgm:pt modelId="{F8D50EEF-F5C3-4253-9C6F-559CD56688EE}">
      <dgm:prSet phldrT="[Text]" custT="1"/>
      <dgm:spPr>
        <a:solidFill>
          <a:srgbClr val="240046"/>
        </a:solidFill>
        <a:scene3d>
          <a:camera prst="orthographicFront"/>
          <a:lightRig rig="threePt" dir="t"/>
        </a:scene3d>
        <a:sp3d>
          <a:bevelT/>
        </a:sp3d>
      </dgm:spPr>
      <dgm:t>
        <a:bodyPr/>
        <a:lstStyle/>
        <a:p>
          <a:pPr algn="l">
            <a:lnSpc>
              <a:spcPct val="100000"/>
            </a:lnSpc>
            <a:buNone/>
          </a:pPr>
          <a:r>
            <a:rPr lang="en-US" sz="1800" dirty="0"/>
            <a:t>	The Book-Crossing Dataset collected by Cai-Nicolas Zeigler includes 3 files containing users information, books information and book-ratings</a:t>
          </a:r>
          <a:endParaRPr lang="LID4096" sz="1800" dirty="0"/>
        </a:p>
      </dgm:t>
    </dgm:pt>
    <dgm:pt modelId="{6A947F4D-93BC-418A-9230-250B201EDC8D}" type="parTrans" cxnId="{409DA6AE-D301-4B6D-BAAB-3D83AC802E46}">
      <dgm:prSet/>
      <dgm:spPr/>
      <dgm:t>
        <a:bodyPr/>
        <a:lstStyle/>
        <a:p>
          <a:endParaRPr lang="LID4096" sz="1800"/>
        </a:p>
      </dgm:t>
    </dgm:pt>
    <dgm:pt modelId="{E7C35C90-945D-40F9-A338-16FEFC93EF79}" type="sibTrans" cxnId="{409DA6AE-D301-4B6D-BAAB-3D83AC802E46}">
      <dgm:prSet/>
      <dgm:spPr/>
      <dgm:t>
        <a:bodyPr/>
        <a:lstStyle/>
        <a:p>
          <a:endParaRPr lang="LID4096" sz="1800"/>
        </a:p>
      </dgm:t>
    </dgm:pt>
    <dgm:pt modelId="{D3CF7AFD-DCA0-4F3D-AFF0-4EC868A14465}">
      <dgm:prSet phldrT="[Text]" custT="1"/>
      <dgm:spPr/>
      <dgm:t>
        <a:bodyPr/>
        <a:lstStyle/>
        <a:p>
          <a:pPr algn="l"/>
          <a:r>
            <a:rPr lang="en-US" sz="1800" b="1" dirty="0"/>
            <a:t>Objectives</a:t>
          </a:r>
          <a:endParaRPr lang="LID4096" sz="1800" b="1" dirty="0"/>
        </a:p>
      </dgm:t>
    </dgm:pt>
    <dgm:pt modelId="{EB01BE5A-03B6-46D4-8C81-288938CEC279}" type="parTrans" cxnId="{7DEEC786-FF81-4CFC-9A25-70B5C933ADD3}">
      <dgm:prSet/>
      <dgm:spPr/>
      <dgm:t>
        <a:bodyPr/>
        <a:lstStyle/>
        <a:p>
          <a:endParaRPr lang="LID4096" sz="1800"/>
        </a:p>
      </dgm:t>
    </dgm:pt>
    <dgm:pt modelId="{67F7DBD8-876E-459F-A5D9-EA3A0D8C542C}" type="sibTrans" cxnId="{7DEEC786-FF81-4CFC-9A25-70B5C933ADD3}">
      <dgm:prSet/>
      <dgm:spPr/>
      <dgm:t>
        <a:bodyPr/>
        <a:lstStyle/>
        <a:p>
          <a:endParaRPr lang="LID4096" sz="1800"/>
        </a:p>
      </dgm:t>
    </dgm:pt>
    <dgm:pt modelId="{73942C55-51E7-4583-A5E8-12B6E9CA5486}">
      <dgm:prSet phldrT="[Text]" custT="1"/>
      <dgm:spPr>
        <a:solidFill>
          <a:srgbClr val="3C096C"/>
        </a:solidFill>
        <a:scene3d>
          <a:camera prst="orthographicFront"/>
          <a:lightRig rig="threePt" dir="t"/>
        </a:scene3d>
        <a:sp3d>
          <a:bevelT/>
        </a:sp3d>
      </dgm:spPr>
      <dgm:t>
        <a:bodyPr/>
        <a:lstStyle/>
        <a:p>
          <a:pPr>
            <a:lnSpc>
              <a:spcPct val="100000"/>
            </a:lnSpc>
          </a:pPr>
          <a:r>
            <a:rPr lang="en-US" sz="1800" dirty="0"/>
            <a:t>Analyze the demographics of users – age and location</a:t>
          </a:r>
          <a:endParaRPr lang="LID4096" sz="1800" dirty="0"/>
        </a:p>
      </dgm:t>
    </dgm:pt>
    <dgm:pt modelId="{B8BB55B6-6F9A-4BD9-A22E-68E10ACA1BDC}" type="parTrans" cxnId="{FA272183-18E4-45D5-BF24-13229936BFDC}">
      <dgm:prSet/>
      <dgm:spPr/>
      <dgm:t>
        <a:bodyPr/>
        <a:lstStyle/>
        <a:p>
          <a:endParaRPr lang="LID4096" sz="1800"/>
        </a:p>
      </dgm:t>
    </dgm:pt>
    <dgm:pt modelId="{3F13CCC6-A106-4605-A784-58EC8CA322E7}" type="sibTrans" cxnId="{FA272183-18E4-45D5-BF24-13229936BFDC}">
      <dgm:prSet/>
      <dgm:spPr/>
      <dgm:t>
        <a:bodyPr/>
        <a:lstStyle/>
        <a:p>
          <a:endParaRPr lang="LID4096" sz="1800"/>
        </a:p>
      </dgm:t>
    </dgm:pt>
    <dgm:pt modelId="{B16829F4-C704-4C30-AB74-5BE963891FF5}">
      <dgm:prSet phldrT="[Text]" custT="1"/>
      <dgm:spPr>
        <a:solidFill>
          <a:srgbClr val="3C096C"/>
        </a:solidFill>
        <a:scene3d>
          <a:camera prst="orthographicFront"/>
          <a:lightRig rig="threePt" dir="t"/>
        </a:scene3d>
        <a:sp3d>
          <a:bevelT/>
        </a:sp3d>
      </dgm:spPr>
      <dgm:t>
        <a:bodyPr/>
        <a:lstStyle/>
        <a:p>
          <a:pPr>
            <a:lnSpc>
              <a:spcPct val="100000"/>
            </a:lnSpc>
          </a:pPr>
          <a:r>
            <a:rPr lang="en-US" sz="1800" dirty="0"/>
            <a:t>Analyze the relationship between implicit and explicit book ratings behavior.</a:t>
          </a:r>
          <a:endParaRPr lang="LID4096" sz="1800" dirty="0"/>
        </a:p>
      </dgm:t>
    </dgm:pt>
    <dgm:pt modelId="{C6CB79C8-AD8B-4471-AA83-6397BBA6E9F8}" type="parTrans" cxnId="{105D58DB-36D6-45E6-BFF0-D292C03EF1CE}">
      <dgm:prSet/>
      <dgm:spPr/>
      <dgm:t>
        <a:bodyPr/>
        <a:lstStyle/>
        <a:p>
          <a:endParaRPr lang="LID4096" sz="1800"/>
        </a:p>
      </dgm:t>
    </dgm:pt>
    <dgm:pt modelId="{2557D4CA-2234-473F-AE53-66B0D97FEFB7}" type="sibTrans" cxnId="{105D58DB-36D6-45E6-BFF0-D292C03EF1CE}">
      <dgm:prSet/>
      <dgm:spPr/>
      <dgm:t>
        <a:bodyPr/>
        <a:lstStyle/>
        <a:p>
          <a:endParaRPr lang="LID4096" sz="1800"/>
        </a:p>
      </dgm:t>
    </dgm:pt>
    <dgm:pt modelId="{FA336D30-9FA1-4E4E-927B-FB6FB486071B}">
      <dgm:prSet phldrT="[Text]" custT="1"/>
      <dgm:spPr>
        <a:solidFill>
          <a:srgbClr val="3C096C"/>
        </a:solidFill>
        <a:scene3d>
          <a:camera prst="orthographicFront"/>
          <a:lightRig rig="threePt" dir="t"/>
        </a:scene3d>
        <a:sp3d>
          <a:bevelT/>
        </a:sp3d>
      </dgm:spPr>
      <dgm:t>
        <a:bodyPr/>
        <a:lstStyle/>
        <a:p>
          <a:pPr>
            <a:lnSpc>
              <a:spcPct val="100000"/>
            </a:lnSpc>
          </a:pPr>
          <a:r>
            <a:rPr lang="en-US" sz="1800" dirty="0"/>
            <a:t>Analyze Books/Authors/Publishers popularity</a:t>
          </a:r>
          <a:endParaRPr lang="LID4096" sz="1800" dirty="0"/>
        </a:p>
      </dgm:t>
    </dgm:pt>
    <dgm:pt modelId="{CD3F52A6-4A28-493B-9790-A7030BE039F6}" type="parTrans" cxnId="{F5E61696-2459-4703-97DE-1BF7211DD62B}">
      <dgm:prSet/>
      <dgm:spPr/>
      <dgm:t>
        <a:bodyPr/>
        <a:lstStyle/>
        <a:p>
          <a:endParaRPr lang="LID4096"/>
        </a:p>
      </dgm:t>
    </dgm:pt>
    <dgm:pt modelId="{FF2DDB4E-04AE-4423-9FB1-9D51AF211E44}" type="sibTrans" cxnId="{F5E61696-2459-4703-97DE-1BF7211DD62B}">
      <dgm:prSet/>
      <dgm:spPr/>
      <dgm:t>
        <a:bodyPr/>
        <a:lstStyle/>
        <a:p>
          <a:endParaRPr lang="LID4096"/>
        </a:p>
      </dgm:t>
    </dgm:pt>
    <dgm:pt modelId="{AE57C508-972A-4D56-A091-FE690C1422F8}" type="pres">
      <dgm:prSet presAssocID="{37D67380-5BA5-46B8-A258-3B5CAC4ABDD2}" presName="Name0" presStyleCnt="0">
        <dgm:presLayoutVars>
          <dgm:dir/>
          <dgm:animLvl val="lvl"/>
          <dgm:resizeHandles val="exact"/>
        </dgm:presLayoutVars>
      </dgm:prSet>
      <dgm:spPr/>
    </dgm:pt>
    <dgm:pt modelId="{7629F50C-B1F2-4C04-A993-F55A578D38EA}" type="pres">
      <dgm:prSet presAssocID="{CBEC4504-37F8-4ABC-A3AD-D6A30543C89A}" presName="linNode" presStyleCnt="0"/>
      <dgm:spPr/>
    </dgm:pt>
    <dgm:pt modelId="{E2FBB202-D7A1-499D-B42C-8B661FEBDE1C}" type="pres">
      <dgm:prSet presAssocID="{CBEC4504-37F8-4ABC-A3AD-D6A30543C89A}" presName="parTx" presStyleLbl="revTx" presStyleIdx="0" presStyleCnt="2" custScaleX="124267">
        <dgm:presLayoutVars>
          <dgm:chMax val="1"/>
          <dgm:bulletEnabled val="1"/>
        </dgm:presLayoutVars>
      </dgm:prSet>
      <dgm:spPr/>
    </dgm:pt>
    <dgm:pt modelId="{7D185032-4FC0-404B-A7B1-ADAC4D0B0BA7}" type="pres">
      <dgm:prSet presAssocID="{CBEC4504-37F8-4ABC-A3AD-D6A30543C89A}" presName="bracket" presStyleLbl="parChTrans1D1" presStyleIdx="0" presStyleCnt="2"/>
      <dgm:spPr>
        <a:ln w="28575"/>
      </dgm:spPr>
    </dgm:pt>
    <dgm:pt modelId="{DEE9A05D-89B3-4FA7-BEB9-2FC0DD5BB0B1}" type="pres">
      <dgm:prSet presAssocID="{CBEC4504-37F8-4ABC-A3AD-D6A30543C89A}" presName="spH" presStyleCnt="0"/>
      <dgm:spPr/>
    </dgm:pt>
    <dgm:pt modelId="{290F008C-7B32-4AE5-9126-B144E5667266}" type="pres">
      <dgm:prSet presAssocID="{CBEC4504-37F8-4ABC-A3AD-D6A30543C89A}" presName="desTx" presStyleLbl="node1" presStyleIdx="0" presStyleCnt="2" custScaleX="120954">
        <dgm:presLayoutVars>
          <dgm:bulletEnabled val="1"/>
        </dgm:presLayoutVars>
      </dgm:prSet>
      <dgm:spPr/>
    </dgm:pt>
    <dgm:pt modelId="{A1004DD3-C0B0-4791-8B4B-5F5C85E5243D}" type="pres">
      <dgm:prSet presAssocID="{79F8B263-D31E-480A-B002-841861EDAAAE}" presName="spV" presStyleCnt="0"/>
      <dgm:spPr/>
    </dgm:pt>
    <dgm:pt modelId="{B01CFD13-B250-4B40-AC36-DDD4AF8DD106}" type="pres">
      <dgm:prSet presAssocID="{D3CF7AFD-DCA0-4F3D-AFF0-4EC868A14465}" presName="linNode" presStyleCnt="0"/>
      <dgm:spPr/>
    </dgm:pt>
    <dgm:pt modelId="{468771B0-9F95-4B30-9AF4-AC856DC27D41}" type="pres">
      <dgm:prSet presAssocID="{D3CF7AFD-DCA0-4F3D-AFF0-4EC868A14465}" presName="parTx" presStyleLbl="revTx" presStyleIdx="1" presStyleCnt="2" custScaleX="128469">
        <dgm:presLayoutVars>
          <dgm:chMax val="1"/>
          <dgm:bulletEnabled val="1"/>
        </dgm:presLayoutVars>
      </dgm:prSet>
      <dgm:spPr/>
    </dgm:pt>
    <dgm:pt modelId="{44BCFC22-A499-40CB-AAEC-E3EB8D7DE295}" type="pres">
      <dgm:prSet presAssocID="{D3CF7AFD-DCA0-4F3D-AFF0-4EC868A14465}" presName="bracket" presStyleLbl="parChTrans1D1" presStyleIdx="1" presStyleCnt="2"/>
      <dgm:spPr>
        <a:ln w="28575"/>
      </dgm:spPr>
    </dgm:pt>
    <dgm:pt modelId="{96C703BA-0E15-4702-9702-5FB30B60DCD8}" type="pres">
      <dgm:prSet presAssocID="{D3CF7AFD-DCA0-4F3D-AFF0-4EC868A14465}" presName="spH" presStyleCnt="0"/>
      <dgm:spPr/>
    </dgm:pt>
    <dgm:pt modelId="{E99FA1EA-D717-4782-A1D8-A70FCDACB925}" type="pres">
      <dgm:prSet presAssocID="{D3CF7AFD-DCA0-4F3D-AFF0-4EC868A14465}" presName="desTx" presStyleLbl="node1" presStyleIdx="1" presStyleCnt="2" custScaleX="121431">
        <dgm:presLayoutVars>
          <dgm:bulletEnabled val="1"/>
        </dgm:presLayoutVars>
      </dgm:prSet>
      <dgm:spPr/>
    </dgm:pt>
  </dgm:ptLst>
  <dgm:cxnLst>
    <dgm:cxn modelId="{A3AFFB35-B3C2-4DCF-A0CE-AE8D0D70FDF1}" type="presOf" srcId="{B16829F4-C704-4C30-AB74-5BE963891FF5}" destId="{E99FA1EA-D717-4782-A1D8-A70FCDACB925}" srcOrd="0" destOrd="2" presId="urn:diagrams.loki3.com/BracketList"/>
    <dgm:cxn modelId="{21C9925E-D8A7-42F0-B749-C7D139E99683}" srcId="{37D67380-5BA5-46B8-A258-3B5CAC4ABDD2}" destId="{CBEC4504-37F8-4ABC-A3AD-D6A30543C89A}" srcOrd="0" destOrd="0" parTransId="{6B9B8B4B-F183-43E4-9F76-40F4FE9748D0}" sibTransId="{79F8B263-D31E-480A-B002-841861EDAAAE}"/>
    <dgm:cxn modelId="{6C701F69-DA49-4FC3-B803-B939386C7609}" type="presOf" srcId="{FA336D30-9FA1-4E4E-927B-FB6FB486071B}" destId="{E99FA1EA-D717-4782-A1D8-A70FCDACB925}" srcOrd="0" destOrd="1" presId="urn:diagrams.loki3.com/BracketList"/>
    <dgm:cxn modelId="{A59A4D73-2FB8-455F-9B54-057EEDA18C63}" type="presOf" srcId="{73942C55-51E7-4583-A5E8-12B6E9CA5486}" destId="{E99FA1EA-D717-4782-A1D8-A70FCDACB925}" srcOrd="0" destOrd="0" presId="urn:diagrams.loki3.com/BracketList"/>
    <dgm:cxn modelId="{E2A52D77-6A38-4D07-9EBC-3974D2D8B0E1}" type="presOf" srcId="{37D67380-5BA5-46B8-A258-3B5CAC4ABDD2}" destId="{AE57C508-972A-4D56-A091-FE690C1422F8}" srcOrd="0" destOrd="0" presId="urn:diagrams.loki3.com/BracketList"/>
    <dgm:cxn modelId="{FA272183-18E4-45D5-BF24-13229936BFDC}" srcId="{D3CF7AFD-DCA0-4F3D-AFF0-4EC868A14465}" destId="{73942C55-51E7-4583-A5E8-12B6E9CA5486}" srcOrd="0" destOrd="0" parTransId="{B8BB55B6-6F9A-4BD9-A22E-68E10ACA1BDC}" sibTransId="{3F13CCC6-A106-4605-A784-58EC8CA322E7}"/>
    <dgm:cxn modelId="{7DEEC786-FF81-4CFC-9A25-70B5C933ADD3}" srcId="{37D67380-5BA5-46B8-A258-3B5CAC4ABDD2}" destId="{D3CF7AFD-DCA0-4F3D-AFF0-4EC868A14465}" srcOrd="1" destOrd="0" parTransId="{EB01BE5A-03B6-46D4-8C81-288938CEC279}" sibTransId="{67F7DBD8-876E-459F-A5D9-EA3A0D8C542C}"/>
    <dgm:cxn modelId="{F5E61696-2459-4703-97DE-1BF7211DD62B}" srcId="{D3CF7AFD-DCA0-4F3D-AFF0-4EC868A14465}" destId="{FA336D30-9FA1-4E4E-927B-FB6FB486071B}" srcOrd="1" destOrd="0" parTransId="{CD3F52A6-4A28-493B-9790-A7030BE039F6}" sibTransId="{FF2DDB4E-04AE-4423-9FB1-9D51AF211E44}"/>
    <dgm:cxn modelId="{A49610AC-9054-43A0-B0AC-537D735AE712}" type="presOf" srcId="{CBEC4504-37F8-4ABC-A3AD-D6A30543C89A}" destId="{E2FBB202-D7A1-499D-B42C-8B661FEBDE1C}" srcOrd="0" destOrd="0" presId="urn:diagrams.loki3.com/BracketList"/>
    <dgm:cxn modelId="{409DA6AE-D301-4B6D-BAAB-3D83AC802E46}" srcId="{CBEC4504-37F8-4ABC-A3AD-D6A30543C89A}" destId="{F8D50EEF-F5C3-4253-9C6F-559CD56688EE}" srcOrd="0" destOrd="0" parTransId="{6A947F4D-93BC-418A-9230-250B201EDC8D}" sibTransId="{E7C35C90-945D-40F9-A338-16FEFC93EF79}"/>
    <dgm:cxn modelId="{6C83E6C5-68DA-4E9C-A0E9-63BA655D5B01}" type="presOf" srcId="{D3CF7AFD-DCA0-4F3D-AFF0-4EC868A14465}" destId="{468771B0-9F95-4B30-9AF4-AC856DC27D41}" srcOrd="0" destOrd="0" presId="urn:diagrams.loki3.com/BracketList"/>
    <dgm:cxn modelId="{E3FAC7CF-8849-4FF4-9FA9-7B5171A34108}" type="presOf" srcId="{F8D50EEF-F5C3-4253-9C6F-559CD56688EE}" destId="{290F008C-7B32-4AE5-9126-B144E5667266}" srcOrd="0" destOrd="0" presId="urn:diagrams.loki3.com/BracketList"/>
    <dgm:cxn modelId="{105D58DB-36D6-45E6-BFF0-D292C03EF1CE}" srcId="{D3CF7AFD-DCA0-4F3D-AFF0-4EC868A14465}" destId="{B16829F4-C704-4C30-AB74-5BE963891FF5}" srcOrd="2" destOrd="0" parTransId="{C6CB79C8-AD8B-4471-AA83-6397BBA6E9F8}" sibTransId="{2557D4CA-2234-473F-AE53-66B0D97FEFB7}"/>
    <dgm:cxn modelId="{9AA29E0C-DB8D-4269-AC1A-2BEAF47928C0}" type="presParOf" srcId="{AE57C508-972A-4D56-A091-FE690C1422F8}" destId="{7629F50C-B1F2-4C04-A993-F55A578D38EA}" srcOrd="0" destOrd="0" presId="urn:diagrams.loki3.com/BracketList"/>
    <dgm:cxn modelId="{5F1A5C8F-35CD-43CB-93B5-314821BE0D66}" type="presParOf" srcId="{7629F50C-B1F2-4C04-A993-F55A578D38EA}" destId="{E2FBB202-D7A1-499D-B42C-8B661FEBDE1C}" srcOrd="0" destOrd="0" presId="urn:diagrams.loki3.com/BracketList"/>
    <dgm:cxn modelId="{08AE41E0-9487-4107-BAD9-F28FFB50BA64}" type="presParOf" srcId="{7629F50C-B1F2-4C04-A993-F55A578D38EA}" destId="{7D185032-4FC0-404B-A7B1-ADAC4D0B0BA7}" srcOrd="1" destOrd="0" presId="urn:diagrams.loki3.com/BracketList"/>
    <dgm:cxn modelId="{1647318B-5BBF-49E6-84D5-AD3296D3E8B0}" type="presParOf" srcId="{7629F50C-B1F2-4C04-A993-F55A578D38EA}" destId="{DEE9A05D-89B3-4FA7-BEB9-2FC0DD5BB0B1}" srcOrd="2" destOrd="0" presId="urn:diagrams.loki3.com/BracketList"/>
    <dgm:cxn modelId="{2AEBD624-4C9C-4594-AF34-CFDAC211FB15}" type="presParOf" srcId="{7629F50C-B1F2-4C04-A993-F55A578D38EA}" destId="{290F008C-7B32-4AE5-9126-B144E5667266}" srcOrd="3" destOrd="0" presId="urn:diagrams.loki3.com/BracketList"/>
    <dgm:cxn modelId="{5CBEC736-0C26-4C59-98B2-9EF1A444A4DF}" type="presParOf" srcId="{AE57C508-972A-4D56-A091-FE690C1422F8}" destId="{A1004DD3-C0B0-4791-8B4B-5F5C85E5243D}" srcOrd="1" destOrd="0" presId="urn:diagrams.loki3.com/BracketList"/>
    <dgm:cxn modelId="{C33DD76A-55EF-4A17-9FD9-5243CD35C29E}" type="presParOf" srcId="{AE57C508-972A-4D56-A091-FE690C1422F8}" destId="{B01CFD13-B250-4B40-AC36-DDD4AF8DD106}" srcOrd="2" destOrd="0" presId="urn:diagrams.loki3.com/BracketList"/>
    <dgm:cxn modelId="{A1BC5C1F-104E-4151-9B3A-0B8022E9C8CD}" type="presParOf" srcId="{B01CFD13-B250-4B40-AC36-DDD4AF8DD106}" destId="{468771B0-9F95-4B30-9AF4-AC856DC27D41}" srcOrd="0" destOrd="0" presId="urn:diagrams.loki3.com/BracketList"/>
    <dgm:cxn modelId="{94256570-B57A-47FC-98B4-1723F4F3A7F9}" type="presParOf" srcId="{B01CFD13-B250-4B40-AC36-DDD4AF8DD106}" destId="{44BCFC22-A499-40CB-AAEC-E3EB8D7DE295}" srcOrd="1" destOrd="0" presId="urn:diagrams.loki3.com/BracketList"/>
    <dgm:cxn modelId="{59E9E830-657D-47E1-A4DB-CC7C23314824}" type="presParOf" srcId="{B01CFD13-B250-4B40-AC36-DDD4AF8DD106}" destId="{96C703BA-0E15-4702-9702-5FB30B60DCD8}" srcOrd="2" destOrd="0" presId="urn:diagrams.loki3.com/BracketList"/>
    <dgm:cxn modelId="{51E73E0D-C6F8-4A42-94C7-BD31BD3C9E78}" type="presParOf" srcId="{B01CFD13-B250-4B40-AC36-DDD4AF8DD106}" destId="{E99FA1EA-D717-4782-A1D8-A70FCDACB925}"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9D2BE75-CC4A-4706-9569-63FEAB355674}" type="doc">
      <dgm:prSet loTypeId="urn:microsoft.com/office/officeart/2005/8/layout/hList2" loCatId="list" qsTypeId="urn:microsoft.com/office/officeart/2005/8/quickstyle/simple1" qsCatId="simple" csTypeId="urn:microsoft.com/office/officeart/2005/8/colors/colorful4" csCatId="colorful" phldr="1"/>
      <dgm:spPr/>
      <dgm:t>
        <a:bodyPr/>
        <a:lstStyle/>
        <a:p>
          <a:endParaRPr lang="LID4096"/>
        </a:p>
      </dgm:t>
    </dgm:pt>
    <dgm:pt modelId="{0ADF0892-D1F5-4D8B-80FB-2942DC0E2E28}">
      <dgm:prSet phldrT="[Text]"/>
      <dgm:spPr/>
      <dgm:t>
        <a:bodyPr/>
        <a:lstStyle/>
        <a:p>
          <a:r>
            <a:rPr lang="en-US" b="1" dirty="0"/>
            <a:t>Books</a:t>
          </a:r>
          <a:endParaRPr lang="LID4096" dirty="0"/>
        </a:p>
      </dgm:t>
    </dgm:pt>
    <dgm:pt modelId="{57AD6A90-6B83-4D3D-A8CF-00F671F7B2BD}" type="parTrans" cxnId="{285205E5-0F70-45FA-AA8C-216B1360CE05}">
      <dgm:prSet/>
      <dgm:spPr/>
      <dgm:t>
        <a:bodyPr/>
        <a:lstStyle/>
        <a:p>
          <a:endParaRPr lang="LID4096"/>
        </a:p>
      </dgm:t>
    </dgm:pt>
    <dgm:pt modelId="{E5D3D948-371E-49A5-B452-1416869A5D14}" type="sibTrans" cxnId="{285205E5-0F70-45FA-AA8C-216B1360CE05}">
      <dgm:prSet/>
      <dgm:spPr/>
      <dgm:t>
        <a:bodyPr/>
        <a:lstStyle/>
        <a:p>
          <a:endParaRPr lang="LID4096"/>
        </a:p>
      </dgm:t>
    </dgm:pt>
    <dgm:pt modelId="{B60D3FE0-611E-4710-A4EA-6E8C6BA8B27D}">
      <dgm:prSet phldrT="[Text]" custT="1"/>
      <dgm:spPr>
        <a:solidFill>
          <a:srgbClr val="240046"/>
        </a:solidFill>
        <a:scene3d>
          <a:camera prst="orthographicFront"/>
          <a:lightRig rig="threePt" dir="t"/>
        </a:scene3d>
        <a:sp3d>
          <a:bevelT/>
        </a:sp3d>
      </dgm:spPr>
      <dgm:t>
        <a:bodyPr/>
        <a:lstStyle/>
        <a:p>
          <a:r>
            <a:rPr lang="en-US" sz="1800" dirty="0"/>
            <a:t>ISBN</a:t>
          </a:r>
          <a:endParaRPr lang="LID4096" sz="1800" dirty="0"/>
        </a:p>
      </dgm:t>
    </dgm:pt>
    <dgm:pt modelId="{5E0F07CE-0995-42A7-85C7-DD3FB255407C}" type="parTrans" cxnId="{63BB8DE4-7F68-473E-9343-C316EA14FCD7}">
      <dgm:prSet/>
      <dgm:spPr/>
      <dgm:t>
        <a:bodyPr/>
        <a:lstStyle/>
        <a:p>
          <a:endParaRPr lang="LID4096"/>
        </a:p>
      </dgm:t>
    </dgm:pt>
    <dgm:pt modelId="{88532293-3906-4698-8246-BCC4130C7643}" type="sibTrans" cxnId="{63BB8DE4-7F68-473E-9343-C316EA14FCD7}">
      <dgm:prSet/>
      <dgm:spPr/>
      <dgm:t>
        <a:bodyPr/>
        <a:lstStyle/>
        <a:p>
          <a:endParaRPr lang="LID4096"/>
        </a:p>
      </dgm:t>
    </dgm:pt>
    <dgm:pt modelId="{FE128C95-B934-4A7D-BA27-4E373B0E6B49}">
      <dgm:prSet phldrT="[Text]"/>
      <dgm:spPr/>
      <dgm:t>
        <a:bodyPr/>
        <a:lstStyle/>
        <a:p>
          <a:r>
            <a:rPr lang="en-US" b="1" dirty="0"/>
            <a:t>Ratings</a:t>
          </a:r>
          <a:endParaRPr lang="LID4096" dirty="0"/>
        </a:p>
      </dgm:t>
    </dgm:pt>
    <dgm:pt modelId="{2A646DF3-5EAF-42CF-A91E-CBA9303B2433}" type="parTrans" cxnId="{A94F236A-22E9-4DB1-8593-F0EAC52ABFB4}">
      <dgm:prSet/>
      <dgm:spPr/>
      <dgm:t>
        <a:bodyPr/>
        <a:lstStyle/>
        <a:p>
          <a:endParaRPr lang="LID4096"/>
        </a:p>
      </dgm:t>
    </dgm:pt>
    <dgm:pt modelId="{0A8C4E4E-E784-418C-B395-EF16A43660A3}" type="sibTrans" cxnId="{A94F236A-22E9-4DB1-8593-F0EAC52ABFB4}">
      <dgm:prSet/>
      <dgm:spPr/>
      <dgm:t>
        <a:bodyPr/>
        <a:lstStyle/>
        <a:p>
          <a:endParaRPr lang="LID4096"/>
        </a:p>
      </dgm:t>
    </dgm:pt>
    <dgm:pt modelId="{6F8EE8C8-9FFB-4D61-B166-F6E4D7131A3A}">
      <dgm:prSet phldrT="[Text]"/>
      <dgm:spPr/>
      <dgm:t>
        <a:bodyPr/>
        <a:lstStyle/>
        <a:p>
          <a:r>
            <a:rPr lang="en-US" b="1" dirty="0"/>
            <a:t>Users</a:t>
          </a:r>
          <a:endParaRPr lang="LID4096" dirty="0"/>
        </a:p>
      </dgm:t>
    </dgm:pt>
    <dgm:pt modelId="{9F6A974F-BC06-473D-84E5-51D188EAF03E}" type="parTrans" cxnId="{2481DCF6-D4F8-4636-B4D5-F7977326260D}">
      <dgm:prSet/>
      <dgm:spPr/>
      <dgm:t>
        <a:bodyPr/>
        <a:lstStyle/>
        <a:p>
          <a:endParaRPr lang="LID4096"/>
        </a:p>
      </dgm:t>
    </dgm:pt>
    <dgm:pt modelId="{776C8ACD-7121-467D-B35A-D02B70F40968}" type="sibTrans" cxnId="{2481DCF6-D4F8-4636-B4D5-F7977326260D}">
      <dgm:prSet/>
      <dgm:spPr/>
      <dgm:t>
        <a:bodyPr/>
        <a:lstStyle/>
        <a:p>
          <a:endParaRPr lang="LID4096"/>
        </a:p>
      </dgm:t>
    </dgm:pt>
    <dgm:pt modelId="{F370E172-6BF3-4A36-9414-0B3BC211ED78}">
      <dgm:prSet custT="1"/>
      <dgm:spPr>
        <a:solidFill>
          <a:srgbClr val="240046"/>
        </a:solidFill>
        <a:scene3d>
          <a:camera prst="orthographicFront"/>
          <a:lightRig rig="threePt" dir="t"/>
        </a:scene3d>
        <a:sp3d>
          <a:bevelT/>
        </a:sp3d>
      </dgm:spPr>
      <dgm:t>
        <a:bodyPr/>
        <a:lstStyle/>
        <a:p>
          <a:r>
            <a:rPr lang="en-US" sz="1800" dirty="0"/>
            <a:t>Book-Title</a:t>
          </a:r>
          <a:endParaRPr lang="LID4096" sz="1800" dirty="0"/>
        </a:p>
      </dgm:t>
    </dgm:pt>
    <dgm:pt modelId="{4EC5DD0B-E870-457C-AB52-F0DF00103E6B}" type="parTrans" cxnId="{896EBB2F-E2A8-4E4E-B493-9172F7CA7C8D}">
      <dgm:prSet/>
      <dgm:spPr/>
      <dgm:t>
        <a:bodyPr/>
        <a:lstStyle/>
        <a:p>
          <a:endParaRPr lang="LID4096"/>
        </a:p>
      </dgm:t>
    </dgm:pt>
    <dgm:pt modelId="{6162CA3F-5048-475D-A13F-2093FA054E63}" type="sibTrans" cxnId="{896EBB2F-E2A8-4E4E-B493-9172F7CA7C8D}">
      <dgm:prSet/>
      <dgm:spPr/>
      <dgm:t>
        <a:bodyPr/>
        <a:lstStyle/>
        <a:p>
          <a:endParaRPr lang="LID4096"/>
        </a:p>
      </dgm:t>
    </dgm:pt>
    <dgm:pt modelId="{D4CFD1BD-5BCA-40A3-ABF4-EA7421DE6C52}">
      <dgm:prSet custT="1"/>
      <dgm:spPr>
        <a:solidFill>
          <a:srgbClr val="240046"/>
        </a:solidFill>
        <a:scene3d>
          <a:camera prst="orthographicFront"/>
          <a:lightRig rig="threePt" dir="t"/>
        </a:scene3d>
        <a:sp3d>
          <a:bevelT/>
        </a:sp3d>
      </dgm:spPr>
      <dgm:t>
        <a:bodyPr/>
        <a:lstStyle/>
        <a:p>
          <a:r>
            <a:rPr lang="en-US" sz="1800" dirty="0"/>
            <a:t>Book-Author</a:t>
          </a:r>
          <a:endParaRPr lang="LID4096" sz="1800" dirty="0"/>
        </a:p>
      </dgm:t>
    </dgm:pt>
    <dgm:pt modelId="{D41B0F2D-5BC6-42C2-9120-161B18A105CA}" type="parTrans" cxnId="{44823D36-ADF3-4ED6-938D-5BFFC4ED1BC4}">
      <dgm:prSet/>
      <dgm:spPr/>
      <dgm:t>
        <a:bodyPr/>
        <a:lstStyle/>
        <a:p>
          <a:endParaRPr lang="LID4096"/>
        </a:p>
      </dgm:t>
    </dgm:pt>
    <dgm:pt modelId="{D61F2679-F982-4E39-87F3-F2D3CD35419F}" type="sibTrans" cxnId="{44823D36-ADF3-4ED6-938D-5BFFC4ED1BC4}">
      <dgm:prSet/>
      <dgm:spPr/>
      <dgm:t>
        <a:bodyPr/>
        <a:lstStyle/>
        <a:p>
          <a:endParaRPr lang="LID4096"/>
        </a:p>
      </dgm:t>
    </dgm:pt>
    <dgm:pt modelId="{1410598F-F71C-41C5-AB46-84AC75930239}">
      <dgm:prSet custT="1"/>
      <dgm:spPr>
        <a:solidFill>
          <a:srgbClr val="240046"/>
        </a:solidFill>
        <a:scene3d>
          <a:camera prst="orthographicFront"/>
          <a:lightRig rig="threePt" dir="t"/>
        </a:scene3d>
        <a:sp3d>
          <a:bevelT/>
        </a:sp3d>
      </dgm:spPr>
      <dgm:t>
        <a:bodyPr/>
        <a:lstStyle/>
        <a:p>
          <a:r>
            <a:rPr lang="en-US" sz="1800" dirty="0"/>
            <a:t>Year-Of-Publication</a:t>
          </a:r>
          <a:endParaRPr lang="LID4096" sz="1800" dirty="0"/>
        </a:p>
      </dgm:t>
    </dgm:pt>
    <dgm:pt modelId="{B733860A-678B-4E18-9533-70B2022995B2}" type="parTrans" cxnId="{673FA668-BC86-4C6F-BD6C-E8E5861DE93A}">
      <dgm:prSet/>
      <dgm:spPr/>
      <dgm:t>
        <a:bodyPr/>
        <a:lstStyle/>
        <a:p>
          <a:endParaRPr lang="LID4096"/>
        </a:p>
      </dgm:t>
    </dgm:pt>
    <dgm:pt modelId="{B06A5A9E-9D80-47C6-8ABE-A87ABFA8ADA1}" type="sibTrans" cxnId="{673FA668-BC86-4C6F-BD6C-E8E5861DE93A}">
      <dgm:prSet/>
      <dgm:spPr/>
      <dgm:t>
        <a:bodyPr/>
        <a:lstStyle/>
        <a:p>
          <a:endParaRPr lang="LID4096"/>
        </a:p>
      </dgm:t>
    </dgm:pt>
    <dgm:pt modelId="{A10EAC3E-54BE-4B32-9887-45670B81A296}">
      <dgm:prSet custT="1"/>
      <dgm:spPr>
        <a:solidFill>
          <a:srgbClr val="240046"/>
        </a:solidFill>
        <a:scene3d>
          <a:camera prst="orthographicFront"/>
          <a:lightRig rig="threePt" dir="t"/>
        </a:scene3d>
        <a:sp3d>
          <a:bevelT/>
        </a:sp3d>
      </dgm:spPr>
      <dgm:t>
        <a:bodyPr/>
        <a:lstStyle/>
        <a:p>
          <a:r>
            <a:rPr lang="en-US" sz="1800" dirty="0"/>
            <a:t>Publisher</a:t>
          </a:r>
          <a:endParaRPr lang="LID4096" sz="1800" dirty="0"/>
        </a:p>
      </dgm:t>
    </dgm:pt>
    <dgm:pt modelId="{1CC4FED7-52D3-4356-AF20-86096F953479}" type="parTrans" cxnId="{4E9FFE67-2430-4D77-A81E-41EF92FE402B}">
      <dgm:prSet/>
      <dgm:spPr/>
      <dgm:t>
        <a:bodyPr/>
        <a:lstStyle/>
        <a:p>
          <a:endParaRPr lang="LID4096"/>
        </a:p>
      </dgm:t>
    </dgm:pt>
    <dgm:pt modelId="{95BED72F-CC41-42A7-B8B4-72C08DBCCEC9}" type="sibTrans" cxnId="{4E9FFE67-2430-4D77-A81E-41EF92FE402B}">
      <dgm:prSet/>
      <dgm:spPr/>
      <dgm:t>
        <a:bodyPr/>
        <a:lstStyle/>
        <a:p>
          <a:endParaRPr lang="LID4096"/>
        </a:p>
      </dgm:t>
    </dgm:pt>
    <dgm:pt modelId="{FEF48C86-81D7-4D5C-AFFD-1099A9F51AA1}">
      <dgm:prSet custT="1"/>
      <dgm:spPr>
        <a:solidFill>
          <a:srgbClr val="240046"/>
        </a:solidFill>
        <a:scene3d>
          <a:camera prst="orthographicFront"/>
          <a:lightRig rig="threePt" dir="t"/>
        </a:scene3d>
        <a:sp3d>
          <a:bevelT/>
        </a:sp3d>
      </dgm:spPr>
      <dgm:t>
        <a:bodyPr/>
        <a:lstStyle/>
        <a:p>
          <a:r>
            <a:rPr lang="en-US" sz="1800" dirty="0"/>
            <a:t>Image-URL-S</a:t>
          </a:r>
          <a:endParaRPr lang="LID4096" sz="1800" dirty="0"/>
        </a:p>
      </dgm:t>
    </dgm:pt>
    <dgm:pt modelId="{CEAB56DA-4C23-4613-A390-1212647C7DBE}" type="parTrans" cxnId="{82FE8E96-244C-4459-85E3-DDF85DE082DE}">
      <dgm:prSet/>
      <dgm:spPr/>
      <dgm:t>
        <a:bodyPr/>
        <a:lstStyle/>
        <a:p>
          <a:endParaRPr lang="LID4096"/>
        </a:p>
      </dgm:t>
    </dgm:pt>
    <dgm:pt modelId="{5749E376-9D37-4922-ADFB-402A3281F3DA}" type="sibTrans" cxnId="{82FE8E96-244C-4459-85E3-DDF85DE082DE}">
      <dgm:prSet/>
      <dgm:spPr/>
      <dgm:t>
        <a:bodyPr/>
        <a:lstStyle/>
        <a:p>
          <a:endParaRPr lang="LID4096"/>
        </a:p>
      </dgm:t>
    </dgm:pt>
    <dgm:pt modelId="{C803CC30-7EBD-4F94-801A-7E7F9B4A8DFA}">
      <dgm:prSet custT="1"/>
      <dgm:spPr>
        <a:solidFill>
          <a:srgbClr val="240046"/>
        </a:solidFill>
        <a:scene3d>
          <a:camera prst="orthographicFront"/>
          <a:lightRig rig="threePt" dir="t"/>
        </a:scene3d>
        <a:sp3d>
          <a:bevelT/>
        </a:sp3d>
      </dgm:spPr>
      <dgm:t>
        <a:bodyPr/>
        <a:lstStyle/>
        <a:p>
          <a:r>
            <a:rPr lang="en-US" sz="1800" dirty="0"/>
            <a:t>Image-URL-M</a:t>
          </a:r>
          <a:endParaRPr lang="LID4096" sz="1800" dirty="0"/>
        </a:p>
      </dgm:t>
    </dgm:pt>
    <dgm:pt modelId="{AE636A12-55A2-4245-8156-0304EB46C1B7}" type="parTrans" cxnId="{AFD73CEF-A715-4008-8836-EB61AFBC07B6}">
      <dgm:prSet/>
      <dgm:spPr/>
      <dgm:t>
        <a:bodyPr/>
        <a:lstStyle/>
        <a:p>
          <a:endParaRPr lang="LID4096"/>
        </a:p>
      </dgm:t>
    </dgm:pt>
    <dgm:pt modelId="{D662C883-B464-48C9-A0DD-4821BC0E2063}" type="sibTrans" cxnId="{AFD73CEF-A715-4008-8836-EB61AFBC07B6}">
      <dgm:prSet/>
      <dgm:spPr/>
      <dgm:t>
        <a:bodyPr/>
        <a:lstStyle/>
        <a:p>
          <a:endParaRPr lang="LID4096"/>
        </a:p>
      </dgm:t>
    </dgm:pt>
    <dgm:pt modelId="{C45E419B-0C8B-4C80-875D-9610C02040C9}">
      <dgm:prSet custT="1"/>
      <dgm:spPr>
        <a:solidFill>
          <a:srgbClr val="240046"/>
        </a:solidFill>
        <a:scene3d>
          <a:camera prst="orthographicFront"/>
          <a:lightRig rig="threePt" dir="t"/>
        </a:scene3d>
        <a:sp3d>
          <a:bevelT/>
        </a:sp3d>
      </dgm:spPr>
      <dgm:t>
        <a:bodyPr/>
        <a:lstStyle/>
        <a:p>
          <a:r>
            <a:rPr lang="en-US" sz="1800" dirty="0"/>
            <a:t>Image-URL-L</a:t>
          </a:r>
          <a:endParaRPr lang="LID4096" sz="1800" dirty="0"/>
        </a:p>
      </dgm:t>
    </dgm:pt>
    <dgm:pt modelId="{C3917021-35E3-4115-AE99-AC066E6EC658}" type="parTrans" cxnId="{FA90EB69-F752-4CE3-8E25-6C45458BEA29}">
      <dgm:prSet/>
      <dgm:spPr/>
      <dgm:t>
        <a:bodyPr/>
        <a:lstStyle/>
        <a:p>
          <a:endParaRPr lang="LID4096"/>
        </a:p>
      </dgm:t>
    </dgm:pt>
    <dgm:pt modelId="{CAF72F04-711F-4A94-BFE3-A43E8FA29BFF}" type="sibTrans" cxnId="{FA90EB69-F752-4CE3-8E25-6C45458BEA29}">
      <dgm:prSet/>
      <dgm:spPr/>
      <dgm:t>
        <a:bodyPr/>
        <a:lstStyle/>
        <a:p>
          <a:endParaRPr lang="LID4096"/>
        </a:p>
      </dgm:t>
    </dgm:pt>
    <dgm:pt modelId="{AA6330B1-78D1-4221-8C5C-5ED12B35B1A8}">
      <dgm:prSet phldrT="[Text]" custT="1"/>
      <dgm:spPr>
        <a:solidFill>
          <a:srgbClr val="240046"/>
        </a:solidFill>
        <a:scene3d>
          <a:camera prst="orthographicFront"/>
          <a:lightRig rig="threePt" dir="t"/>
        </a:scene3d>
        <a:sp3d>
          <a:bevelT/>
        </a:sp3d>
      </dgm:spPr>
      <dgm:t>
        <a:bodyPr/>
        <a:lstStyle/>
        <a:p>
          <a:pPr>
            <a:buFont typeface="Wingdings" panose="05000000000000000000" pitchFamily="2" charset="2"/>
            <a:buChar char="v"/>
          </a:pPr>
          <a:r>
            <a:rPr lang="en-US" sz="1800" b="1"/>
            <a:t>271,379 rows</a:t>
          </a:r>
          <a:endParaRPr lang="LID4096" sz="1800" b="1" dirty="0"/>
        </a:p>
      </dgm:t>
    </dgm:pt>
    <dgm:pt modelId="{541FA1E3-A032-4B50-B2F7-0D25654E26BC}" type="parTrans" cxnId="{A412D55B-1AAD-4730-9409-8484D19B35F9}">
      <dgm:prSet/>
      <dgm:spPr/>
      <dgm:t>
        <a:bodyPr/>
        <a:lstStyle/>
        <a:p>
          <a:endParaRPr lang="LID4096"/>
        </a:p>
      </dgm:t>
    </dgm:pt>
    <dgm:pt modelId="{34BAC213-7861-4697-9435-36ACBBBE5B2D}" type="sibTrans" cxnId="{A412D55B-1AAD-4730-9409-8484D19B35F9}">
      <dgm:prSet/>
      <dgm:spPr/>
      <dgm:t>
        <a:bodyPr/>
        <a:lstStyle/>
        <a:p>
          <a:endParaRPr lang="LID4096"/>
        </a:p>
      </dgm:t>
    </dgm:pt>
    <dgm:pt modelId="{EEBBA9F8-0606-496E-9D59-C675A468A3CD}">
      <dgm:prSet phldrT="[Text]" custT="1"/>
      <dgm:spPr>
        <a:solidFill>
          <a:srgbClr val="008000"/>
        </a:solidFill>
        <a:scene3d>
          <a:camera prst="orthographicFront"/>
          <a:lightRig rig="threePt" dir="t"/>
        </a:scene3d>
        <a:sp3d>
          <a:bevelT/>
        </a:sp3d>
      </dgm:spPr>
      <dgm:t>
        <a:bodyPr/>
        <a:lstStyle/>
        <a:p>
          <a:pPr>
            <a:buFont typeface="Wingdings" panose="05000000000000000000" pitchFamily="2" charset="2"/>
            <a:buChar char="v"/>
          </a:pPr>
          <a:r>
            <a:rPr lang="en-US" sz="1800" b="1" dirty="0"/>
            <a:t>1,048,575 rows</a:t>
          </a:r>
          <a:endParaRPr lang="LID4096" sz="1800" b="1" dirty="0"/>
        </a:p>
      </dgm:t>
    </dgm:pt>
    <dgm:pt modelId="{11FEA86A-2652-4B38-947E-E276AAB3D907}" type="parTrans" cxnId="{31DB6FEA-19F5-4235-B52D-E129F10466C8}">
      <dgm:prSet/>
      <dgm:spPr/>
      <dgm:t>
        <a:bodyPr/>
        <a:lstStyle/>
        <a:p>
          <a:endParaRPr lang="LID4096"/>
        </a:p>
      </dgm:t>
    </dgm:pt>
    <dgm:pt modelId="{7F6BCC13-3344-4A32-9D07-064BC5F79D35}" type="sibTrans" cxnId="{31DB6FEA-19F5-4235-B52D-E129F10466C8}">
      <dgm:prSet/>
      <dgm:spPr/>
      <dgm:t>
        <a:bodyPr/>
        <a:lstStyle/>
        <a:p>
          <a:endParaRPr lang="LID4096"/>
        </a:p>
      </dgm:t>
    </dgm:pt>
    <dgm:pt modelId="{2D7B75D6-3690-4CB8-942E-5679D0B9C5EA}">
      <dgm:prSet phldrT="[Text]" custT="1"/>
      <dgm:spPr>
        <a:solidFill>
          <a:srgbClr val="4895EF"/>
        </a:solidFill>
        <a:scene3d>
          <a:camera prst="orthographicFront"/>
          <a:lightRig rig="threePt" dir="t"/>
        </a:scene3d>
        <a:sp3d>
          <a:bevelT/>
        </a:sp3d>
      </dgm:spPr>
      <dgm:t>
        <a:bodyPr/>
        <a:lstStyle/>
        <a:p>
          <a:pPr>
            <a:buFont typeface="Wingdings" panose="05000000000000000000" pitchFamily="2" charset="2"/>
            <a:buChar char="v"/>
          </a:pPr>
          <a:r>
            <a:rPr lang="en-US" sz="1800" b="1" dirty="0"/>
            <a:t>278,859 rows</a:t>
          </a:r>
          <a:endParaRPr lang="LID4096" sz="1800" b="1" dirty="0"/>
        </a:p>
      </dgm:t>
    </dgm:pt>
    <dgm:pt modelId="{88FA8596-037E-4835-91A3-606105999BF1}" type="parTrans" cxnId="{CE293B8A-A9CE-46CA-86E5-8F308B95F770}">
      <dgm:prSet/>
      <dgm:spPr/>
      <dgm:t>
        <a:bodyPr/>
        <a:lstStyle/>
        <a:p>
          <a:endParaRPr lang="LID4096"/>
        </a:p>
      </dgm:t>
    </dgm:pt>
    <dgm:pt modelId="{0D42F92B-2D57-4475-A325-3BAA5EA5159C}" type="sibTrans" cxnId="{CE293B8A-A9CE-46CA-86E5-8F308B95F770}">
      <dgm:prSet/>
      <dgm:spPr/>
      <dgm:t>
        <a:bodyPr/>
        <a:lstStyle/>
        <a:p>
          <a:endParaRPr lang="LID4096"/>
        </a:p>
      </dgm:t>
    </dgm:pt>
    <dgm:pt modelId="{96B799D0-648B-4CEE-A78D-69DE35C92059}">
      <dgm:prSet phldrT="[Text]" custT="1"/>
      <dgm:spPr>
        <a:solidFill>
          <a:srgbClr val="240046"/>
        </a:solidFill>
        <a:scene3d>
          <a:camera prst="orthographicFront"/>
          <a:lightRig rig="threePt" dir="t"/>
        </a:scene3d>
        <a:sp3d>
          <a:bevelT/>
        </a:sp3d>
      </dgm:spPr>
      <dgm:t>
        <a:bodyPr/>
        <a:lstStyle/>
        <a:p>
          <a:pPr>
            <a:buFont typeface="Wingdings" panose="05000000000000000000" pitchFamily="2" charset="2"/>
            <a:buNone/>
          </a:pPr>
          <a:endParaRPr lang="LID4096" sz="1800" b="1" dirty="0">
            <a:solidFill>
              <a:schemeClr val="bg1">
                <a:lumMod val="85000"/>
              </a:schemeClr>
            </a:solidFill>
          </a:endParaRPr>
        </a:p>
      </dgm:t>
    </dgm:pt>
    <dgm:pt modelId="{E1D6E253-30BA-4AAE-831A-4F3FDC495E15}" type="parTrans" cxnId="{D6974836-5CD9-4C84-99C8-904D4C184C83}">
      <dgm:prSet/>
      <dgm:spPr/>
      <dgm:t>
        <a:bodyPr/>
        <a:lstStyle/>
        <a:p>
          <a:endParaRPr lang="LID4096"/>
        </a:p>
      </dgm:t>
    </dgm:pt>
    <dgm:pt modelId="{86B0AB50-012B-40FD-B991-78EA144FA6AD}" type="sibTrans" cxnId="{D6974836-5CD9-4C84-99C8-904D4C184C83}">
      <dgm:prSet/>
      <dgm:spPr/>
      <dgm:t>
        <a:bodyPr/>
        <a:lstStyle/>
        <a:p>
          <a:endParaRPr lang="LID4096"/>
        </a:p>
      </dgm:t>
    </dgm:pt>
    <dgm:pt modelId="{F09F17A6-4132-4E26-BDC0-8A5D0EE55802}">
      <dgm:prSet custT="1"/>
      <dgm:spPr>
        <a:solidFill>
          <a:srgbClr val="4895EF"/>
        </a:solidFill>
        <a:scene3d>
          <a:camera prst="orthographicFront"/>
          <a:lightRig rig="threePt" dir="t"/>
        </a:scene3d>
        <a:sp3d>
          <a:bevelT/>
        </a:sp3d>
      </dgm:spPr>
      <dgm:t>
        <a:bodyPr/>
        <a:lstStyle/>
        <a:p>
          <a:pPr>
            <a:buFont typeface="Arial" panose="020B0604020202020204" pitchFamily="34" charset="0"/>
            <a:buChar char="•"/>
          </a:pPr>
          <a:r>
            <a:rPr lang="en-US" sz="1800" dirty="0"/>
            <a:t>User-ID</a:t>
          </a:r>
          <a:endParaRPr lang="LID4096" sz="1800" dirty="0"/>
        </a:p>
      </dgm:t>
    </dgm:pt>
    <dgm:pt modelId="{579B7B36-E4C7-4971-8184-5701CE830A97}" type="parTrans" cxnId="{7170BFAB-E0D3-4741-A2E1-ED39B189D1DC}">
      <dgm:prSet/>
      <dgm:spPr/>
      <dgm:t>
        <a:bodyPr/>
        <a:lstStyle/>
        <a:p>
          <a:endParaRPr lang="LID4096"/>
        </a:p>
      </dgm:t>
    </dgm:pt>
    <dgm:pt modelId="{96338B90-6968-4AE9-ADF9-297D9FE84010}" type="sibTrans" cxnId="{7170BFAB-E0D3-4741-A2E1-ED39B189D1DC}">
      <dgm:prSet/>
      <dgm:spPr/>
      <dgm:t>
        <a:bodyPr/>
        <a:lstStyle/>
        <a:p>
          <a:endParaRPr lang="LID4096"/>
        </a:p>
      </dgm:t>
    </dgm:pt>
    <dgm:pt modelId="{E691F35E-C2AD-4783-9AAD-508CB8D348F5}">
      <dgm:prSet custT="1"/>
      <dgm:spPr>
        <a:solidFill>
          <a:srgbClr val="4895EF"/>
        </a:solidFill>
        <a:scene3d>
          <a:camera prst="orthographicFront"/>
          <a:lightRig rig="threePt" dir="t"/>
        </a:scene3d>
        <a:sp3d>
          <a:bevelT/>
        </a:sp3d>
      </dgm:spPr>
      <dgm:t>
        <a:bodyPr/>
        <a:lstStyle/>
        <a:p>
          <a:pPr>
            <a:buFont typeface="Arial" panose="020B0604020202020204" pitchFamily="34" charset="0"/>
            <a:buChar char="•"/>
          </a:pPr>
          <a:r>
            <a:rPr lang="en-US" sz="1800" dirty="0"/>
            <a:t>Location</a:t>
          </a:r>
          <a:endParaRPr lang="LID4096" sz="1800" dirty="0"/>
        </a:p>
      </dgm:t>
    </dgm:pt>
    <dgm:pt modelId="{26E28A8D-5A5B-405D-B869-B3B628FC3F98}" type="parTrans" cxnId="{9387BC8E-4075-4878-A1D2-21DABAAA5D89}">
      <dgm:prSet/>
      <dgm:spPr/>
      <dgm:t>
        <a:bodyPr/>
        <a:lstStyle/>
        <a:p>
          <a:endParaRPr lang="LID4096"/>
        </a:p>
      </dgm:t>
    </dgm:pt>
    <dgm:pt modelId="{E6CBC929-A474-4A7B-9C41-4195996BBEE0}" type="sibTrans" cxnId="{9387BC8E-4075-4878-A1D2-21DABAAA5D89}">
      <dgm:prSet/>
      <dgm:spPr/>
      <dgm:t>
        <a:bodyPr/>
        <a:lstStyle/>
        <a:p>
          <a:endParaRPr lang="LID4096"/>
        </a:p>
      </dgm:t>
    </dgm:pt>
    <dgm:pt modelId="{B64DE9DF-5D4D-45B5-8A94-A79A2E1D5317}">
      <dgm:prSet custT="1"/>
      <dgm:spPr>
        <a:solidFill>
          <a:srgbClr val="4895EF"/>
        </a:solidFill>
        <a:scene3d>
          <a:camera prst="orthographicFront"/>
          <a:lightRig rig="threePt" dir="t"/>
        </a:scene3d>
        <a:sp3d>
          <a:bevelT/>
        </a:sp3d>
      </dgm:spPr>
      <dgm:t>
        <a:bodyPr/>
        <a:lstStyle/>
        <a:p>
          <a:pPr>
            <a:buFont typeface="Arial" panose="020B0604020202020204" pitchFamily="34" charset="0"/>
            <a:buChar char="•"/>
          </a:pPr>
          <a:r>
            <a:rPr lang="en-US" sz="1800" dirty="0"/>
            <a:t>Age</a:t>
          </a:r>
          <a:endParaRPr lang="LID4096" sz="1800" dirty="0"/>
        </a:p>
      </dgm:t>
    </dgm:pt>
    <dgm:pt modelId="{C87E5BBE-B2DE-42F2-BD4F-443ED061629A}" type="parTrans" cxnId="{7005588C-6D74-4FC0-BD43-D614EB2F6866}">
      <dgm:prSet/>
      <dgm:spPr/>
      <dgm:t>
        <a:bodyPr/>
        <a:lstStyle/>
        <a:p>
          <a:endParaRPr lang="LID4096"/>
        </a:p>
      </dgm:t>
    </dgm:pt>
    <dgm:pt modelId="{89E66909-56D6-4861-BC7E-44B33CD5D34F}" type="sibTrans" cxnId="{7005588C-6D74-4FC0-BD43-D614EB2F6866}">
      <dgm:prSet/>
      <dgm:spPr/>
      <dgm:t>
        <a:bodyPr/>
        <a:lstStyle/>
        <a:p>
          <a:endParaRPr lang="LID4096"/>
        </a:p>
      </dgm:t>
    </dgm:pt>
    <dgm:pt modelId="{00682262-16A2-477C-B593-1453CC0A4123}">
      <dgm:prSet phldrT="[Text]" custT="1"/>
      <dgm:spPr>
        <a:solidFill>
          <a:srgbClr val="4895EF"/>
        </a:solidFill>
        <a:scene3d>
          <a:camera prst="orthographicFront"/>
          <a:lightRig rig="threePt" dir="t"/>
        </a:scene3d>
        <a:sp3d>
          <a:bevelT/>
        </a:sp3d>
      </dgm:spPr>
      <dgm:t>
        <a:bodyPr/>
        <a:lstStyle/>
        <a:p>
          <a:pPr>
            <a:buFont typeface="Wingdings" panose="05000000000000000000" pitchFamily="2" charset="2"/>
            <a:buChar char="v"/>
          </a:pPr>
          <a:endParaRPr lang="LID4096" sz="1800" b="1" dirty="0">
            <a:solidFill>
              <a:schemeClr val="bg1">
                <a:lumMod val="85000"/>
              </a:schemeClr>
            </a:solidFill>
          </a:endParaRPr>
        </a:p>
      </dgm:t>
    </dgm:pt>
    <dgm:pt modelId="{701533ED-667E-4323-A506-7B3859343E7F}" type="parTrans" cxnId="{791AB416-1D65-4B4D-871B-2AD68E95D9B1}">
      <dgm:prSet/>
      <dgm:spPr/>
      <dgm:t>
        <a:bodyPr/>
        <a:lstStyle/>
        <a:p>
          <a:endParaRPr lang="LID4096"/>
        </a:p>
      </dgm:t>
    </dgm:pt>
    <dgm:pt modelId="{82831BB5-082F-4660-BACF-A58212063B45}" type="sibTrans" cxnId="{791AB416-1D65-4B4D-871B-2AD68E95D9B1}">
      <dgm:prSet/>
      <dgm:spPr/>
      <dgm:t>
        <a:bodyPr/>
        <a:lstStyle/>
        <a:p>
          <a:endParaRPr lang="LID4096"/>
        </a:p>
      </dgm:t>
    </dgm:pt>
    <dgm:pt modelId="{6B0650B2-A2C0-446E-9AE7-B318677D3589}">
      <dgm:prSet phldrT="[Text]" custT="1"/>
      <dgm:spPr>
        <a:solidFill>
          <a:srgbClr val="008000"/>
        </a:solidFill>
        <a:scene3d>
          <a:camera prst="orthographicFront"/>
          <a:lightRig rig="threePt" dir="t"/>
        </a:scene3d>
        <a:sp3d>
          <a:bevelT/>
        </a:sp3d>
      </dgm:spPr>
      <dgm:t>
        <a:bodyPr/>
        <a:lstStyle/>
        <a:p>
          <a:r>
            <a:rPr lang="en-US" sz="1800" dirty="0"/>
            <a:t>User-ID</a:t>
          </a:r>
          <a:endParaRPr lang="LID4096" sz="1800" dirty="0"/>
        </a:p>
      </dgm:t>
    </dgm:pt>
    <dgm:pt modelId="{BB2872CD-832B-4859-A53A-EDA78AE5B75D}" type="parTrans" cxnId="{F1DEE097-31BD-4961-8E01-9F8D773624E9}">
      <dgm:prSet/>
      <dgm:spPr/>
      <dgm:t>
        <a:bodyPr/>
        <a:lstStyle/>
        <a:p>
          <a:endParaRPr lang="LID4096"/>
        </a:p>
      </dgm:t>
    </dgm:pt>
    <dgm:pt modelId="{7257887D-02D8-4218-AECA-92EDE7684B4A}" type="sibTrans" cxnId="{F1DEE097-31BD-4961-8E01-9F8D773624E9}">
      <dgm:prSet/>
      <dgm:spPr/>
      <dgm:t>
        <a:bodyPr/>
        <a:lstStyle/>
        <a:p>
          <a:endParaRPr lang="LID4096"/>
        </a:p>
      </dgm:t>
    </dgm:pt>
    <dgm:pt modelId="{B21EE93A-DE0C-4E52-8ECC-2BF0F456BA25}">
      <dgm:prSet custT="1"/>
      <dgm:spPr>
        <a:solidFill>
          <a:srgbClr val="008000"/>
        </a:solidFill>
        <a:scene3d>
          <a:camera prst="orthographicFront"/>
          <a:lightRig rig="threePt" dir="t"/>
        </a:scene3d>
        <a:sp3d>
          <a:bevelT/>
        </a:sp3d>
      </dgm:spPr>
      <dgm:t>
        <a:bodyPr/>
        <a:lstStyle/>
        <a:p>
          <a:r>
            <a:rPr lang="en-US" sz="1800" dirty="0"/>
            <a:t>ISBN</a:t>
          </a:r>
          <a:endParaRPr lang="LID4096" sz="1800" dirty="0"/>
        </a:p>
      </dgm:t>
    </dgm:pt>
    <dgm:pt modelId="{86807F9D-5343-42A3-BDCB-30647D98AD2C}" type="parTrans" cxnId="{E91B604A-E9E6-4ED3-B83C-3966B1FBB5CE}">
      <dgm:prSet/>
      <dgm:spPr/>
      <dgm:t>
        <a:bodyPr/>
        <a:lstStyle/>
        <a:p>
          <a:endParaRPr lang="LID4096"/>
        </a:p>
      </dgm:t>
    </dgm:pt>
    <dgm:pt modelId="{3AD980E1-51A0-4B93-9C46-AD4F8D953A2B}" type="sibTrans" cxnId="{E91B604A-E9E6-4ED3-B83C-3966B1FBB5CE}">
      <dgm:prSet/>
      <dgm:spPr/>
      <dgm:t>
        <a:bodyPr/>
        <a:lstStyle/>
        <a:p>
          <a:endParaRPr lang="LID4096"/>
        </a:p>
      </dgm:t>
    </dgm:pt>
    <dgm:pt modelId="{9BD0D139-6601-4631-AE95-BA48868A1BB8}">
      <dgm:prSet custT="1"/>
      <dgm:spPr>
        <a:solidFill>
          <a:srgbClr val="008000"/>
        </a:solidFill>
        <a:scene3d>
          <a:camera prst="orthographicFront"/>
          <a:lightRig rig="threePt" dir="t"/>
        </a:scene3d>
        <a:sp3d>
          <a:bevelT/>
        </a:sp3d>
      </dgm:spPr>
      <dgm:t>
        <a:bodyPr/>
        <a:lstStyle/>
        <a:p>
          <a:r>
            <a:rPr lang="en-US" sz="1800" dirty="0"/>
            <a:t>Book-Rating</a:t>
          </a:r>
          <a:endParaRPr lang="LID4096" sz="1800" dirty="0"/>
        </a:p>
      </dgm:t>
    </dgm:pt>
    <dgm:pt modelId="{E4ABDA70-EDCA-4FA0-8C90-A4564A1E958D}" type="parTrans" cxnId="{2D32A2F1-1512-47C9-A93A-3091F1D423D4}">
      <dgm:prSet/>
      <dgm:spPr/>
      <dgm:t>
        <a:bodyPr/>
        <a:lstStyle/>
        <a:p>
          <a:endParaRPr lang="LID4096"/>
        </a:p>
      </dgm:t>
    </dgm:pt>
    <dgm:pt modelId="{2F726118-9D2D-4163-A87F-5CBEDB0D0A5A}" type="sibTrans" cxnId="{2D32A2F1-1512-47C9-A93A-3091F1D423D4}">
      <dgm:prSet/>
      <dgm:spPr/>
      <dgm:t>
        <a:bodyPr/>
        <a:lstStyle/>
        <a:p>
          <a:endParaRPr lang="LID4096"/>
        </a:p>
      </dgm:t>
    </dgm:pt>
    <dgm:pt modelId="{5FD2FC34-5A19-4578-B457-49352E8CE8CE}">
      <dgm:prSet phldrT="[Text]" custT="1"/>
      <dgm:spPr>
        <a:solidFill>
          <a:srgbClr val="008000"/>
        </a:solidFill>
        <a:scene3d>
          <a:camera prst="orthographicFront"/>
          <a:lightRig rig="threePt" dir="t"/>
        </a:scene3d>
        <a:sp3d>
          <a:bevelT/>
        </a:sp3d>
      </dgm:spPr>
      <dgm:t>
        <a:bodyPr/>
        <a:lstStyle/>
        <a:p>
          <a:pPr>
            <a:buFont typeface="Wingdings" panose="05000000000000000000" pitchFamily="2" charset="2"/>
            <a:buNone/>
          </a:pPr>
          <a:endParaRPr lang="LID4096" sz="1800" b="1" dirty="0">
            <a:solidFill>
              <a:schemeClr val="bg1">
                <a:lumMod val="85000"/>
              </a:schemeClr>
            </a:solidFill>
          </a:endParaRPr>
        </a:p>
      </dgm:t>
    </dgm:pt>
    <dgm:pt modelId="{84AF1832-518F-4161-881A-C4C22259BD2D}" type="parTrans" cxnId="{79190B85-57D9-46EC-94BD-23415CCFD66D}">
      <dgm:prSet/>
      <dgm:spPr/>
      <dgm:t>
        <a:bodyPr/>
        <a:lstStyle/>
        <a:p>
          <a:endParaRPr lang="LID4096"/>
        </a:p>
      </dgm:t>
    </dgm:pt>
    <dgm:pt modelId="{AB169FB8-F413-4823-9BD5-C0BF99E0F177}" type="sibTrans" cxnId="{79190B85-57D9-46EC-94BD-23415CCFD66D}">
      <dgm:prSet/>
      <dgm:spPr/>
      <dgm:t>
        <a:bodyPr/>
        <a:lstStyle/>
        <a:p>
          <a:endParaRPr lang="LID4096"/>
        </a:p>
      </dgm:t>
    </dgm:pt>
    <dgm:pt modelId="{AC83CE08-D837-4770-BA99-B1FA4973E52B}" type="pres">
      <dgm:prSet presAssocID="{49D2BE75-CC4A-4706-9569-63FEAB355674}" presName="linearFlow" presStyleCnt="0">
        <dgm:presLayoutVars>
          <dgm:dir/>
          <dgm:animLvl val="lvl"/>
          <dgm:resizeHandles/>
        </dgm:presLayoutVars>
      </dgm:prSet>
      <dgm:spPr/>
    </dgm:pt>
    <dgm:pt modelId="{C89A38A9-3C5F-49EA-9664-08C055C10D51}" type="pres">
      <dgm:prSet presAssocID="{0ADF0892-D1F5-4D8B-80FB-2942DC0E2E28}" presName="compositeNode" presStyleCnt="0">
        <dgm:presLayoutVars>
          <dgm:bulletEnabled val="1"/>
        </dgm:presLayoutVars>
      </dgm:prSet>
      <dgm:spPr/>
    </dgm:pt>
    <dgm:pt modelId="{61A26B82-B0DE-41F0-9633-60323F07A652}" type="pres">
      <dgm:prSet presAssocID="{0ADF0892-D1F5-4D8B-80FB-2942DC0E2E28}" presName="image" presStyleLbl="fgImgPlace1" presStyleIdx="0" presStyleCnt="3" custLinFactNeighborX="-6408" custLinFactNeighborY="-1588"/>
      <dgm:spPr>
        <a:blipFill>
          <a:blip xmlns:r="http://schemas.openxmlformats.org/officeDocument/2006/relationships" r:embed="rId1">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a:solidFill>
            <a:schemeClr val="bg1">
              <a:lumMod val="50000"/>
            </a:schemeClr>
          </a:solidFill>
        </a:ln>
      </dgm:spPr>
      <dgm:extLst>
        <a:ext uri="{E40237B7-FDA0-4F09-8148-C483321AD2D9}">
          <dgm14:cNvPr xmlns:dgm14="http://schemas.microsoft.com/office/drawing/2010/diagram" id="0" name="" descr="Books with solid fill"/>
        </a:ext>
      </dgm:extLst>
    </dgm:pt>
    <dgm:pt modelId="{BF753956-A8A8-439E-A525-BFBF7BDAE0B8}" type="pres">
      <dgm:prSet presAssocID="{0ADF0892-D1F5-4D8B-80FB-2942DC0E2E28}" presName="childNode" presStyleLbl="node1" presStyleIdx="0" presStyleCnt="3" custScaleX="99943">
        <dgm:presLayoutVars>
          <dgm:bulletEnabled val="1"/>
        </dgm:presLayoutVars>
      </dgm:prSet>
      <dgm:spPr/>
    </dgm:pt>
    <dgm:pt modelId="{02AEF4F5-3AF0-41B3-B2CF-B00D59B8B1B0}" type="pres">
      <dgm:prSet presAssocID="{0ADF0892-D1F5-4D8B-80FB-2942DC0E2E28}" presName="parentNode" presStyleLbl="revTx" presStyleIdx="0" presStyleCnt="3">
        <dgm:presLayoutVars>
          <dgm:chMax val="0"/>
          <dgm:bulletEnabled val="1"/>
        </dgm:presLayoutVars>
      </dgm:prSet>
      <dgm:spPr/>
    </dgm:pt>
    <dgm:pt modelId="{EC498C1D-26DB-4EEB-9050-B62B3C864656}" type="pres">
      <dgm:prSet presAssocID="{E5D3D948-371E-49A5-B452-1416869A5D14}" presName="sibTrans" presStyleCnt="0"/>
      <dgm:spPr/>
    </dgm:pt>
    <dgm:pt modelId="{B1E8A798-887A-4B8E-A013-EC171FA173EB}" type="pres">
      <dgm:prSet presAssocID="{FE128C95-B934-4A7D-BA27-4E373B0E6B49}" presName="compositeNode" presStyleCnt="0">
        <dgm:presLayoutVars>
          <dgm:bulletEnabled val="1"/>
        </dgm:presLayoutVars>
      </dgm:prSet>
      <dgm:spPr/>
    </dgm:pt>
    <dgm:pt modelId="{7A377DD0-CF08-478E-AE06-B991C1FA7D10}" type="pres">
      <dgm:prSet presAssocID="{FE128C95-B934-4A7D-BA27-4E373B0E6B49}" presName="image" presStyleLbl="fgImgPlace1" presStyleIdx="1" presStyleCnt="3" custLinFactNeighborX="-8682" custLinFactNeighborY="-1588"/>
      <dgm:spPr>
        <a:blipFill rotWithShape="1">
          <a:blip xmlns:r="http://schemas.openxmlformats.org/officeDocument/2006/relationships" r:embed="rId3">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a:solidFill>
            <a:schemeClr val="bg1">
              <a:lumMod val="50000"/>
            </a:schemeClr>
          </a:solidFill>
        </a:ln>
      </dgm:spPr>
      <dgm:extLst>
        <a:ext uri="{E40237B7-FDA0-4F09-8148-C483321AD2D9}">
          <dgm14:cNvPr xmlns:dgm14="http://schemas.microsoft.com/office/drawing/2010/diagram" id="0" name="" descr="Users with solid fill"/>
        </a:ext>
      </dgm:extLst>
    </dgm:pt>
    <dgm:pt modelId="{11446937-8C6B-4DC2-AB39-6476CB5A0479}" type="pres">
      <dgm:prSet presAssocID="{FE128C95-B934-4A7D-BA27-4E373B0E6B49}" presName="childNode" presStyleLbl="node1" presStyleIdx="1" presStyleCnt="3">
        <dgm:presLayoutVars>
          <dgm:bulletEnabled val="1"/>
        </dgm:presLayoutVars>
      </dgm:prSet>
      <dgm:spPr/>
    </dgm:pt>
    <dgm:pt modelId="{3F8262BB-B8C0-4C28-B80E-63F4CADE62EB}" type="pres">
      <dgm:prSet presAssocID="{FE128C95-B934-4A7D-BA27-4E373B0E6B49}" presName="parentNode" presStyleLbl="revTx" presStyleIdx="1" presStyleCnt="3">
        <dgm:presLayoutVars>
          <dgm:chMax val="0"/>
          <dgm:bulletEnabled val="1"/>
        </dgm:presLayoutVars>
      </dgm:prSet>
      <dgm:spPr/>
    </dgm:pt>
    <dgm:pt modelId="{5920F43D-6884-44F2-A57A-087E11F6C733}" type="pres">
      <dgm:prSet presAssocID="{0A8C4E4E-E784-418C-B395-EF16A43660A3}" presName="sibTrans" presStyleCnt="0"/>
      <dgm:spPr/>
    </dgm:pt>
    <dgm:pt modelId="{39768A79-9795-45BB-884A-7039A9A69C50}" type="pres">
      <dgm:prSet presAssocID="{6F8EE8C8-9FFB-4D61-B166-F6E4D7131A3A}" presName="compositeNode" presStyleCnt="0">
        <dgm:presLayoutVars>
          <dgm:bulletEnabled val="1"/>
        </dgm:presLayoutVars>
      </dgm:prSet>
      <dgm:spPr/>
    </dgm:pt>
    <dgm:pt modelId="{D8CD0F6A-C147-4492-9F9A-10B4ED2C429E}" type="pres">
      <dgm:prSet presAssocID="{6F8EE8C8-9FFB-4D61-B166-F6E4D7131A3A}" presName="image" presStyleLbl="fgImgPlace1" presStyleIdx="2" presStyleCnt="3" custLinFactNeighborX="-3492" custLinFactNeighborY="-1588"/>
      <dgm:spPr>
        <a:blipFill rotWithShape="1">
          <a:blip xmlns:r="http://schemas.openxmlformats.org/officeDocument/2006/relationships" r:embed="rId5">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a:solidFill>
            <a:schemeClr val="bg1">
              <a:lumMod val="50000"/>
            </a:schemeClr>
          </a:solidFill>
        </a:ln>
      </dgm:spPr>
      <dgm:extLst>
        <a:ext uri="{E40237B7-FDA0-4F09-8148-C483321AD2D9}">
          <dgm14:cNvPr xmlns:dgm14="http://schemas.microsoft.com/office/drawing/2010/diagram" id="0" name="" descr="Rating Star with solid fill"/>
        </a:ext>
      </dgm:extLst>
    </dgm:pt>
    <dgm:pt modelId="{D21C29C1-31FB-41FD-8A2A-924127D4952B}" type="pres">
      <dgm:prSet presAssocID="{6F8EE8C8-9FFB-4D61-B166-F6E4D7131A3A}" presName="childNode" presStyleLbl="node1" presStyleIdx="2" presStyleCnt="3">
        <dgm:presLayoutVars>
          <dgm:bulletEnabled val="1"/>
        </dgm:presLayoutVars>
      </dgm:prSet>
      <dgm:spPr/>
    </dgm:pt>
    <dgm:pt modelId="{954F89CF-CD00-463E-A20E-395A20AD4770}" type="pres">
      <dgm:prSet presAssocID="{6F8EE8C8-9FFB-4D61-B166-F6E4D7131A3A}" presName="parentNode" presStyleLbl="revTx" presStyleIdx="2" presStyleCnt="3">
        <dgm:presLayoutVars>
          <dgm:chMax val="0"/>
          <dgm:bulletEnabled val="1"/>
        </dgm:presLayoutVars>
      </dgm:prSet>
      <dgm:spPr/>
    </dgm:pt>
  </dgm:ptLst>
  <dgm:cxnLst>
    <dgm:cxn modelId="{141DFE11-371C-4A94-AA5A-E7E5AC877B35}" type="presOf" srcId="{49D2BE75-CC4A-4706-9569-63FEAB355674}" destId="{AC83CE08-D837-4770-BA99-B1FA4973E52B}" srcOrd="0" destOrd="0" presId="urn:microsoft.com/office/officeart/2005/8/layout/hList2"/>
    <dgm:cxn modelId="{791AB416-1D65-4B4D-871B-2AD68E95D9B1}" srcId="{6F8EE8C8-9FFB-4D61-B166-F6E4D7131A3A}" destId="{00682262-16A2-477C-B593-1453CC0A4123}" srcOrd="1" destOrd="0" parTransId="{701533ED-667E-4323-A506-7B3859343E7F}" sibTransId="{82831BB5-082F-4660-BACF-A58212063B45}"/>
    <dgm:cxn modelId="{06FEE917-B605-4C77-AF79-FCFD3DF9ECDC}" type="presOf" srcId="{B64DE9DF-5D4D-45B5-8A94-A79A2E1D5317}" destId="{D21C29C1-31FB-41FD-8A2A-924127D4952B}" srcOrd="0" destOrd="4" presId="urn:microsoft.com/office/officeart/2005/8/layout/hList2"/>
    <dgm:cxn modelId="{D385971C-70D5-4208-8D10-C85CADB48F70}" type="presOf" srcId="{B60D3FE0-611E-4710-A4EA-6E8C6BA8B27D}" destId="{BF753956-A8A8-439E-A525-BFBF7BDAE0B8}" srcOrd="0" destOrd="2" presId="urn:microsoft.com/office/officeart/2005/8/layout/hList2"/>
    <dgm:cxn modelId="{CA461220-EF37-4E66-B9D5-6DD7459D4A29}" type="presOf" srcId="{C45E419B-0C8B-4C80-875D-9610C02040C9}" destId="{BF753956-A8A8-439E-A525-BFBF7BDAE0B8}" srcOrd="0" destOrd="9" presId="urn:microsoft.com/office/officeart/2005/8/layout/hList2"/>
    <dgm:cxn modelId="{BB425A20-7AE9-42EC-B079-F74F75620EB2}" type="presOf" srcId="{00682262-16A2-477C-B593-1453CC0A4123}" destId="{D21C29C1-31FB-41FD-8A2A-924127D4952B}" srcOrd="0" destOrd="1" presId="urn:microsoft.com/office/officeart/2005/8/layout/hList2"/>
    <dgm:cxn modelId="{896EBB2F-E2A8-4E4E-B493-9172F7CA7C8D}" srcId="{0ADF0892-D1F5-4D8B-80FB-2942DC0E2E28}" destId="{F370E172-6BF3-4A36-9414-0B3BC211ED78}" srcOrd="3" destOrd="0" parTransId="{4EC5DD0B-E870-457C-AB52-F0DF00103E6B}" sibTransId="{6162CA3F-5048-475D-A13F-2093FA054E63}"/>
    <dgm:cxn modelId="{44823D36-ADF3-4ED6-938D-5BFFC4ED1BC4}" srcId="{0ADF0892-D1F5-4D8B-80FB-2942DC0E2E28}" destId="{D4CFD1BD-5BCA-40A3-ABF4-EA7421DE6C52}" srcOrd="4" destOrd="0" parTransId="{D41B0F2D-5BC6-42C2-9120-161B18A105CA}" sibTransId="{D61F2679-F982-4E39-87F3-F2D3CD35419F}"/>
    <dgm:cxn modelId="{D6974836-5CD9-4C84-99C8-904D4C184C83}" srcId="{0ADF0892-D1F5-4D8B-80FB-2942DC0E2E28}" destId="{96B799D0-648B-4CEE-A78D-69DE35C92059}" srcOrd="1" destOrd="0" parTransId="{E1D6E253-30BA-4AAE-831A-4F3FDC495E15}" sibTransId="{86B0AB50-012B-40FD-B991-78EA144FA6AD}"/>
    <dgm:cxn modelId="{3F8E5B3A-49AC-4E94-81A2-71CEB479432C}" type="presOf" srcId="{0ADF0892-D1F5-4D8B-80FB-2942DC0E2E28}" destId="{02AEF4F5-3AF0-41B3-B2CF-B00D59B8B1B0}" srcOrd="0" destOrd="0" presId="urn:microsoft.com/office/officeart/2005/8/layout/hList2"/>
    <dgm:cxn modelId="{A412D55B-1AAD-4730-9409-8484D19B35F9}" srcId="{0ADF0892-D1F5-4D8B-80FB-2942DC0E2E28}" destId="{AA6330B1-78D1-4221-8C5C-5ED12B35B1A8}" srcOrd="0" destOrd="0" parTransId="{541FA1E3-A032-4B50-B2F7-0D25654E26BC}" sibTransId="{34BAC213-7861-4697-9435-36ACBBBE5B2D}"/>
    <dgm:cxn modelId="{48D6225C-C3B4-4AA4-BC2E-0ABDC10146D0}" type="presOf" srcId="{EEBBA9F8-0606-496E-9D59-C675A468A3CD}" destId="{11446937-8C6B-4DC2-AB39-6476CB5A0479}" srcOrd="0" destOrd="0" presId="urn:microsoft.com/office/officeart/2005/8/layout/hList2"/>
    <dgm:cxn modelId="{B0F14A62-4B8C-4581-8ABF-3720A5DB60DC}" type="presOf" srcId="{9BD0D139-6601-4631-AE95-BA48868A1BB8}" destId="{11446937-8C6B-4DC2-AB39-6476CB5A0479}" srcOrd="0" destOrd="4" presId="urn:microsoft.com/office/officeart/2005/8/layout/hList2"/>
    <dgm:cxn modelId="{69F39346-DC97-4902-9668-AA92F53B464D}" type="presOf" srcId="{6F8EE8C8-9FFB-4D61-B166-F6E4D7131A3A}" destId="{954F89CF-CD00-463E-A20E-395A20AD4770}" srcOrd="0" destOrd="0" presId="urn:microsoft.com/office/officeart/2005/8/layout/hList2"/>
    <dgm:cxn modelId="{4E9FFE67-2430-4D77-A81E-41EF92FE402B}" srcId="{0ADF0892-D1F5-4D8B-80FB-2942DC0E2E28}" destId="{A10EAC3E-54BE-4B32-9887-45670B81A296}" srcOrd="6" destOrd="0" parTransId="{1CC4FED7-52D3-4356-AF20-86096F953479}" sibTransId="{95BED72F-CC41-42A7-B8B4-72C08DBCCEC9}"/>
    <dgm:cxn modelId="{673FA668-BC86-4C6F-BD6C-E8E5861DE93A}" srcId="{0ADF0892-D1F5-4D8B-80FB-2942DC0E2E28}" destId="{1410598F-F71C-41C5-AB46-84AC75930239}" srcOrd="5" destOrd="0" parTransId="{B733860A-678B-4E18-9533-70B2022995B2}" sibTransId="{B06A5A9E-9D80-47C6-8ABE-A87ABFA8ADA1}"/>
    <dgm:cxn modelId="{FA90EB69-F752-4CE3-8E25-6C45458BEA29}" srcId="{0ADF0892-D1F5-4D8B-80FB-2942DC0E2E28}" destId="{C45E419B-0C8B-4C80-875D-9610C02040C9}" srcOrd="9" destOrd="0" parTransId="{C3917021-35E3-4115-AE99-AC066E6EC658}" sibTransId="{CAF72F04-711F-4A94-BFE3-A43E8FA29BFF}"/>
    <dgm:cxn modelId="{A94F236A-22E9-4DB1-8593-F0EAC52ABFB4}" srcId="{49D2BE75-CC4A-4706-9569-63FEAB355674}" destId="{FE128C95-B934-4A7D-BA27-4E373B0E6B49}" srcOrd="1" destOrd="0" parTransId="{2A646DF3-5EAF-42CF-A91E-CBA9303B2433}" sibTransId="{0A8C4E4E-E784-418C-B395-EF16A43660A3}"/>
    <dgm:cxn modelId="{E91B604A-E9E6-4ED3-B83C-3966B1FBB5CE}" srcId="{FE128C95-B934-4A7D-BA27-4E373B0E6B49}" destId="{B21EE93A-DE0C-4E52-8ECC-2BF0F456BA25}" srcOrd="3" destOrd="0" parTransId="{86807F9D-5343-42A3-BDCB-30647D98AD2C}" sibTransId="{3AD980E1-51A0-4B93-9C46-AD4F8D953A2B}"/>
    <dgm:cxn modelId="{9D68CB4E-1430-4472-A879-9C3111B62858}" type="presOf" srcId="{C803CC30-7EBD-4F94-801A-7E7F9B4A8DFA}" destId="{BF753956-A8A8-439E-A525-BFBF7BDAE0B8}" srcOrd="0" destOrd="8" presId="urn:microsoft.com/office/officeart/2005/8/layout/hList2"/>
    <dgm:cxn modelId="{E88BEE73-F3B1-4629-A26E-EC69BC1A6132}" type="presOf" srcId="{E691F35E-C2AD-4783-9AAD-508CB8D348F5}" destId="{D21C29C1-31FB-41FD-8A2A-924127D4952B}" srcOrd="0" destOrd="3" presId="urn:microsoft.com/office/officeart/2005/8/layout/hList2"/>
    <dgm:cxn modelId="{79190B85-57D9-46EC-94BD-23415CCFD66D}" srcId="{FE128C95-B934-4A7D-BA27-4E373B0E6B49}" destId="{5FD2FC34-5A19-4578-B457-49352E8CE8CE}" srcOrd="1" destOrd="0" parTransId="{84AF1832-518F-4161-881A-C4C22259BD2D}" sibTransId="{AB169FB8-F413-4823-9BD5-C0BF99E0F177}"/>
    <dgm:cxn modelId="{040F5985-1853-493B-A08D-8A5E52F5BEDB}" type="presOf" srcId="{F370E172-6BF3-4A36-9414-0B3BC211ED78}" destId="{BF753956-A8A8-439E-A525-BFBF7BDAE0B8}" srcOrd="0" destOrd="3" presId="urn:microsoft.com/office/officeart/2005/8/layout/hList2"/>
    <dgm:cxn modelId="{CE293B8A-A9CE-46CA-86E5-8F308B95F770}" srcId="{6F8EE8C8-9FFB-4D61-B166-F6E4D7131A3A}" destId="{2D7B75D6-3690-4CB8-942E-5679D0B9C5EA}" srcOrd="0" destOrd="0" parTransId="{88FA8596-037E-4835-91A3-606105999BF1}" sibTransId="{0D42F92B-2D57-4475-A325-3BAA5EA5159C}"/>
    <dgm:cxn modelId="{7005588C-6D74-4FC0-BD43-D614EB2F6866}" srcId="{6F8EE8C8-9FFB-4D61-B166-F6E4D7131A3A}" destId="{B64DE9DF-5D4D-45B5-8A94-A79A2E1D5317}" srcOrd="4" destOrd="0" parTransId="{C87E5BBE-B2DE-42F2-BD4F-443ED061629A}" sibTransId="{89E66909-56D6-4861-BC7E-44B33CD5D34F}"/>
    <dgm:cxn modelId="{9387BC8E-4075-4878-A1D2-21DABAAA5D89}" srcId="{6F8EE8C8-9FFB-4D61-B166-F6E4D7131A3A}" destId="{E691F35E-C2AD-4783-9AAD-508CB8D348F5}" srcOrd="3" destOrd="0" parTransId="{26E28A8D-5A5B-405D-B869-B3B628FC3F98}" sibTransId="{E6CBC929-A474-4A7B-9C41-4195996BBEE0}"/>
    <dgm:cxn modelId="{3CEA5E90-1396-4E3B-AD72-C56DF9B8930C}" type="presOf" srcId="{F09F17A6-4132-4E26-BDC0-8A5D0EE55802}" destId="{D21C29C1-31FB-41FD-8A2A-924127D4952B}" srcOrd="0" destOrd="2" presId="urn:microsoft.com/office/officeart/2005/8/layout/hList2"/>
    <dgm:cxn modelId="{82FE8E96-244C-4459-85E3-DDF85DE082DE}" srcId="{0ADF0892-D1F5-4D8B-80FB-2942DC0E2E28}" destId="{FEF48C86-81D7-4D5C-AFFD-1099A9F51AA1}" srcOrd="7" destOrd="0" parTransId="{CEAB56DA-4C23-4613-A390-1212647C7DBE}" sibTransId="{5749E376-9D37-4922-ADFB-402A3281F3DA}"/>
    <dgm:cxn modelId="{F1DEE097-31BD-4961-8E01-9F8D773624E9}" srcId="{FE128C95-B934-4A7D-BA27-4E373B0E6B49}" destId="{6B0650B2-A2C0-446E-9AE7-B318677D3589}" srcOrd="2" destOrd="0" parTransId="{BB2872CD-832B-4859-A53A-EDA78AE5B75D}" sibTransId="{7257887D-02D8-4218-AECA-92EDE7684B4A}"/>
    <dgm:cxn modelId="{A277F9A3-314B-4A80-A952-856A9E96A063}" type="presOf" srcId="{96B799D0-648B-4CEE-A78D-69DE35C92059}" destId="{BF753956-A8A8-439E-A525-BFBF7BDAE0B8}" srcOrd="0" destOrd="1" presId="urn:microsoft.com/office/officeart/2005/8/layout/hList2"/>
    <dgm:cxn modelId="{10B9CEA4-D48D-4591-8BD3-CEC73BE4319F}" type="presOf" srcId="{FE128C95-B934-4A7D-BA27-4E373B0E6B49}" destId="{3F8262BB-B8C0-4C28-B80E-63F4CADE62EB}" srcOrd="0" destOrd="0" presId="urn:microsoft.com/office/officeart/2005/8/layout/hList2"/>
    <dgm:cxn modelId="{A6EB53A7-A5CA-4F7C-AA10-927AD04975B4}" type="presOf" srcId="{5FD2FC34-5A19-4578-B457-49352E8CE8CE}" destId="{11446937-8C6B-4DC2-AB39-6476CB5A0479}" srcOrd="0" destOrd="1" presId="urn:microsoft.com/office/officeart/2005/8/layout/hList2"/>
    <dgm:cxn modelId="{7170BFAB-E0D3-4741-A2E1-ED39B189D1DC}" srcId="{6F8EE8C8-9FFB-4D61-B166-F6E4D7131A3A}" destId="{F09F17A6-4132-4E26-BDC0-8A5D0EE55802}" srcOrd="2" destOrd="0" parTransId="{579B7B36-E4C7-4971-8184-5701CE830A97}" sibTransId="{96338B90-6968-4AE9-ADF9-297D9FE84010}"/>
    <dgm:cxn modelId="{F666E5B2-F6FB-465E-ADD0-69A975195233}" type="presOf" srcId="{D4CFD1BD-5BCA-40A3-ABF4-EA7421DE6C52}" destId="{BF753956-A8A8-439E-A525-BFBF7BDAE0B8}" srcOrd="0" destOrd="4" presId="urn:microsoft.com/office/officeart/2005/8/layout/hList2"/>
    <dgm:cxn modelId="{EBCEE2CF-D75F-493E-922A-D45C1E32183D}" type="presOf" srcId="{A10EAC3E-54BE-4B32-9887-45670B81A296}" destId="{BF753956-A8A8-439E-A525-BFBF7BDAE0B8}" srcOrd="0" destOrd="6" presId="urn:microsoft.com/office/officeart/2005/8/layout/hList2"/>
    <dgm:cxn modelId="{199399D9-B9E5-470A-920E-A39E7C01DB83}" type="presOf" srcId="{6B0650B2-A2C0-446E-9AE7-B318677D3589}" destId="{11446937-8C6B-4DC2-AB39-6476CB5A0479}" srcOrd="0" destOrd="2" presId="urn:microsoft.com/office/officeart/2005/8/layout/hList2"/>
    <dgm:cxn modelId="{1CFF89DA-3B50-4831-A552-6679BF6133B2}" type="presOf" srcId="{AA6330B1-78D1-4221-8C5C-5ED12B35B1A8}" destId="{BF753956-A8A8-439E-A525-BFBF7BDAE0B8}" srcOrd="0" destOrd="0" presId="urn:microsoft.com/office/officeart/2005/8/layout/hList2"/>
    <dgm:cxn modelId="{20B329DF-4131-48AB-A6CC-6D8CCF65487A}" type="presOf" srcId="{FEF48C86-81D7-4D5C-AFFD-1099A9F51AA1}" destId="{BF753956-A8A8-439E-A525-BFBF7BDAE0B8}" srcOrd="0" destOrd="7" presId="urn:microsoft.com/office/officeart/2005/8/layout/hList2"/>
    <dgm:cxn modelId="{65B84AE1-44FE-46A8-AC94-A503C59D4F0A}" type="presOf" srcId="{B21EE93A-DE0C-4E52-8ECC-2BF0F456BA25}" destId="{11446937-8C6B-4DC2-AB39-6476CB5A0479}" srcOrd="0" destOrd="3" presId="urn:microsoft.com/office/officeart/2005/8/layout/hList2"/>
    <dgm:cxn modelId="{63BB8DE4-7F68-473E-9343-C316EA14FCD7}" srcId="{0ADF0892-D1F5-4D8B-80FB-2942DC0E2E28}" destId="{B60D3FE0-611E-4710-A4EA-6E8C6BA8B27D}" srcOrd="2" destOrd="0" parTransId="{5E0F07CE-0995-42A7-85C7-DD3FB255407C}" sibTransId="{88532293-3906-4698-8246-BCC4130C7643}"/>
    <dgm:cxn modelId="{285205E5-0F70-45FA-AA8C-216B1360CE05}" srcId="{49D2BE75-CC4A-4706-9569-63FEAB355674}" destId="{0ADF0892-D1F5-4D8B-80FB-2942DC0E2E28}" srcOrd="0" destOrd="0" parTransId="{57AD6A90-6B83-4D3D-A8CF-00F671F7B2BD}" sibTransId="{E5D3D948-371E-49A5-B452-1416869A5D14}"/>
    <dgm:cxn modelId="{31DB6FEA-19F5-4235-B52D-E129F10466C8}" srcId="{FE128C95-B934-4A7D-BA27-4E373B0E6B49}" destId="{EEBBA9F8-0606-496E-9D59-C675A468A3CD}" srcOrd="0" destOrd="0" parTransId="{11FEA86A-2652-4B38-947E-E276AAB3D907}" sibTransId="{7F6BCC13-3344-4A32-9D07-064BC5F79D35}"/>
    <dgm:cxn modelId="{BBE992EC-80AB-42A1-9687-EDC41516C7F6}" type="presOf" srcId="{1410598F-F71C-41C5-AB46-84AC75930239}" destId="{BF753956-A8A8-439E-A525-BFBF7BDAE0B8}" srcOrd="0" destOrd="5" presId="urn:microsoft.com/office/officeart/2005/8/layout/hList2"/>
    <dgm:cxn modelId="{AFD73CEF-A715-4008-8836-EB61AFBC07B6}" srcId="{0ADF0892-D1F5-4D8B-80FB-2942DC0E2E28}" destId="{C803CC30-7EBD-4F94-801A-7E7F9B4A8DFA}" srcOrd="8" destOrd="0" parTransId="{AE636A12-55A2-4245-8156-0304EB46C1B7}" sibTransId="{D662C883-B464-48C9-A0DD-4821BC0E2063}"/>
    <dgm:cxn modelId="{2D32A2F1-1512-47C9-A93A-3091F1D423D4}" srcId="{FE128C95-B934-4A7D-BA27-4E373B0E6B49}" destId="{9BD0D139-6601-4631-AE95-BA48868A1BB8}" srcOrd="4" destOrd="0" parTransId="{E4ABDA70-EDCA-4FA0-8C90-A4564A1E958D}" sibTransId="{2F726118-9D2D-4163-A87F-5CBEDB0D0A5A}"/>
    <dgm:cxn modelId="{2481DCF6-D4F8-4636-B4D5-F7977326260D}" srcId="{49D2BE75-CC4A-4706-9569-63FEAB355674}" destId="{6F8EE8C8-9FFB-4D61-B166-F6E4D7131A3A}" srcOrd="2" destOrd="0" parTransId="{9F6A974F-BC06-473D-84E5-51D188EAF03E}" sibTransId="{776C8ACD-7121-467D-B35A-D02B70F40968}"/>
    <dgm:cxn modelId="{D222B4F8-C6B8-47A4-99AE-9A72A155FA07}" type="presOf" srcId="{2D7B75D6-3690-4CB8-942E-5679D0B9C5EA}" destId="{D21C29C1-31FB-41FD-8A2A-924127D4952B}" srcOrd="0" destOrd="0" presId="urn:microsoft.com/office/officeart/2005/8/layout/hList2"/>
    <dgm:cxn modelId="{E8BDC69B-9CAC-4737-A250-A91CB3CDF53A}" type="presParOf" srcId="{AC83CE08-D837-4770-BA99-B1FA4973E52B}" destId="{C89A38A9-3C5F-49EA-9664-08C055C10D51}" srcOrd="0" destOrd="0" presId="urn:microsoft.com/office/officeart/2005/8/layout/hList2"/>
    <dgm:cxn modelId="{7E692583-BC7D-4516-9C10-1F7D17665957}" type="presParOf" srcId="{C89A38A9-3C5F-49EA-9664-08C055C10D51}" destId="{61A26B82-B0DE-41F0-9633-60323F07A652}" srcOrd="0" destOrd="0" presId="urn:microsoft.com/office/officeart/2005/8/layout/hList2"/>
    <dgm:cxn modelId="{0D137843-2AFE-41E7-ABEF-EC658808EAA9}" type="presParOf" srcId="{C89A38A9-3C5F-49EA-9664-08C055C10D51}" destId="{BF753956-A8A8-439E-A525-BFBF7BDAE0B8}" srcOrd="1" destOrd="0" presId="urn:microsoft.com/office/officeart/2005/8/layout/hList2"/>
    <dgm:cxn modelId="{0D3EB1C9-0766-4E6E-AED7-68C4D7888C04}" type="presParOf" srcId="{C89A38A9-3C5F-49EA-9664-08C055C10D51}" destId="{02AEF4F5-3AF0-41B3-B2CF-B00D59B8B1B0}" srcOrd="2" destOrd="0" presId="urn:microsoft.com/office/officeart/2005/8/layout/hList2"/>
    <dgm:cxn modelId="{2FC891B7-9689-4DBD-9A20-7A242F7A57B3}" type="presParOf" srcId="{AC83CE08-D837-4770-BA99-B1FA4973E52B}" destId="{EC498C1D-26DB-4EEB-9050-B62B3C864656}" srcOrd="1" destOrd="0" presId="urn:microsoft.com/office/officeart/2005/8/layout/hList2"/>
    <dgm:cxn modelId="{395E8B5E-5654-454C-8253-EBC6235B170A}" type="presParOf" srcId="{AC83CE08-D837-4770-BA99-B1FA4973E52B}" destId="{B1E8A798-887A-4B8E-A013-EC171FA173EB}" srcOrd="2" destOrd="0" presId="urn:microsoft.com/office/officeart/2005/8/layout/hList2"/>
    <dgm:cxn modelId="{C0648867-D9EF-4153-91C2-886A4927E4F4}" type="presParOf" srcId="{B1E8A798-887A-4B8E-A013-EC171FA173EB}" destId="{7A377DD0-CF08-478E-AE06-B991C1FA7D10}" srcOrd="0" destOrd="0" presId="urn:microsoft.com/office/officeart/2005/8/layout/hList2"/>
    <dgm:cxn modelId="{794700AA-82C2-483D-94B3-58ACDF3B1051}" type="presParOf" srcId="{B1E8A798-887A-4B8E-A013-EC171FA173EB}" destId="{11446937-8C6B-4DC2-AB39-6476CB5A0479}" srcOrd="1" destOrd="0" presId="urn:microsoft.com/office/officeart/2005/8/layout/hList2"/>
    <dgm:cxn modelId="{464B873B-8C61-4F32-B806-910F36D1B943}" type="presParOf" srcId="{B1E8A798-887A-4B8E-A013-EC171FA173EB}" destId="{3F8262BB-B8C0-4C28-B80E-63F4CADE62EB}" srcOrd="2" destOrd="0" presId="urn:microsoft.com/office/officeart/2005/8/layout/hList2"/>
    <dgm:cxn modelId="{2CED759C-E15C-40F5-9C30-65BD8E64029E}" type="presParOf" srcId="{AC83CE08-D837-4770-BA99-B1FA4973E52B}" destId="{5920F43D-6884-44F2-A57A-087E11F6C733}" srcOrd="3" destOrd="0" presId="urn:microsoft.com/office/officeart/2005/8/layout/hList2"/>
    <dgm:cxn modelId="{5C5F4E96-193B-4E44-9C8C-871337A03FBA}" type="presParOf" srcId="{AC83CE08-D837-4770-BA99-B1FA4973E52B}" destId="{39768A79-9795-45BB-884A-7039A9A69C50}" srcOrd="4" destOrd="0" presId="urn:microsoft.com/office/officeart/2005/8/layout/hList2"/>
    <dgm:cxn modelId="{BE872A1D-2CA1-4CB4-82EA-2BE7656F2ABF}" type="presParOf" srcId="{39768A79-9795-45BB-884A-7039A9A69C50}" destId="{D8CD0F6A-C147-4492-9F9A-10B4ED2C429E}" srcOrd="0" destOrd="0" presId="urn:microsoft.com/office/officeart/2005/8/layout/hList2"/>
    <dgm:cxn modelId="{142C6E94-80F2-4DE5-A6A6-876498BDEA48}" type="presParOf" srcId="{39768A79-9795-45BB-884A-7039A9A69C50}" destId="{D21C29C1-31FB-41FD-8A2A-924127D4952B}" srcOrd="1" destOrd="0" presId="urn:microsoft.com/office/officeart/2005/8/layout/hList2"/>
    <dgm:cxn modelId="{F075E42B-A3BF-43F2-BEC0-6FE3F09239F7}" type="presParOf" srcId="{39768A79-9795-45BB-884A-7039A9A69C50}" destId="{954F89CF-CD00-463E-A20E-395A20AD4770}"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D933B7-C140-402B-9A37-9D0C7C68611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LID4096"/>
        </a:p>
      </dgm:t>
    </dgm:pt>
    <dgm:pt modelId="{33EEFB63-AA20-48C9-BF0E-262441E76125}">
      <dgm:prSet phldrT="[Text]"/>
      <dgm:spPr>
        <a:solidFill>
          <a:srgbClr val="004B23"/>
        </a:solidFill>
        <a:scene3d>
          <a:camera prst="orthographicFront"/>
          <a:lightRig rig="threePt" dir="t"/>
        </a:scene3d>
        <a:sp3d>
          <a:bevelT/>
        </a:sp3d>
      </dgm:spPr>
      <dgm:t>
        <a:bodyPr/>
        <a:lstStyle/>
        <a:p>
          <a:r>
            <a:rPr lang="en-US" dirty="0"/>
            <a:t>Data Cleaning</a:t>
          </a:r>
          <a:endParaRPr lang="LID4096" dirty="0"/>
        </a:p>
      </dgm:t>
    </dgm:pt>
    <dgm:pt modelId="{C0780171-4F2A-4637-99A1-7750FB5C519A}" type="parTrans" cxnId="{6D7BF5A1-CD83-4A3A-A5ED-DBD74DA5E191}">
      <dgm:prSet/>
      <dgm:spPr/>
      <dgm:t>
        <a:bodyPr/>
        <a:lstStyle/>
        <a:p>
          <a:endParaRPr lang="LID4096"/>
        </a:p>
      </dgm:t>
    </dgm:pt>
    <dgm:pt modelId="{0697E638-D3E1-4808-92B5-1E3D99919734}" type="sibTrans" cxnId="{6D7BF5A1-CD83-4A3A-A5ED-DBD74DA5E191}">
      <dgm:prSet/>
      <dgm:spPr/>
      <dgm:t>
        <a:bodyPr/>
        <a:lstStyle/>
        <a:p>
          <a:endParaRPr lang="LID4096"/>
        </a:p>
      </dgm:t>
    </dgm:pt>
    <dgm:pt modelId="{00A44970-54F7-4E76-B031-9319A9361971}">
      <dgm:prSet phldrT="[Text]"/>
      <dgm:spPr/>
      <dgm:t>
        <a:bodyPr/>
        <a:lstStyle/>
        <a:p>
          <a:r>
            <a:rPr lang="en-US" dirty="0"/>
            <a:t>Spark Environment in Google Colab</a:t>
          </a:r>
          <a:endParaRPr lang="LID4096" dirty="0"/>
        </a:p>
      </dgm:t>
    </dgm:pt>
    <dgm:pt modelId="{89DFC8E5-3312-497C-98D9-FB606860C525}" type="parTrans" cxnId="{A0FAB86C-928F-4C31-84D7-62620CEDC4C2}">
      <dgm:prSet/>
      <dgm:spPr/>
      <dgm:t>
        <a:bodyPr/>
        <a:lstStyle/>
        <a:p>
          <a:endParaRPr lang="LID4096"/>
        </a:p>
      </dgm:t>
    </dgm:pt>
    <dgm:pt modelId="{15FC409A-31A6-4B7F-85AB-704DB8CD4C4D}" type="sibTrans" cxnId="{A0FAB86C-928F-4C31-84D7-62620CEDC4C2}">
      <dgm:prSet/>
      <dgm:spPr/>
      <dgm:t>
        <a:bodyPr/>
        <a:lstStyle/>
        <a:p>
          <a:endParaRPr lang="LID4096"/>
        </a:p>
      </dgm:t>
    </dgm:pt>
    <dgm:pt modelId="{7A74ED26-5E98-4F6B-9E33-F964C189488F}">
      <dgm:prSet phldrT="[Text]"/>
      <dgm:spPr>
        <a:solidFill>
          <a:srgbClr val="007200"/>
        </a:solidFill>
        <a:scene3d>
          <a:camera prst="orthographicFront"/>
          <a:lightRig rig="threePt" dir="t"/>
        </a:scene3d>
        <a:sp3d>
          <a:bevelT/>
        </a:sp3d>
      </dgm:spPr>
      <dgm:t>
        <a:bodyPr/>
        <a:lstStyle/>
        <a:p>
          <a:r>
            <a:rPr lang="en-US" dirty="0"/>
            <a:t>Data Visualization</a:t>
          </a:r>
          <a:endParaRPr lang="LID4096" dirty="0"/>
        </a:p>
      </dgm:t>
    </dgm:pt>
    <dgm:pt modelId="{2AE53686-2CBE-40DF-A8CD-CC6E73C6B405}" type="parTrans" cxnId="{F595966E-DC99-49E2-B569-64EBE044B2B6}">
      <dgm:prSet/>
      <dgm:spPr/>
      <dgm:t>
        <a:bodyPr/>
        <a:lstStyle/>
        <a:p>
          <a:endParaRPr lang="LID4096"/>
        </a:p>
      </dgm:t>
    </dgm:pt>
    <dgm:pt modelId="{83EE0EEE-C1CC-4D83-BD64-69AACA32B2FC}" type="sibTrans" cxnId="{F595966E-DC99-49E2-B569-64EBE044B2B6}">
      <dgm:prSet/>
      <dgm:spPr/>
      <dgm:t>
        <a:bodyPr/>
        <a:lstStyle/>
        <a:p>
          <a:endParaRPr lang="LID4096"/>
        </a:p>
      </dgm:t>
    </dgm:pt>
    <dgm:pt modelId="{5F39F391-85A7-4F4A-BF3E-155EB959EDD9}">
      <dgm:prSet phldrT="[Text]"/>
      <dgm:spPr/>
      <dgm:t>
        <a:bodyPr/>
        <a:lstStyle/>
        <a:p>
          <a:r>
            <a:rPr lang="en-US" dirty="0"/>
            <a:t>Tableau</a:t>
          </a:r>
          <a:endParaRPr lang="LID4096" dirty="0"/>
        </a:p>
      </dgm:t>
    </dgm:pt>
    <dgm:pt modelId="{50A34401-4F0B-4B31-B0E2-9679D8E62829}" type="parTrans" cxnId="{E7A9805A-C434-4017-97DF-65954EF2FDD2}">
      <dgm:prSet/>
      <dgm:spPr/>
      <dgm:t>
        <a:bodyPr/>
        <a:lstStyle/>
        <a:p>
          <a:endParaRPr lang="LID4096"/>
        </a:p>
      </dgm:t>
    </dgm:pt>
    <dgm:pt modelId="{6F6F4C69-DEC1-4CE1-94B6-7E2A752C8790}" type="sibTrans" cxnId="{E7A9805A-C434-4017-97DF-65954EF2FDD2}">
      <dgm:prSet/>
      <dgm:spPr/>
      <dgm:t>
        <a:bodyPr/>
        <a:lstStyle/>
        <a:p>
          <a:endParaRPr lang="LID4096"/>
        </a:p>
      </dgm:t>
    </dgm:pt>
    <dgm:pt modelId="{7E1343C5-1951-4844-9E87-ADEBFB404B67}">
      <dgm:prSet phldrT="[Text]"/>
      <dgm:spPr>
        <a:solidFill>
          <a:srgbClr val="38B000"/>
        </a:solidFill>
        <a:scene3d>
          <a:camera prst="orthographicFront"/>
          <a:lightRig rig="threePt" dir="t"/>
        </a:scene3d>
        <a:sp3d>
          <a:bevelT/>
        </a:sp3d>
      </dgm:spPr>
      <dgm:t>
        <a:bodyPr/>
        <a:lstStyle/>
        <a:p>
          <a:r>
            <a:rPr lang="en-US" dirty="0"/>
            <a:t>Insights</a:t>
          </a:r>
          <a:endParaRPr lang="LID4096" dirty="0"/>
        </a:p>
      </dgm:t>
    </dgm:pt>
    <dgm:pt modelId="{F68D0A96-6D7A-488A-ABDF-B097844DF5CF}" type="parTrans" cxnId="{1E8BCE37-3DF4-45FE-A00F-7EB904FDC345}">
      <dgm:prSet/>
      <dgm:spPr/>
      <dgm:t>
        <a:bodyPr/>
        <a:lstStyle/>
        <a:p>
          <a:endParaRPr lang="LID4096"/>
        </a:p>
      </dgm:t>
    </dgm:pt>
    <dgm:pt modelId="{3E738909-6227-4149-98AB-AE982FFD1B13}" type="sibTrans" cxnId="{1E8BCE37-3DF4-45FE-A00F-7EB904FDC345}">
      <dgm:prSet/>
      <dgm:spPr/>
      <dgm:t>
        <a:bodyPr/>
        <a:lstStyle/>
        <a:p>
          <a:endParaRPr lang="LID4096"/>
        </a:p>
      </dgm:t>
    </dgm:pt>
    <dgm:pt modelId="{636257FC-0BC4-4420-AF3E-06244A1BBC26}">
      <dgm:prSet/>
      <dgm:spPr/>
      <dgm:t>
        <a:bodyPr/>
        <a:lstStyle/>
        <a:p>
          <a:r>
            <a:rPr lang="en-US" dirty="0"/>
            <a:t>Libraries: pyCountry, isbnlib, python-</a:t>
          </a:r>
          <a:r>
            <a:rPr lang="en-US" dirty="0" err="1"/>
            <a:t>Levenshtein</a:t>
          </a:r>
          <a:endParaRPr lang="LID4096" dirty="0"/>
        </a:p>
      </dgm:t>
    </dgm:pt>
    <dgm:pt modelId="{C18F4D79-C39C-4033-8729-9DDD7936E84F}" type="parTrans" cxnId="{03E64445-EB88-4CFF-B0FF-64F2AE8C4AF8}">
      <dgm:prSet/>
      <dgm:spPr/>
      <dgm:t>
        <a:bodyPr/>
        <a:lstStyle/>
        <a:p>
          <a:endParaRPr lang="LID4096"/>
        </a:p>
      </dgm:t>
    </dgm:pt>
    <dgm:pt modelId="{A6011887-2AF7-4DAB-AFAA-3D2D91F2302C}" type="sibTrans" cxnId="{03E64445-EB88-4CFF-B0FF-64F2AE8C4AF8}">
      <dgm:prSet/>
      <dgm:spPr/>
      <dgm:t>
        <a:bodyPr/>
        <a:lstStyle/>
        <a:p>
          <a:endParaRPr lang="LID4096"/>
        </a:p>
      </dgm:t>
    </dgm:pt>
    <dgm:pt modelId="{58A6AFDB-0BF8-492F-AC98-FCB5CC4ED11F}" type="pres">
      <dgm:prSet presAssocID="{75D933B7-C140-402B-9A37-9D0C7C686112}" presName="rootnode" presStyleCnt="0">
        <dgm:presLayoutVars>
          <dgm:chMax/>
          <dgm:chPref/>
          <dgm:dir/>
          <dgm:animLvl val="lvl"/>
        </dgm:presLayoutVars>
      </dgm:prSet>
      <dgm:spPr/>
    </dgm:pt>
    <dgm:pt modelId="{FF4DFD0F-6E81-4AD4-A5DC-582AA05A2105}" type="pres">
      <dgm:prSet presAssocID="{33EEFB63-AA20-48C9-BF0E-262441E76125}" presName="composite" presStyleCnt="0"/>
      <dgm:spPr/>
    </dgm:pt>
    <dgm:pt modelId="{D37CDC14-E70E-4142-8D08-5CEA2289311E}" type="pres">
      <dgm:prSet presAssocID="{33EEFB63-AA20-48C9-BF0E-262441E76125}" presName="bentUpArrow1" presStyleLbl="alignImgPlace1" presStyleIdx="0" presStyleCnt="2"/>
      <dgm:spPr/>
    </dgm:pt>
    <dgm:pt modelId="{90F41697-388A-4230-B274-1EB37387BC6E}" type="pres">
      <dgm:prSet presAssocID="{33EEFB63-AA20-48C9-BF0E-262441E76125}" presName="ParentText" presStyleLbl="node1" presStyleIdx="0" presStyleCnt="3">
        <dgm:presLayoutVars>
          <dgm:chMax val="1"/>
          <dgm:chPref val="1"/>
          <dgm:bulletEnabled val="1"/>
        </dgm:presLayoutVars>
      </dgm:prSet>
      <dgm:spPr/>
    </dgm:pt>
    <dgm:pt modelId="{608FEE84-3C1F-44AB-B690-49C2CEF85224}" type="pres">
      <dgm:prSet presAssocID="{33EEFB63-AA20-48C9-BF0E-262441E76125}" presName="ChildText" presStyleLbl="revTx" presStyleIdx="0" presStyleCnt="2" custScaleX="179527" custLinFactNeighborX="41589">
        <dgm:presLayoutVars>
          <dgm:chMax val="0"/>
          <dgm:chPref val="0"/>
          <dgm:bulletEnabled val="1"/>
        </dgm:presLayoutVars>
      </dgm:prSet>
      <dgm:spPr/>
    </dgm:pt>
    <dgm:pt modelId="{D223DF37-8B7D-4BDD-9F31-79AF0696ADF0}" type="pres">
      <dgm:prSet presAssocID="{0697E638-D3E1-4808-92B5-1E3D99919734}" presName="sibTrans" presStyleCnt="0"/>
      <dgm:spPr/>
    </dgm:pt>
    <dgm:pt modelId="{942C2973-4B0D-4F81-B560-DBF7DDA530C3}" type="pres">
      <dgm:prSet presAssocID="{7A74ED26-5E98-4F6B-9E33-F964C189488F}" presName="composite" presStyleCnt="0"/>
      <dgm:spPr/>
    </dgm:pt>
    <dgm:pt modelId="{51F40206-9E96-4354-88A2-3DF95F4C2C31}" type="pres">
      <dgm:prSet presAssocID="{7A74ED26-5E98-4F6B-9E33-F964C189488F}" presName="bentUpArrow1" presStyleLbl="alignImgPlace1" presStyleIdx="1" presStyleCnt="2"/>
      <dgm:spPr/>
    </dgm:pt>
    <dgm:pt modelId="{9F4B31A4-386A-4683-9A94-4BB4BEE087C3}" type="pres">
      <dgm:prSet presAssocID="{7A74ED26-5E98-4F6B-9E33-F964C189488F}" presName="ParentText" presStyleLbl="node1" presStyleIdx="1" presStyleCnt="3">
        <dgm:presLayoutVars>
          <dgm:chMax val="1"/>
          <dgm:chPref val="1"/>
          <dgm:bulletEnabled val="1"/>
        </dgm:presLayoutVars>
      </dgm:prSet>
      <dgm:spPr/>
    </dgm:pt>
    <dgm:pt modelId="{503A25D9-F760-4F54-9F14-18AB20DCCE35}" type="pres">
      <dgm:prSet presAssocID="{7A74ED26-5E98-4F6B-9E33-F964C189488F}" presName="ChildText" presStyleLbl="revTx" presStyleIdx="1" presStyleCnt="2">
        <dgm:presLayoutVars>
          <dgm:chMax val="0"/>
          <dgm:chPref val="0"/>
          <dgm:bulletEnabled val="1"/>
        </dgm:presLayoutVars>
      </dgm:prSet>
      <dgm:spPr/>
    </dgm:pt>
    <dgm:pt modelId="{9BCE9CE8-485A-406C-A335-6DEBF02AA24D}" type="pres">
      <dgm:prSet presAssocID="{83EE0EEE-C1CC-4D83-BD64-69AACA32B2FC}" presName="sibTrans" presStyleCnt="0"/>
      <dgm:spPr/>
    </dgm:pt>
    <dgm:pt modelId="{7711A1DE-5799-4275-A6F1-7963AB95B7F1}" type="pres">
      <dgm:prSet presAssocID="{7E1343C5-1951-4844-9E87-ADEBFB404B67}" presName="composite" presStyleCnt="0"/>
      <dgm:spPr/>
    </dgm:pt>
    <dgm:pt modelId="{F3FD99A7-F941-4906-83A2-0886A3DF35FB}" type="pres">
      <dgm:prSet presAssocID="{7E1343C5-1951-4844-9E87-ADEBFB404B67}" presName="ParentText" presStyleLbl="node1" presStyleIdx="2" presStyleCnt="3">
        <dgm:presLayoutVars>
          <dgm:chMax val="1"/>
          <dgm:chPref val="1"/>
          <dgm:bulletEnabled val="1"/>
        </dgm:presLayoutVars>
      </dgm:prSet>
      <dgm:spPr/>
    </dgm:pt>
  </dgm:ptLst>
  <dgm:cxnLst>
    <dgm:cxn modelId="{C1C2B904-C3A2-45A5-858D-E1452EE4623E}" type="presOf" srcId="{7E1343C5-1951-4844-9E87-ADEBFB404B67}" destId="{F3FD99A7-F941-4906-83A2-0886A3DF35FB}" srcOrd="0" destOrd="0" presId="urn:microsoft.com/office/officeart/2005/8/layout/StepDownProcess"/>
    <dgm:cxn modelId="{1E8BCE37-3DF4-45FE-A00F-7EB904FDC345}" srcId="{75D933B7-C140-402B-9A37-9D0C7C686112}" destId="{7E1343C5-1951-4844-9E87-ADEBFB404B67}" srcOrd="2" destOrd="0" parTransId="{F68D0A96-6D7A-488A-ABDF-B097844DF5CF}" sibTransId="{3E738909-6227-4149-98AB-AE982FFD1B13}"/>
    <dgm:cxn modelId="{7B21093B-A57D-45C0-9866-438E89F9D7F8}" type="presOf" srcId="{00A44970-54F7-4E76-B031-9319A9361971}" destId="{608FEE84-3C1F-44AB-B690-49C2CEF85224}" srcOrd="0" destOrd="0" presId="urn:microsoft.com/office/officeart/2005/8/layout/StepDownProcess"/>
    <dgm:cxn modelId="{03E64445-EB88-4CFF-B0FF-64F2AE8C4AF8}" srcId="{33EEFB63-AA20-48C9-BF0E-262441E76125}" destId="{636257FC-0BC4-4420-AF3E-06244A1BBC26}" srcOrd="1" destOrd="0" parTransId="{C18F4D79-C39C-4033-8729-9DDD7936E84F}" sibTransId="{A6011887-2AF7-4DAB-AFAA-3D2D91F2302C}"/>
    <dgm:cxn modelId="{0BA32A4C-17D6-4DF2-B570-AF34777DE83F}" type="presOf" srcId="{33EEFB63-AA20-48C9-BF0E-262441E76125}" destId="{90F41697-388A-4230-B274-1EB37387BC6E}" srcOrd="0" destOrd="0" presId="urn:microsoft.com/office/officeart/2005/8/layout/StepDownProcess"/>
    <dgm:cxn modelId="{A0FAB86C-928F-4C31-84D7-62620CEDC4C2}" srcId="{33EEFB63-AA20-48C9-BF0E-262441E76125}" destId="{00A44970-54F7-4E76-B031-9319A9361971}" srcOrd="0" destOrd="0" parTransId="{89DFC8E5-3312-497C-98D9-FB606860C525}" sibTransId="{15FC409A-31A6-4B7F-85AB-704DB8CD4C4D}"/>
    <dgm:cxn modelId="{F595966E-DC99-49E2-B569-64EBE044B2B6}" srcId="{75D933B7-C140-402B-9A37-9D0C7C686112}" destId="{7A74ED26-5E98-4F6B-9E33-F964C189488F}" srcOrd="1" destOrd="0" parTransId="{2AE53686-2CBE-40DF-A8CD-CC6E73C6B405}" sibTransId="{83EE0EEE-C1CC-4D83-BD64-69AACA32B2FC}"/>
    <dgm:cxn modelId="{E4DDC551-6182-4B1E-83C6-690C27C8730E}" type="presOf" srcId="{75D933B7-C140-402B-9A37-9D0C7C686112}" destId="{58A6AFDB-0BF8-492F-AC98-FCB5CC4ED11F}" srcOrd="0" destOrd="0" presId="urn:microsoft.com/office/officeart/2005/8/layout/StepDownProcess"/>
    <dgm:cxn modelId="{A7E9507A-0895-4368-BA62-283D646F8297}" type="presOf" srcId="{7A74ED26-5E98-4F6B-9E33-F964C189488F}" destId="{9F4B31A4-386A-4683-9A94-4BB4BEE087C3}" srcOrd="0" destOrd="0" presId="urn:microsoft.com/office/officeart/2005/8/layout/StepDownProcess"/>
    <dgm:cxn modelId="{E7A9805A-C434-4017-97DF-65954EF2FDD2}" srcId="{7A74ED26-5E98-4F6B-9E33-F964C189488F}" destId="{5F39F391-85A7-4F4A-BF3E-155EB959EDD9}" srcOrd="0" destOrd="0" parTransId="{50A34401-4F0B-4B31-B0E2-9679D8E62829}" sibTransId="{6F6F4C69-DEC1-4CE1-94B6-7E2A752C8790}"/>
    <dgm:cxn modelId="{1F6D2F84-C023-4279-AC82-591D6EA4C084}" type="presOf" srcId="{5F39F391-85A7-4F4A-BF3E-155EB959EDD9}" destId="{503A25D9-F760-4F54-9F14-18AB20DCCE35}" srcOrd="0" destOrd="0" presId="urn:microsoft.com/office/officeart/2005/8/layout/StepDownProcess"/>
    <dgm:cxn modelId="{2098319B-8FDC-4BDD-85F6-8D88E33A57D0}" type="presOf" srcId="{636257FC-0BC4-4420-AF3E-06244A1BBC26}" destId="{608FEE84-3C1F-44AB-B690-49C2CEF85224}" srcOrd="0" destOrd="1" presId="urn:microsoft.com/office/officeart/2005/8/layout/StepDownProcess"/>
    <dgm:cxn modelId="{6D7BF5A1-CD83-4A3A-A5ED-DBD74DA5E191}" srcId="{75D933B7-C140-402B-9A37-9D0C7C686112}" destId="{33EEFB63-AA20-48C9-BF0E-262441E76125}" srcOrd="0" destOrd="0" parTransId="{C0780171-4F2A-4637-99A1-7750FB5C519A}" sibTransId="{0697E638-D3E1-4808-92B5-1E3D99919734}"/>
    <dgm:cxn modelId="{A0418854-6908-4723-8723-648570628A9F}" type="presParOf" srcId="{58A6AFDB-0BF8-492F-AC98-FCB5CC4ED11F}" destId="{FF4DFD0F-6E81-4AD4-A5DC-582AA05A2105}" srcOrd="0" destOrd="0" presId="urn:microsoft.com/office/officeart/2005/8/layout/StepDownProcess"/>
    <dgm:cxn modelId="{B2A33E74-5EDC-4623-940E-10A417AE72B0}" type="presParOf" srcId="{FF4DFD0F-6E81-4AD4-A5DC-582AA05A2105}" destId="{D37CDC14-E70E-4142-8D08-5CEA2289311E}" srcOrd="0" destOrd="0" presId="urn:microsoft.com/office/officeart/2005/8/layout/StepDownProcess"/>
    <dgm:cxn modelId="{59BCDED0-E1A8-44DC-8AA1-BB18484A2581}" type="presParOf" srcId="{FF4DFD0F-6E81-4AD4-A5DC-582AA05A2105}" destId="{90F41697-388A-4230-B274-1EB37387BC6E}" srcOrd="1" destOrd="0" presId="urn:microsoft.com/office/officeart/2005/8/layout/StepDownProcess"/>
    <dgm:cxn modelId="{CC61308E-73F6-4D9E-823E-E1FE3D70483A}" type="presParOf" srcId="{FF4DFD0F-6E81-4AD4-A5DC-582AA05A2105}" destId="{608FEE84-3C1F-44AB-B690-49C2CEF85224}" srcOrd="2" destOrd="0" presId="urn:microsoft.com/office/officeart/2005/8/layout/StepDownProcess"/>
    <dgm:cxn modelId="{861CBA18-6A42-4359-B903-6F42E9837D8A}" type="presParOf" srcId="{58A6AFDB-0BF8-492F-AC98-FCB5CC4ED11F}" destId="{D223DF37-8B7D-4BDD-9F31-79AF0696ADF0}" srcOrd="1" destOrd="0" presId="urn:microsoft.com/office/officeart/2005/8/layout/StepDownProcess"/>
    <dgm:cxn modelId="{B11A9C07-203D-4E31-A69F-6F864CF41E46}" type="presParOf" srcId="{58A6AFDB-0BF8-492F-AC98-FCB5CC4ED11F}" destId="{942C2973-4B0D-4F81-B560-DBF7DDA530C3}" srcOrd="2" destOrd="0" presId="urn:microsoft.com/office/officeart/2005/8/layout/StepDownProcess"/>
    <dgm:cxn modelId="{AACF7A92-CBF0-4F37-B927-96C13B217A8F}" type="presParOf" srcId="{942C2973-4B0D-4F81-B560-DBF7DDA530C3}" destId="{51F40206-9E96-4354-88A2-3DF95F4C2C31}" srcOrd="0" destOrd="0" presId="urn:microsoft.com/office/officeart/2005/8/layout/StepDownProcess"/>
    <dgm:cxn modelId="{344B8D5C-9B84-4474-98C6-6B8D7F0E13D1}" type="presParOf" srcId="{942C2973-4B0D-4F81-B560-DBF7DDA530C3}" destId="{9F4B31A4-386A-4683-9A94-4BB4BEE087C3}" srcOrd="1" destOrd="0" presId="urn:microsoft.com/office/officeart/2005/8/layout/StepDownProcess"/>
    <dgm:cxn modelId="{EAD70776-F8E9-40E7-90AC-531618A394C5}" type="presParOf" srcId="{942C2973-4B0D-4F81-B560-DBF7DDA530C3}" destId="{503A25D9-F760-4F54-9F14-18AB20DCCE35}" srcOrd="2" destOrd="0" presId="urn:microsoft.com/office/officeart/2005/8/layout/StepDownProcess"/>
    <dgm:cxn modelId="{F6EB1E5B-7A99-41FF-8BF6-1005DC7F4F2C}" type="presParOf" srcId="{58A6AFDB-0BF8-492F-AC98-FCB5CC4ED11F}" destId="{9BCE9CE8-485A-406C-A335-6DEBF02AA24D}" srcOrd="3" destOrd="0" presId="urn:microsoft.com/office/officeart/2005/8/layout/StepDownProcess"/>
    <dgm:cxn modelId="{21DAD23B-0A5F-4021-8D15-8623F693DC4F}" type="presParOf" srcId="{58A6AFDB-0BF8-492F-AC98-FCB5CC4ED11F}" destId="{7711A1DE-5799-4275-A6F1-7963AB95B7F1}" srcOrd="4" destOrd="0" presId="urn:microsoft.com/office/officeart/2005/8/layout/StepDownProcess"/>
    <dgm:cxn modelId="{6E42EEED-06D0-41E8-A298-6F28F4EF9A59}" type="presParOf" srcId="{7711A1DE-5799-4275-A6F1-7963AB95B7F1}" destId="{F3FD99A7-F941-4906-83A2-0886A3DF35FB}"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BB202-D7A1-499D-B42C-8B661FEBDE1C}">
      <dsp:nvSpPr>
        <dsp:cNvPr id="0" name=""/>
        <dsp:cNvSpPr/>
      </dsp:nvSpPr>
      <dsp:spPr>
        <a:xfrm>
          <a:off x="567" y="1082947"/>
          <a:ext cx="260276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l" defTabSz="800100">
            <a:lnSpc>
              <a:spcPct val="90000"/>
            </a:lnSpc>
            <a:spcBef>
              <a:spcPct val="0"/>
            </a:spcBef>
            <a:spcAft>
              <a:spcPct val="35000"/>
            </a:spcAft>
            <a:buNone/>
          </a:pPr>
          <a:r>
            <a:rPr lang="en-US" sz="1800" b="1" kern="1200" dirty="0"/>
            <a:t>Data</a:t>
          </a:r>
          <a:endParaRPr lang="LID4096" sz="1800" b="1" kern="1200" dirty="0"/>
        </a:p>
      </dsp:txBody>
      <dsp:txXfrm>
        <a:off x="567" y="1082947"/>
        <a:ext cx="2602760" cy="1287000"/>
      </dsp:txXfrm>
    </dsp:sp>
    <dsp:sp modelId="{7D185032-4FC0-404B-A7B1-ADAC4D0B0BA7}">
      <dsp:nvSpPr>
        <dsp:cNvPr id="0" name=""/>
        <dsp:cNvSpPr/>
      </dsp:nvSpPr>
      <dsp:spPr>
        <a:xfrm>
          <a:off x="2603328" y="1082947"/>
          <a:ext cx="418898" cy="1287000"/>
        </a:xfrm>
        <a:prstGeom prst="leftBrace">
          <a:avLst>
            <a:gd name="adj1" fmla="val 35000"/>
            <a:gd name="adj2" fmla="val 50000"/>
          </a:avLst>
        </a:prstGeom>
        <a:noFill/>
        <a:ln w="28575"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290F008C-7B32-4AE5-9126-B144E5667266}">
      <dsp:nvSpPr>
        <dsp:cNvPr id="0" name=""/>
        <dsp:cNvSpPr/>
      </dsp:nvSpPr>
      <dsp:spPr>
        <a:xfrm>
          <a:off x="3189785" y="1082947"/>
          <a:ext cx="6890766" cy="1287000"/>
        </a:xfrm>
        <a:prstGeom prst="rect">
          <a:avLst/>
        </a:prstGeom>
        <a:solidFill>
          <a:srgbClr val="240046"/>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100000"/>
            </a:lnSpc>
            <a:spcBef>
              <a:spcPct val="0"/>
            </a:spcBef>
            <a:spcAft>
              <a:spcPct val="15000"/>
            </a:spcAft>
            <a:buNone/>
          </a:pPr>
          <a:r>
            <a:rPr lang="en-US" sz="1800" kern="1200" dirty="0"/>
            <a:t>	The Book-Crossing Dataset collected by Cai-Nicolas Zeigler includes 3 files containing users information, books information and book-ratings</a:t>
          </a:r>
          <a:endParaRPr lang="LID4096" sz="1800" kern="1200" dirty="0"/>
        </a:p>
      </dsp:txBody>
      <dsp:txXfrm>
        <a:off x="3189785" y="1082947"/>
        <a:ext cx="6890766" cy="1287000"/>
      </dsp:txXfrm>
    </dsp:sp>
    <dsp:sp modelId="{468771B0-9F95-4B30-9AF4-AC856DC27D41}">
      <dsp:nvSpPr>
        <dsp:cNvPr id="0" name=""/>
        <dsp:cNvSpPr/>
      </dsp:nvSpPr>
      <dsp:spPr>
        <a:xfrm>
          <a:off x="567" y="2644166"/>
          <a:ext cx="265915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l" defTabSz="800100">
            <a:lnSpc>
              <a:spcPct val="90000"/>
            </a:lnSpc>
            <a:spcBef>
              <a:spcPct val="0"/>
            </a:spcBef>
            <a:spcAft>
              <a:spcPct val="35000"/>
            </a:spcAft>
            <a:buNone/>
          </a:pPr>
          <a:r>
            <a:rPr lang="en-US" sz="1800" b="1" kern="1200" dirty="0"/>
            <a:t>Objectives</a:t>
          </a:r>
          <a:endParaRPr lang="LID4096" sz="1800" b="1" kern="1200" dirty="0"/>
        </a:p>
      </dsp:txBody>
      <dsp:txXfrm>
        <a:off x="567" y="2644166"/>
        <a:ext cx="2659152" cy="1287000"/>
      </dsp:txXfrm>
    </dsp:sp>
    <dsp:sp modelId="{44BCFC22-A499-40CB-AAEC-E3EB8D7DE295}">
      <dsp:nvSpPr>
        <dsp:cNvPr id="0" name=""/>
        <dsp:cNvSpPr/>
      </dsp:nvSpPr>
      <dsp:spPr>
        <a:xfrm>
          <a:off x="2659719" y="2603947"/>
          <a:ext cx="413975" cy="1367437"/>
        </a:xfrm>
        <a:prstGeom prst="leftBrace">
          <a:avLst>
            <a:gd name="adj1" fmla="val 35000"/>
            <a:gd name="adj2" fmla="val 50000"/>
          </a:avLst>
        </a:prstGeom>
        <a:noFill/>
        <a:ln w="28575"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E99FA1EA-D717-4782-A1D8-A70FCDACB925}">
      <dsp:nvSpPr>
        <dsp:cNvPr id="0" name=""/>
        <dsp:cNvSpPr/>
      </dsp:nvSpPr>
      <dsp:spPr>
        <a:xfrm>
          <a:off x="3239285" y="2603947"/>
          <a:ext cx="6836649" cy="1367437"/>
        </a:xfrm>
        <a:prstGeom prst="rect">
          <a:avLst/>
        </a:prstGeom>
        <a:solidFill>
          <a:srgbClr val="3C096C"/>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100000"/>
            </a:lnSpc>
            <a:spcBef>
              <a:spcPct val="0"/>
            </a:spcBef>
            <a:spcAft>
              <a:spcPct val="15000"/>
            </a:spcAft>
            <a:buChar char="•"/>
          </a:pPr>
          <a:r>
            <a:rPr lang="en-US" sz="1800" kern="1200" dirty="0"/>
            <a:t>Analyze the demographics of users – age and location</a:t>
          </a:r>
          <a:endParaRPr lang="LID4096" sz="1800" kern="1200" dirty="0"/>
        </a:p>
        <a:p>
          <a:pPr marL="171450" lvl="1" indent="-171450" algn="l" defTabSz="800100">
            <a:lnSpc>
              <a:spcPct val="100000"/>
            </a:lnSpc>
            <a:spcBef>
              <a:spcPct val="0"/>
            </a:spcBef>
            <a:spcAft>
              <a:spcPct val="15000"/>
            </a:spcAft>
            <a:buChar char="•"/>
          </a:pPr>
          <a:r>
            <a:rPr lang="en-US" sz="1800" kern="1200" dirty="0"/>
            <a:t>Analyze Books/Authors/Publishers popularity</a:t>
          </a:r>
          <a:endParaRPr lang="LID4096" sz="1800" kern="1200" dirty="0"/>
        </a:p>
        <a:p>
          <a:pPr marL="171450" lvl="1" indent="-171450" algn="l" defTabSz="800100">
            <a:lnSpc>
              <a:spcPct val="100000"/>
            </a:lnSpc>
            <a:spcBef>
              <a:spcPct val="0"/>
            </a:spcBef>
            <a:spcAft>
              <a:spcPct val="15000"/>
            </a:spcAft>
            <a:buChar char="•"/>
          </a:pPr>
          <a:r>
            <a:rPr lang="en-US" sz="1800" kern="1200" dirty="0"/>
            <a:t>Analyze the relationship between implicit and explicit book ratings behavior.</a:t>
          </a:r>
          <a:endParaRPr lang="LID4096" sz="1800" kern="1200" dirty="0"/>
        </a:p>
      </dsp:txBody>
      <dsp:txXfrm>
        <a:off x="3239285" y="2603947"/>
        <a:ext cx="6836649" cy="1367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EF4F5-3AF0-41B3-B2CF-B00D59B8B1B0}">
      <dsp:nvSpPr>
        <dsp:cNvPr id="0" name=""/>
        <dsp:cNvSpPr/>
      </dsp:nvSpPr>
      <dsp:spPr>
        <a:xfrm rot="16200000">
          <a:off x="-1637606" y="2560723"/>
          <a:ext cx="3875470" cy="477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1390" bIns="0" numCol="1" spcCol="1270" anchor="t" anchorCtr="0">
          <a:noAutofit/>
        </a:bodyPr>
        <a:lstStyle/>
        <a:p>
          <a:pPr marL="0" lvl="0" indent="0" algn="r" defTabSz="1511300">
            <a:lnSpc>
              <a:spcPct val="90000"/>
            </a:lnSpc>
            <a:spcBef>
              <a:spcPct val="0"/>
            </a:spcBef>
            <a:spcAft>
              <a:spcPct val="35000"/>
            </a:spcAft>
            <a:buNone/>
          </a:pPr>
          <a:r>
            <a:rPr lang="en-US" sz="3400" b="1" kern="1200" dirty="0"/>
            <a:t>Books</a:t>
          </a:r>
          <a:endParaRPr lang="LID4096" sz="3400" kern="1200" dirty="0"/>
        </a:p>
      </dsp:txBody>
      <dsp:txXfrm>
        <a:off x="-1637606" y="2560723"/>
        <a:ext cx="3875470" cy="477796"/>
      </dsp:txXfrm>
    </dsp:sp>
    <dsp:sp modelId="{BF753956-A8A8-439E-A525-BFBF7BDAE0B8}">
      <dsp:nvSpPr>
        <dsp:cNvPr id="0" name=""/>
        <dsp:cNvSpPr/>
      </dsp:nvSpPr>
      <dsp:spPr>
        <a:xfrm>
          <a:off x="539705" y="861886"/>
          <a:ext cx="2378574" cy="3875470"/>
        </a:xfrm>
        <a:prstGeom prst="rect">
          <a:avLst/>
        </a:prstGeom>
        <a:solidFill>
          <a:srgbClr val="240046"/>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421390" rIns="128016" bIns="128016"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v"/>
          </a:pPr>
          <a:r>
            <a:rPr lang="en-US" sz="1800" b="1" kern="1200"/>
            <a:t>271,379 rows</a:t>
          </a:r>
          <a:endParaRPr lang="LID4096" sz="1800" b="1" kern="1200" dirty="0"/>
        </a:p>
        <a:p>
          <a:pPr marL="171450" lvl="1" indent="-171450" algn="l" defTabSz="800100">
            <a:lnSpc>
              <a:spcPct val="90000"/>
            </a:lnSpc>
            <a:spcBef>
              <a:spcPct val="0"/>
            </a:spcBef>
            <a:spcAft>
              <a:spcPct val="15000"/>
            </a:spcAft>
            <a:buFont typeface="Wingdings" panose="05000000000000000000" pitchFamily="2" charset="2"/>
            <a:buNone/>
          </a:pPr>
          <a:endParaRPr lang="LID4096" sz="1800" b="1" kern="1200" dirty="0">
            <a:solidFill>
              <a:schemeClr val="bg1">
                <a:lumMod val="85000"/>
              </a:schemeClr>
            </a:solidFill>
          </a:endParaRPr>
        </a:p>
        <a:p>
          <a:pPr marL="171450" lvl="1" indent="-171450" algn="l" defTabSz="800100">
            <a:lnSpc>
              <a:spcPct val="90000"/>
            </a:lnSpc>
            <a:spcBef>
              <a:spcPct val="0"/>
            </a:spcBef>
            <a:spcAft>
              <a:spcPct val="15000"/>
            </a:spcAft>
            <a:buChar char="•"/>
          </a:pPr>
          <a:r>
            <a:rPr lang="en-US" sz="1800" kern="1200" dirty="0"/>
            <a:t>ISBN</a:t>
          </a:r>
          <a:endParaRPr lang="LID4096" sz="1800" kern="1200" dirty="0"/>
        </a:p>
        <a:p>
          <a:pPr marL="171450" lvl="1" indent="-171450" algn="l" defTabSz="800100">
            <a:lnSpc>
              <a:spcPct val="90000"/>
            </a:lnSpc>
            <a:spcBef>
              <a:spcPct val="0"/>
            </a:spcBef>
            <a:spcAft>
              <a:spcPct val="15000"/>
            </a:spcAft>
            <a:buChar char="•"/>
          </a:pPr>
          <a:r>
            <a:rPr lang="en-US" sz="1800" kern="1200" dirty="0"/>
            <a:t>Book-Title</a:t>
          </a:r>
          <a:endParaRPr lang="LID4096" sz="1800" kern="1200" dirty="0"/>
        </a:p>
        <a:p>
          <a:pPr marL="171450" lvl="1" indent="-171450" algn="l" defTabSz="800100">
            <a:lnSpc>
              <a:spcPct val="90000"/>
            </a:lnSpc>
            <a:spcBef>
              <a:spcPct val="0"/>
            </a:spcBef>
            <a:spcAft>
              <a:spcPct val="15000"/>
            </a:spcAft>
            <a:buChar char="•"/>
          </a:pPr>
          <a:r>
            <a:rPr lang="en-US" sz="1800" kern="1200" dirty="0"/>
            <a:t>Book-Author</a:t>
          </a:r>
          <a:endParaRPr lang="LID4096" sz="1800" kern="1200" dirty="0"/>
        </a:p>
        <a:p>
          <a:pPr marL="171450" lvl="1" indent="-171450" algn="l" defTabSz="800100">
            <a:lnSpc>
              <a:spcPct val="90000"/>
            </a:lnSpc>
            <a:spcBef>
              <a:spcPct val="0"/>
            </a:spcBef>
            <a:spcAft>
              <a:spcPct val="15000"/>
            </a:spcAft>
            <a:buChar char="•"/>
          </a:pPr>
          <a:r>
            <a:rPr lang="en-US" sz="1800" kern="1200" dirty="0"/>
            <a:t>Year-Of-Publication</a:t>
          </a:r>
          <a:endParaRPr lang="LID4096" sz="1800" kern="1200" dirty="0"/>
        </a:p>
        <a:p>
          <a:pPr marL="171450" lvl="1" indent="-171450" algn="l" defTabSz="800100">
            <a:lnSpc>
              <a:spcPct val="90000"/>
            </a:lnSpc>
            <a:spcBef>
              <a:spcPct val="0"/>
            </a:spcBef>
            <a:spcAft>
              <a:spcPct val="15000"/>
            </a:spcAft>
            <a:buChar char="•"/>
          </a:pPr>
          <a:r>
            <a:rPr lang="en-US" sz="1800" kern="1200" dirty="0"/>
            <a:t>Publisher</a:t>
          </a:r>
          <a:endParaRPr lang="LID4096" sz="1800" kern="1200" dirty="0"/>
        </a:p>
        <a:p>
          <a:pPr marL="171450" lvl="1" indent="-171450" algn="l" defTabSz="800100">
            <a:lnSpc>
              <a:spcPct val="90000"/>
            </a:lnSpc>
            <a:spcBef>
              <a:spcPct val="0"/>
            </a:spcBef>
            <a:spcAft>
              <a:spcPct val="15000"/>
            </a:spcAft>
            <a:buChar char="•"/>
          </a:pPr>
          <a:r>
            <a:rPr lang="en-US" sz="1800" kern="1200" dirty="0"/>
            <a:t>Image-URL-S</a:t>
          </a:r>
          <a:endParaRPr lang="LID4096" sz="1800" kern="1200" dirty="0"/>
        </a:p>
        <a:p>
          <a:pPr marL="171450" lvl="1" indent="-171450" algn="l" defTabSz="800100">
            <a:lnSpc>
              <a:spcPct val="90000"/>
            </a:lnSpc>
            <a:spcBef>
              <a:spcPct val="0"/>
            </a:spcBef>
            <a:spcAft>
              <a:spcPct val="15000"/>
            </a:spcAft>
            <a:buChar char="•"/>
          </a:pPr>
          <a:r>
            <a:rPr lang="en-US" sz="1800" kern="1200" dirty="0"/>
            <a:t>Image-URL-M</a:t>
          </a:r>
          <a:endParaRPr lang="LID4096" sz="1800" kern="1200" dirty="0"/>
        </a:p>
        <a:p>
          <a:pPr marL="171450" lvl="1" indent="-171450" algn="l" defTabSz="800100">
            <a:lnSpc>
              <a:spcPct val="90000"/>
            </a:lnSpc>
            <a:spcBef>
              <a:spcPct val="0"/>
            </a:spcBef>
            <a:spcAft>
              <a:spcPct val="15000"/>
            </a:spcAft>
            <a:buChar char="•"/>
          </a:pPr>
          <a:r>
            <a:rPr lang="en-US" sz="1800" kern="1200" dirty="0"/>
            <a:t>Image-URL-L</a:t>
          </a:r>
          <a:endParaRPr lang="LID4096" sz="1800" kern="1200" dirty="0"/>
        </a:p>
      </dsp:txBody>
      <dsp:txXfrm>
        <a:off x="539705" y="861886"/>
        <a:ext cx="2378574" cy="3875470"/>
      </dsp:txXfrm>
    </dsp:sp>
    <dsp:sp modelId="{61A26B82-B0DE-41F0-9633-60323F07A652}">
      <dsp:nvSpPr>
        <dsp:cNvPr id="0" name=""/>
        <dsp:cNvSpPr/>
      </dsp:nvSpPr>
      <dsp:spPr>
        <a:xfrm>
          <a:off x="0" y="216020"/>
          <a:ext cx="955592" cy="955592"/>
        </a:xfrm>
        <a:prstGeom prst="rect">
          <a:avLst/>
        </a:prstGeom>
        <a:blipFill>
          <a:blip xmlns:r="http://schemas.openxmlformats.org/officeDocument/2006/relationships" r:embed="rId1">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3F8262BB-B8C0-4C28-B80E-63F4CADE62EB}">
      <dsp:nvSpPr>
        <dsp:cNvPr id="0" name=""/>
        <dsp:cNvSpPr/>
      </dsp:nvSpPr>
      <dsp:spPr>
        <a:xfrm rot="16200000">
          <a:off x="1840511" y="2560723"/>
          <a:ext cx="3875470" cy="477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1390" bIns="0" numCol="1" spcCol="1270" anchor="t" anchorCtr="0">
          <a:noAutofit/>
        </a:bodyPr>
        <a:lstStyle/>
        <a:p>
          <a:pPr marL="0" lvl="0" indent="0" algn="r" defTabSz="1511300">
            <a:lnSpc>
              <a:spcPct val="90000"/>
            </a:lnSpc>
            <a:spcBef>
              <a:spcPct val="0"/>
            </a:spcBef>
            <a:spcAft>
              <a:spcPct val="35000"/>
            </a:spcAft>
            <a:buNone/>
          </a:pPr>
          <a:r>
            <a:rPr lang="en-US" sz="3400" b="1" kern="1200" dirty="0"/>
            <a:t>Ratings</a:t>
          </a:r>
          <a:endParaRPr lang="LID4096" sz="3400" kern="1200" dirty="0"/>
        </a:p>
      </dsp:txBody>
      <dsp:txXfrm>
        <a:off x="1840511" y="2560723"/>
        <a:ext cx="3875470" cy="477796"/>
      </dsp:txXfrm>
    </dsp:sp>
    <dsp:sp modelId="{11446937-8C6B-4DC2-AB39-6476CB5A0479}">
      <dsp:nvSpPr>
        <dsp:cNvPr id="0" name=""/>
        <dsp:cNvSpPr/>
      </dsp:nvSpPr>
      <dsp:spPr>
        <a:xfrm>
          <a:off x="4017145" y="861886"/>
          <a:ext cx="2379931" cy="3875470"/>
        </a:xfrm>
        <a:prstGeom prst="rect">
          <a:avLst/>
        </a:prstGeom>
        <a:solidFill>
          <a:srgbClr val="008000"/>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421390" rIns="128016" bIns="128016"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v"/>
          </a:pPr>
          <a:r>
            <a:rPr lang="en-US" sz="1800" b="1" kern="1200" dirty="0"/>
            <a:t>1,048,575 rows</a:t>
          </a:r>
          <a:endParaRPr lang="LID4096" sz="1800" b="1" kern="1200" dirty="0"/>
        </a:p>
        <a:p>
          <a:pPr marL="171450" lvl="1" indent="-171450" algn="l" defTabSz="800100">
            <a:lnSpc>
              <a:spcPct val="90000"/>
            </a:lnSpc>
            <a:spcBef>
              <a:spcPct val="0"/>
            </a:spcBef>
            <a:spcAft>
              <a:spcPct val="15000"/>
            </a:spcAft>
            <a:buFont typeface="Wingdings" panose="05000000000000000000" pitchFamily="2" charset="2"/>
            <a:buNone/>
          </a:pPr>
          <a:endParaRPr lang="LID4096" sz="1800" b="1" kern="1200" dirty="0">
            <a:solidFill>
              <a:schemeClr val="bg1">
                <a:lumMod val="85000"/>
              </a:schemeClr>
            </a:solidFill>
          </a:endParaRPr>
        </a:p>
        <a:p>
          <a:pPr marL="171450" lvl="1" indent="-171450" algn="l" defTabSz="800100">
            <a:lnSpc>
              <a:spcPct val="90000"/>
            </a:lnSpc>
            <a:spcBef>
              <a:spcPct val="0"/>
            </a:spcBef>
            <a:spcAft>
              <a:spcPct val="15000"/>
            </a:spcAft>
            <a:buChar char="•"/>
          </a:pPr>
          <a:r>
            <a:rPr lang="en-US" sz="1800" kern="1200" dirty="0"/>
            <a:t>User-ID</a:t>
          </a:r>
          <a:endParaRPr lang="LID4096" sz="1800" kern="1200" dirty="0"/>
        </a:p>
        <a:p>
          <a:pPr marL="171450" lvl="1" indent="-171450" algn="l" defTabSz="800100">
            <a:lnSpc>
              <a:spcPct val="90000"/>
            </a:lnSpc>
            <a:spcBef>
              <a:spcPct val="0"/>
            </a:spcBef>
            <a:spcAft>
              <a:spcPct val="15000"/>
            </a:spcAft>
            <a:buChar char="•"/>
          </a:pPr>
          <a:r>
            <a:rPr lang="en-US" sz="1800" kern="1200" dirty="0"/>
            <a:t>ISBN</a:t>
          </a:r>
          <a:endParaRPr lang="LID4096" sz="1800" kern="1200" dirty="0"/>
        </a:p>
        <a:p>
          <a:pPr marL="171450" lvl="1" indent="-171450" algn="l" defTabSz="800100">
            <a:lnSpc>
              <a:spcPct val="90000"/>
            </a:lnSpc>
            <a:spcBef>
              <a:spcPct val="0"/>
            </a:spcBef>
            <a:spcAft>
              <a:spcPct val="15000"/>
            </a:spcAft>
            <a:buChar char="•"/>
          </a:pPr>
          <a:r>
            <a:rPr lang="en-US" sz="1800" kern="1200" dirty="0"/>
            <a:t>Book-Rating</a:t>
          </a:r>
          <a:endParaRPr lang="LID4096" sz="1800" kern="1200" dirty="0"/>
        </a:p>
      </dsp:txBody>
      <dsp:txXfrm>
        <a:off x="4017145" y="861886"/>
        <a:ext cx="2379931" cy="3875470"/>
      </dsp:txXfrm>
    </dsp:sp>
    <dsp:sp modelId="{7A377DD0-CF08-478E-AE06-B991C1FA7D10}">
      <dsp:nvSpPr>
        <dsp:cNvPr id="0" name=""/>
        <dsp:cNvSpPr/>
      </dsp:nvSpPr>
      <dsp:spPr>
        <a:xfrm>
          <a:off x="3456384" y="216020"/>
          <a:ext cx="955592" cy="955592"/>
        </a:xfrm>
        <a:prstGeom prst="rect">
          <a:avLst/>
        </a:prstGeom>
        <a:blipFill rotWithShape="1">
          <a:blip xmlns:r="http://schemas.openxmlformats.org/officeDocument/2006/relationships" r:embed="rId3">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954F89CF-CD00-463E-A20E-395A20AD4770}">
      <dsp:nvSpPr>
        <dsp:cNvPr id="0" name=""/>
        <dsp:cNvSpPr/>
      </dsp:nvSpPr>
      <dsp:spPr>
        <a:xfrm rot="16200000">
          <a:off x="5319308" y="2560723"/>
          <a:ext cx="3875470" cy="477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1390" bIns="0" numCol="1" spcCol="1270" anchor="t" anchorCtr="0">
          <a:noAutofit/>
        </a:bodyPr>
        <a:lstStyle/>
        <a:p>
          <a:pPr marL="0" lvl="0" indent="0" algn="r" defTabSz="1511300">
            <a:lnSpc>
              <a:spcPct val="90000"/>
            </a:lnSpc>
            <a:spcBef>
              <a:spcPct val="0"/>
            </a:spcBef>
            <a:spcAft>
              <a:spcPct val="35000"/>
            </a:spcAft>
            <a:buNone/>
          </a:pPr>
          <a:r>
            <a:rPr lang="en-US" sz="3400" b="1" kern="1200" dirty="0"/>
            <a:t>Users</a:t>
          </a:r>
          <a:endParaRPr lang="LID4096" sz="3400" kern="1200" dirty="0"/>
        </a:p>
      </dsp:txBody>
      <dsp:txXfrm>
        <a:off x="5319308" y="2560723"/>
        <a:ext cx="3875470" cy="477796"/>
      </dsp:txXfrm>
    </dsp:sp>
    <dsp:sp modelId="{D21C29C1-31FB-41FD-8A2A-924127D4952B}">
      <dsp:nvSpPr>
        <dsp:cNvPr id="0" name=""/>
        <dsp:cNvSpPr/>
      </dsp:nvSpPr>
      <dsp:spPr>
        <a:xfrm>
          <a:off x="7495941" y="861886"/>
          <a:ext cx="2379931" cy="3875470"/>
        </a:xfrm>
        <a:prstGeom prst="rect">
          <a:avLst/>
        </a:prstGeom>
        <a:solidFill>
          <a:srgbClr val="4895EF"/>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421390" rIns="128016" bIns="128016"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v"/>
          </a:pPr>
          <a:r>
            <a:rPr lang="en-US" sz="1800" b="1" kern="1200" dirty="0"/>
            <a:t>278,859 rows</a:t>
          </a:r>
          <a:endParaRPr lang="LID4096" sz="1800" b="1" kern="1200" dirty="0"/>
        </a:p>
        <a:p>
          <a:pPr marL="171450" lvl="1" indent="-171450" algn="l" defTabSz="800100">
            <a:lnSpc>
              <a:spcPct val="90000"/>
            </a:lnSpc>
            <a:spcBef>
              <a:spcPct val="0"/>
            </a:spcBef>
            <a:spcAft>
              <a:spcPct val="15000"/>
            </a:spcAft>
            <a:buFont typeface="Wingdings" panose="05000000000000000000" pitchFamily="2" charset="2"/>
            <a:buChar char="v"/>
          </a:pPr>
          <a:endParaRPr lang="LID4096" sz="1800" b="1" kern="1200" dirty="0">
            <a:solidFill>
              <a:schemeClr val="bg1">
                <a:lumMod val="85000"/>
              </a:schemeClr>
            </a:solidFill>
          </a:endParaRP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User-ID</a:t>
          </a:r>
          <a:endParaRPr lang="LID4096"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Location</a:t>
          </a:r>
          <a:endParaRPr lang="LID4096"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Age</a:t>
          </a:r>
          <a:endParaRPr lang="LID4096" sz="1800" kern="1200" dirty="0"/>
        </a:p>
      </dsp:txBody>
      <dsp:txXfrm>
        <a:off x="7495941" y="861886"/>
        <a:ext cx="2379931" cy="3875470"/>
      </dsp:txXfrm>
    </dsp:sp>
    <dsp:sp modelId="{D8CD0F6A-C147-4492-9F9A-10B4ED2C429E}">
      <dsp:nvSpPr>
        <dsp:cNvPr id="0" name=""/>
        <dsp:cNvSpPr/>
      </dsp:nvSpPr>
      <dsp:spPr>
        <a:xfrm>
          <a:off x="6984776" y="216020"/>
          <a:ext cx="955592" cy="955592"/>
        </a:xfrm>
        <a:prstGeom prst="rect">
          <a:avLst/>
        </a:prstGeom>
        <a:blipFill rotWithShape="1">
          <a:blip xmlns:r="http://schemas.openxmlformats.org/officeDocument/2006/relationships" r:embed="rId5">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CDC14-E70E-4142-8D08-5CEA2289311E}">
      <dsp:nvSpPr>
        <dsp:cNvPr id="0" name=""/>
        <dsp:cNvSpPr/>
      </dsp:nvSpPr>
      <dsp:spPr>
        <a:xfrm rot="5400000">
          <a:off x="2121571" y="1477562"/>
          <a:ext cx="1306776" cy="148771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F41697-388A-4230-B274-1EB37387BC6E}">
      <dsp:nvSpPr>
        <dsp:cNvPr id="0" name=""/>
        <dsp:cNvSpPr/>
      </dsp:nvSpPr>
      <dsp:spPr>
        <a:xfrm>
          <a:off x="1775355" y="28974"/>
          <a:ext cx="2199842" cy="1539818"/>
        </a:xfrm>
        <a:prstGeom prst="roundRect">
          <a:avLst>
            <a:gd name="adj" fmla="val 16670"/>
          </a:avLst>
        </a:prstGeom>
        <a:solidFill>
          <a:srgbClr val="004B23"/>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Cleaning</a:t>
          </a:r>
          <a:endParaRPr lang="LID4096" sz="2400" kern="1200" dirty="0"/>
        </a:p>
      </dsp:txBody>
      <dsp:txXfrm>
        <a:off x="1850536" y="104155"/>
        <a:ext cx="2049480" cy="1389456"/>
      </dsp:txXfrm>
    </dsp:sp>
    <dsp:sp modelId="{608FEE84-3C1F-44AB-B690-49C2CEF85224}">
      <dsp:nvSpPr>
        <dsp:cNvPr id="0" name=""/>
        <dsp:cNvSpPr/>
      </dsp:nvSpPr>
      <dsp:spPr>
        <a:xfrm>
          <a:off x="4004405" y="175831"/>
          <a:ext cx="2872352" cy="124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Spark Environment in Google Colab</a:t>
          </a:r>
          <a:endParaRPr lang="LID4096" sz="1500" kern="1200" dirty="0"/>
        </a:p>
        <a:p>
          <a:pPr marL="114300" lvl="1" indent="-114300" algn="l" defTabSz="666750">
            <a:lnSpc>
              <a:spcPct val="90000"/>
            </a:lnSpc>
            <a:spcBef>
              <a:spcPct val="0"/>
            </a:spcBef>
            <a:spcAft>
              <a:spcPct val="15000"/>
            </a:spcAft>
            <a:buChar char="•"/>
          </a:pPr>
          <a:r>
            <a:rPr lang="en-US" sz="1500" kern="1200" dirty="0"/>
            <a:t>Libraries: pyCountry, isbnlib, python-</a:t>
          </a:r>
          <a:r>
            <a:rPr lang="en-US" sz="1500" kern="1200" dirty="0" err="1"/>
            <a:t>Levenshtein</a:t>
          </a:r>
          <a:endParaRPr lang="LID4096" sz="1500" kern="1200" dirty="0"/>
        </a:p>
      </dsp:txBody>
      <dsp:txXfrm>
        <a:off x="4004405" y="175831"/>
        <a:ext cx="2872352" cy="1244549"/>
      </dsp:txXfrm>
    </dsp:sp>
    <dsp:sp modelId="{51F40206-9E96-4354-88A2-3DF95F4C2C31}">
      <dsp:nvSpPr>
        <dsp:cNvPr id="0" name=""/>
        <dsp:cNvSpPr/>
      </dsp:nvSpPr>
      <dsp:spPr>
        <a:xfrm rot="5400000">
          <a:off x="4250850" y="3207286"/>
          <a:ext cx="1306776" cy="148771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4B31A4-386A-4683-9A94-4BB4BEE087C3}">
      <dsp:nvSpPr>
        <dsp:cNvPr id="0" name=""/>
        <dsp:cNvSpPr/>
      </dsp:nvSpPr>
      <dsp:spPr>
        <a:xfrm>
          <a:off x="3904634" y="1758698"/>
          <a:ext cx="2199842" cy="1539818"/>
        </a:xfrm>
        <a:prstGeom prst="roundRect">
          <a:avLst>
            <a:gd name="adj" fmla="val 16670"/>
          </a:avLst>
        </a:prstGeom>
        <a:solidFill>
          <a:srgbClr val="007200"/>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Visualization</a:t>
          </a:r>
          <a:endParaRPr lang="LID4096" sz="2400" kern="1200" dirty="0"/>
        </a:p>
      </dsp:txBody>
      <dsp:txXfrm>
        <a:off x="3979815" y="1833879"/>
        <a:ext cx="2049480" cy="1389456"/>
      </dsp:txXfrm>
    </dsp:sp>
    <dsp:sp modelId="{503A25D9-F760-4F54-9F14-18AB20DCCE35}">
      <dsp:nvSpPr>
        <dsp:cNvPr id="0" name=""/>
        <dsp:cNvSpPr/>
      </dsp:nvSpPr>
      <dsp:spPr>
        <a:xfrm>
          <a:off x="6104476" y="1905555"/>
          <a:ext cx="1599955" cy="124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Tableau</a:t>
          </a:r>
          <a:endParaRPr lang="LID4096" sz="1500" kern="1200" dirty="0"/>
        </a:p>
      </dsp:txBody>
      <dsp:txXfrm>
        <a:off x="6104476" y="1905555"/>
        <a:ext cx="1599955" cy="1244549"/>
      </dsp:txXfrm>
    </dsp:sp>
    <dsp:sp modelId="{F3FD99A7-F941-4906-83A2-0886A3DF35FB}">
      <dsp:nvSpPr>
        <dsp:cNvPr id="0" name=""/>
        <dsp:cNvSpPr/>
      </dsp:nvSpPr>
      <dsp:spPr>
        <a:xfrm>
          <a:off x="6033912" y="3488423"/>
          <a:ext cx="2199842" cy="1539818"/>
        </a:xfrm>
        <a:prstGeom prst="roundRect">
          <a:avLst>
            <a:gd name="adj" fmla="val 16670"/>
          </a:avLst>
        </a:prstGeom>
        <a:solidFill>
          <a:srgbClr val="38B000"/>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Insights</a:t>
          </a:r>
          <a:endParaRPr lang="LID4096" sz="2400" kern="1200" dirty="0"/>
        </a:p>
      </dsp:txBody>
      <dsp:txXfrm>
        <a:off x="6109093" y="3563604"/>
        <a:ext cx="2049480" cy="1389456"/>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2/8/2023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2/8/2023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2/8/2023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2/8/2023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2/8/2023</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2/8/2023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2/8/2023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2/8/2023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2/8/2023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2/8/2023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2/8/2023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2/8/2023</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50196" y="1498601"/>
            <a:ext cx="7530761" cy="3298825"/>
          </a:xfrm>
        </p:spPr>
        <p:txBody>
          <a:bodyPr anchor="ctr"/>
          <a:lstStyle/>
          <a:p>
            <a:r>
              <a:rPr lang="en-US" sz="4400" b="1" dirty="0"/>
              <a:t>BOOK-CROSSING DATASET</a:t>
            </a:r>
            <a:br>
              <a:rPr lang="en-US" dirty="0"/>
            </a:br>
            <a:r>
              <a:rPr lang="en-US" sz="3600" dirty="0"/>
              <a:t>Data cleaning and EDA</a:t>
            </a:r>
            <a:br>
              <a:rPr lang="en-US" sz="3600" dirty="0"/>
            </a:br>
            <a:br>
              <a:rPr lang="en-US" sz="3600" dirty="0"/>
            </a:br>
            <a:endParaRPr lang="en-US" sz="3600" dirty="0"/>
          </a:p>
        </p:txBody>
      </p:sp>
      <p:sp>
        <p:nvSpPr>
          <p:cNvPr id="4" name="TextBox 3">
            <a:extLst>
              <a:ext uri="{FF2B5EF4-FFF2-40B4-BE49-F238E27FC236}">
                <a16:creationId xmlns:a16="http://schemas.microsoft.com/office/drawing/2014/main" id="{BE7B158A-6E43-9536-4A7F-3B4C4C4E7FA4}"/>
              </a:ext>
            </a:extLst>
          </p:cNvPr>
          <p:cNvSpPr txBox="1"/>
          <p:nvPr/>
        </p:nvSpPr>
        <p:spPr>
          <a:xfrm>
            <a:off x="9622804" y="6396335"/>
            <a:ext cx="2592288" cy="461665"/>
          </a:xfrm>
          <a:prstGeom prst="rect">
            <a:avLst/>
          </a:prstGeom>
          <a:noFill/>
        </p:spPr>
        <p:txBody>
          <a:bodyPr wrap="square" rtlCol="0">
            <a:spAutoFit/>
          </a:bodyPr>
          <a:lstStyle/>
          <a:p>
            <a:pPr algn="r"/>
            <a:r>
              <a:rPr lang="en-US" sz="2400" dirty="0"/>
              <a:t>Dana Drouskin</a:t>
            </a:r>
            <a:endParaRPr lang="LID4096"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4624"/>
            <a:ext cx="11521280" cy="733710"/>
          </a:xfrm>
        </p:spPr>
        <p:txBody>
          <a:bodyPr anchor="b">
            <a:noAutofit/>
          </a:bodyPr>
          <a:lstStyle/>
          <a:p>
            <a:pPr>
              <a:lnSpc>
                <a:spcPct val="150000"/>
              </a:lnSpc>
            </a:pPr>
            <a:r>
              <a:rPr lang="en-US" sz="3200" b="1" dirty="0"/>
              <a:t>Data Cleaning and Preparation - Users</a:t>
            </a:r>
          </a:p>
        </p:txBody>
      </p:sp>
      <p:sp>
        <p:nvSpPr>
          <p:cNvPr id="4" name="Rectangle 3">
            <a:extLst>
              <a:ext uri="{FF2B5EF4-FFF2-40B4-BE49-F238E27FC236}">
                <a16:creationId xmlns:a16="http://schemas.microsoft.com/office/drawing/2014/main" id="{F9FC01C4-1477-4B8E-1DE4-BB14DD5C5589}"/>
              </a:ext>
            </a:extLst>
          </p:cNvPr>
          <p:cNvSpPr/>
          <p:nvPr/>
        </p:nvSpPr>
        <p:spPr>
          <a:xfrm>
            <a:off x="333772" y="778334"/>
            <a:ext cx="11521280" cy="5891026"/>
          </a:xfrm>
          <a:prstGeom prst="rect">
            <a:avLst/>
          </a:prstGeom>
          <a:solidFill>
            <a:srgbClr val="4895E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800" b="1" dirty="0">
                <a:solidFill>
                  <a:srgbClr val="1060BC"/>
                </a:solidFill>
              </a:rPr>
              <a:t>City, State, Country Columns Process:</a:t>
            </a:r>
          </a:p>
          <a:p>
            <a:endParaRPr lang="en-US" sz="1800" b="1" dirty="0"/>
          </a:p>
          <a:p>
            <a:pPr marL="285750" indent="-285750">
              <a:lnSpc>
                <a:spcPct val="150000"/>
              </a:lnSpc>
              <a:spcAft>
                <a:spcPts val="600"/>
              </a:spcAft>
              <a:buFont typeface="Wingdings" panose="05000000000000000000" pitchFamily="2" charset="2"/>
              <a:buChar char="Ø"/>
            </a:pPr>
            <a:r>
              <a:rPr lang="en-US" sz="1800" dirty="0"/>
              <a:t>The plan is to build dictionaries for City, State, and Country with validated, homogenized values by running a series of 3 functions to maximize the chances for validation.</a:t>
            </a:r>
          </a:p>
          <a:p>
            <a:pPr marL="285750" indent="-285750">
              <a:lnSpc>
                <a:spcPct val="150000"/>
              </a:lnSpc>
              <a:spcAft>
                <a:spcPts val="600"/>
              </a:spcAft>
              <a:buFont typeface="Wingdings" panose="05000000000000000000" pitchFamily="2" charset="2"/>
              <a:buChar char="Ø"/>
            </a:pPr>
            <a:r>
              <a:rPr lang="en-US" sz="1800" dirty="0"/>
              <a:t>Each function will perform validation rules. If the value is valid, it will be entered to the designated dictionary. Else, it will be appended to a list container for unvalidated values, which will then go through the search rules of the 2nd function. This process will be repeated through the 3rd function as well.</a:t>
            </a:r>
          </a:p>
          <a:p>
            <a:pPr marL="285750" indent="-285750">
              <a:lnSpc>
                <a:spcPct val="150000"/>
              </a:lnSpc>
              <a:spcAft>
                <a:spcPts val="600"/>
              </a:spcAft>
              <a:buFont typeface="Wingdings" panose="05000000000000000000" pitchFamily="2" charset="2"/>
              <a:buChar char="Ø"/>
            </a:pPr>
            <a:r>
              <a:rPr lang="en-US" sz="1800" dirty="0"/>
              <a:t>UDFs were defined to transform values by the respective dictionaries if the values exist, or ‘Unknown’ for values which don’t exist in the dictionaries. In this step, all ‘Unknown’ values earlier turned to nulls are being set back to ‘Unknown’.</a:t>
            </a:r>
          </a:p>
          <a:p>
            <a:endParaRPr lang="en-US" sz="1800" b="1" dirty="0">
              <a:solidFill>
                <a:schemeClr val="bg1"/>
              </a:solidFill>
            </a:endParaRPr>
          </a:p>
          <a:p>
            <a:pPr>
              <a:spcAft>
                <a:spcPts val="600"/>
              </a:spcAft>
            </a:pPr>
            <a:r>
              <a:rPr lang="en-US" sz="1600" dirty="0">
                <a:solidFill>
                  <a:schemeClr val="bg1"/>
                </a:solidFill>
              </a:rPr>
              <a:t> </a:t>
            </a:r>
          </a:p>
        </p:txBody>
      </p:sp>
    </p:spTree>
    <p:extLst>
      <p:ext uri="{BB962C8B-B14F-4D97-AF65-F5344CB8AC3E}">
        <p14:creationId xmlns:p14="http://schemas.microsoft.com/office/powerpoint/2010/main" val="370085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4624"/>
            <a:ext cx="11521280" cy="733710"/>
          </a:xfrm>
        </p:spPr>
        <p:txBody>
          <a:bodyPr anchor="b">
            <a:noAutofit/>
          </a:bodyPr>
          <a:lstStyle/>
          <a:p>
            <a:pPr>
              <a:lnSpc>
                <a:spcPct val="150000"/>
              </a:lnSpc>
            </a:pPr>
            <a:r>
              <a:rPr lang="en-US" sz="3200" b="1" dirty="0"/>
              <a:t>Data Cleaning and Preparation - Users</a:t>
            </a:r>
          </a:p>
        </p:txBody>
      </p:sp>
      <p:sp>
        <p:nvSpPr>
          <p:cNvPr id="4" name="Rectangle 3">
            <a:extLst>
              <a:ext uri="{FF2B5EF4-FFF2-40B4-BE49-F238E27FC236}">
                <a16:creationId xmlns:a16="http://schemas.microsoft.com/office/drawing/2014/main" id="{F9FC01C4-1477-4B8E-1DE4-BB14DD5C5589}"/>
              </a:ext>
            </a:extLst>
          </p:cNvPr>
          <p:cNvSpPr/>
          <p:nvPr/>
        </p:nvSpPr>
        <p:spPr>
          <a:xfrm>
            <a:off x="333772" y="778334"/>
            <a:ext cx="11521280" cy="5891026"/>
          </a:xfrm>
          <a:prstGeom prst="rect">
            <a:avLst/>
          </a:prstGeom>
          <a:solidFill>
            <a:srgbClr val="4895E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800" b="1" dirty="0">
                <a:solidFill>
                  <a:srgbClr val="1060BC"/>
                </a:solidFill>
              </a:rPr>
              <a:t>City, State, Country Columns Preparation:</a:t>
            </a:r>
          </a:p>
          <a:p>
            <a:endParaRPr lang="en-US" sz="1800" b="1" dirty="0"/>
          </a:p>
          <a:p>
            <a:pPr marL="285750" indent="-285750">
              <a:lnSpc>
                <a:spcPct val="150000"/>
              </a:lnSpc>
              <a:buFont typeface="Wingdings" panose="05000000000000000000" pitchFamily="2" charset="2"/>
              <a:buChar char="Ø"/>
            </a:pPr>
            <a:r>
              <a:rPr lang="en-US" sz="1800" dirty="0"/>
              <a:t>Replaced some characters in order to improve the chances of these locations to be validated. For example, replacing ‘&amp;’ with ‘and’ will allow places such as ‘Trinidad and Tobago’ to get validated.</a:t>
            </a:r>
          </a:p>
          <a:p>
            <a:pPr marL="285750" indent="-285750">
              <a:lnSpc>
                <a:spcPct val="150000"/>
              </a:lnSpc>
              <a:buFont typeface="Wingdings" panose="05000000000000000000" pitchFamily="2" charset="2"/>
              <a:buChar char="Ø"/>
            </a:pPr>
            <a:r>
              <a:rPr lang="en-US" sz="1800" dirty="0"/>
              <a:t>Removed all punctuation marks.</a:t>
            </a:r>
          </a:p>
          <a:p>
            <a:pPr marL="285750" indent="-285750">
              <a:lnSpc>
                <a:spcPct val="150000"/>
              </a:lnSpc>
              <a:buFont typeface="Wingdings" panose="05000000000000000000" pitchFamily="2" charset="2"/>
              <a:buChar char="Ø"/>
            </a:pPr>
            <a:r>
              <a:rPr lang="en-US" sz="1800" dirty="0"/>
              <a:t>Removed all digits. Although there is a chance that some numbers will get validated with pyCountry as country codes etc., after testing this option, it provided almost no matches. Moreover, it made matters worse as it prevented validation of locations that otherwise could get validated.</a:t>
            </a:r>
          </a:p>
          <a:p>
            <a:pPr marL="285750" indent="-285750">
              <a:lnSpc>
                <a:spcPct val="150000"/>
              </a:lnSpc>
              <a:buFont typeface="Wingdings" panose="05000000000000000000" pitchFamily="2" charset="2"/>
              <a:buChar char="Ø"/>
            </a:pPr>
            <a:r>
              <a:rPr lang="en-US" sz="1800" dirty="0"/>
              <a:t>Some values provided in full or short length (i.e., ‘Saint Paul’ and ‘St. Paul’). Homogenized by converting all ‘Saint’ to ‘St’, ‘Fort’ to ‘Ft’, ‘Township’ to ‘Twp’. Etc.</a:t>
            </a:r>
          </a:p>
          <a:p>
            <a:pPr marL="285750" indent="-285750">
              <a:lnSpc>
                <a:spcPct val="150000"/>
              </a:lnSpc>
              <a:buFont typeface="Wingdings" panose="05000000000000000000" pitchFamily="2" charset="2"/>
              <a:buChar char="Ø"/>
            </a:pPr>
            <a:r>
              <a:rPr lang="en-US" sz="1800" dirty="0"/>
              <a:t>Converted all ‘Unknown’ values (temporarily) to nulls as to avoid these from participating in the validation process.</a:t>
            </a:r>
          </a:p>
          <a:p>
            <a:pPr marL="285750" indent="-285750">
              <a:lnSpc>
                <a:spcPct val="150000"/>
              </a:lnSpc>
              <a:buFont typeface="Wingdings" panose="05000000000000000000" pitchFamily="2" charset="2"/>
              <a:buChar char="Ø"/>
            </a:pPr>
            <a:r>
              <a:rPr lang="en-US" sz="1800" dirty="0"/>
              <a:t>There are 765 nulls in City, 17457 nulls in State and 4739 nulls in Country. </a:t>
            </a:r>
          </a:p>
          <a:p>
            <a:endParaRPr lang="en-US" sz="1800" b="1" dirty="0">
              <a:solidFill>
                <a:schemeClr val="bg1"/>
              </a:solidFill>
            </a:endParaRPr>
          </a:p>
          <a:p>
            <a:pPr>
              <a:spcAft>
                <a:spcPts val="600"/>
              </a:spcAft>
            </a:pPr>
            <a:r>
              <a:rPr lang="en-US" sz="1600" dirty="0">
                <a:solidFill>
                  <a:schemeClr val="bg1"/>
                </a:solidFill>
              </a:rPr>
              <a:t> </a:t>
            </a:r>
          </a:p>
        </p:txBody>
      </p:sp>
    </p:spTree>
    <p:extLst>
      <p:ext uri="{BB962C8B-B14F-4D97-AF65-F5344CB8AC3E}">
        <p14:creationId xmlns:p14="http://schemas.microsoft.com/office/powerpoint/2010/main" val="369628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4624"/>
            <a:ext cx="11521280" cy="733710"/>
          </a:xfrm>
        </p:spPr>
        <p:txBody>
          <a:bodyPr anchor="b">
            <a:noAutofit/>
          </a:bodyPr>
          <a:lstStyle/>
          <a:p>
            <a:pPr>
              <a:lnSpc>
                <a:spcPct val="150000"/>
              </a:lnSpc>
            </a:pPr>
            <a:r>
              <a:rPr lang="en-US" sz="3200" b="1" dirty="0"/>
              <a:t>Data Cleaning and Preparation - Users</a:t>
            </a:r>
          </a:p>
        </p:txBody>
      </p:sp>
      <p:sp>
        <p:nvSpPr>
          <p:cNvPr id="4" name="Rectangle 3">
            <a:extLst>
              <a:ext uri="{FF2B5EF4-FFF2-40B4-BE49-F238E27FC236}">
                <a16:creationId xmlns:a16="http://schemas.microsoft.com/office/drawing/2014/main" id="{F9FC01C4-1477-4B8E-1DE4-BB14DD5C5589}"/>
              </a:ext>
            </a:extLst>
          </p:cNvPr>
          <p:cNvSpPr/>
          <p:nvPr/>
        </p:nvSpPr>
        <p:spPr>
          <a:xfrm>
            <a:off x="333772" y="778334"/>
            <a:ext cx="11521280" cy="5891026"/>
          </a:xfrm>
          <a:prstGeom prst="rect">
            <a:avLst/>
          </a:prstGeom>
          <a:solidFill>
            <a:srgbClr val="4895E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800" b="1" dirty="0">
                <a:solidFill>
                  <a:srgbClr val="1060BC"/>
                </a:solidFill>
              </a:rPr>
              <a:t>City, State, Country Columns Functions:</a:t>
            </a:r>
          </a:p>
          <a:p>
            <a:endParaRPr lang="en-US" sz="1800" b="1" dirty="0"/>
          </a:p>
          <a:p>
            <a:pPr marL="285750" indent="-285750">
              <a:lnSpc>
                <a:spcPct val="150000"/>
              </a:lnSpc>
              <a:buFont typeface="Wingdings" panose="05000000000000000000" pitchFamily="2" charset="2"/>
              <a:buChar char="Ø"/>
            </a:pPr>
            <a:r>
              <a:rPr lang="en-US" sz="1800" dirty="0"/>
              <a:t>Compared city, state and country values with corresponding values uploaded from a csv file downloaded from data.world containing 195 country names, 3,401 state (or region) names, and 132,149 city names. In order to maximize chances for validation, all character transformations applied here as well, and then collected 3 lists of city, state and country for comparison. </a:t>
            </a:r>
          </a:p>
          <a:p>
            <a:pPr>
              <a:lnSpc>
                <a:spcPct val="150000"/>
              </a:lnSpc>
            </a:pPr>
            <a:endParaRPr lang="en-US" sz="1800" dirty="0"/>
          </a:p>
          <a:p>
            <a:pPr marL="285750" indent="-285750">
              <a:lnSpc>
                <a:spcPct val="150000"/>
              </a:lnSpc>
              <a:buFont typeface="Wingdings" panose="05000000000000000000" pitchFamily="2" charset="2"/>
              <a:buChar char="Ø"/>
            </a:pPr>
            <a:r>
              <a:rPr lang="en-US" sz="1800" dirty="0"/>
              <a:t>Used the python library pyCountry which provides standard info for countries and subdivisions of countries to validate country, state and city values. </a:t>
            </a:r>
          </a:p>
          <a:p>
            <a:pPr>
              <a:lnSpc>
                <a:spcPct val="150000"/>
              </a:lnSpc>
            </a:pPr>
            <a:endParaRPr lang="en-US" sz="1800" dirty="0"/>
          </a:p>
          <a:p>
            <a:pPr marL="285750" indent="-285750">
              <a:lnSpc>
                <a:spcPct val="150000"/>
              </a:lnSpc>
              <a:buFont typeface="Wingdings" panose="05000000000000000000" pitchFamily="2" charset="2"/>
              <a:buChar char="Ø"/>
            </a:pPr>
            <a:r>
              <a:rPr lang="en-US" sz="1800" dirty="0"/>
              <a:t>Used the python-</a:t>
            </a:r>
            <a:r>
              <a:rPr lang="en-US" sz="1800" dirty="0" err="1"/>
              <a:t>levenshtein</a:t>
            </a:r>
            <a:r>
              <a:rPr lang="en-US" sz="1800" dirty="0"/>
              <a:t> library in combination with the values from the lists collected from the data.world file to validate city, state, and country values by calculating the levenshtein’s distance between 2 strings.</a:t>
            </a:r>
          </a:p>
        </p:txBody>
      </p:sp>
    </p:spTree>
    <p:extLst>
      <p:ext uri="{BB962C8B-B14F-4D97-AF65-F5344CB8AC3E}">
        <p14:creationId xmlns:p14="http://schemas.microsoft.com/office/powerpoint/2010/main" val="292269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4624"/>
            <a:ext cx="11521280" cy="733710"/>
          </a:xfrm>
        </p:spPr>
        <p:txBody>
          <a:bodyPr anchor="b">
            <a:noAutofit/>
          </a:bodyPr>
          <a:lstStyle/>
          <a:p>
            <a:pPr>
              <a:lnSpc>
                <a:spcPct val="150000"/>
              </a:lnSpc>
            </a:pPr>
            <a:r>
              <a:rPr lang="en-US" sz="3200" b="1" dirty="0"/>
              <a:t>Data Cleaning and Preparation - Users</a:t>
            </a:r>
          </a:p>
        </p:txBody>
      </p:sp>
      <p:sp>
        <p:nvSpPr>
          <p:cNvPr id="4" name="Rectangle 3">
            <a:extLst>
              <a:ext uri="{FF2B5EF4-FFF2-40B4-BE49-F238E27FC236}">
                <a16:creationId xmlns:a16="http://schemas.microsoft.com/office/drawing/2014/main" id="{F9FC01C4-1477-4B8E-1DE4-BB14DD5C5589}"/>
              </a:ext>
            </a:extLst>
          </p:cNvPr>
          <p:cNvSpPr/>
          <p:nvPr/>
        </p:nvSpPr>
        <p:spPr>
          <a:xfrm>
            <a:off x="333772" y="778334"/>
            <a:ext cx="11521280" cy="2218618"/>
          </a:xfrm>
          <a:prstGeom prst="rect">
            <a:avLst/>
          </a:prstGeom>
          <a:solidFill>
            <a:srgbClr val="4895E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800" b="1" dirty="0">
                <a:solidFill>
                  <a:srgbClr val="1060BC"/>
                </a:solidFill>
              </a:rPr>
              <a:t>City, State, Country Columns Results:</a:t>
            </a:r>
          </a:p>
          <a:p>
            <a:endParaRPr lang="en-US" sz="2000" b="1" dirty="0"/>
          </a:p>
          <a:p>
            <a:pPr marL="102902" indent="-285750">
              <a:lnSpc>
                <a:spcPct val="150000"/>
              </a:lnSpc>
              <a:buFont typeface="Wingdings" panose="05000000000000000000" pitchFamily="2" charset="2"/>
              <a:buChar char="Ø"/>
            </a:pPr>
            <a:r>
              <a:rPr lang="en-US" sz="1800" dirty="0"/>
              <a:t>City &gt;&gt; 20557 ‘Unknown’ values</a:t>
            </a:r>
          </a:p>
          <a:p>
            <a:pPr marL="102902" indent="-285750">
              <a:lnSpc>
                <a:spcPct val="150000"/>
              </a:lnSpc>
              <a:buFont typeface="Wingdings" panose="05000000000000000000" pitchFamily="2" charset="2"/>
              <a:buChar char="Ø"/>
            </a:pPr>
            <a:r>
              <a:rPr lang="en-US" sz="1800" dirty="0"/>
              <a:t>State &gt;&gt; 50312 ‘Unknown’ values</a:t>
            </a:r>
          </a:p>
          <a:p>
            <a:pPr marL="102902" indent="-285750">
              <a:lnSpc>
                <a:spcPct val="150000"/>
              </a:lnSpc>
              <a:buFont typeface="Wingdings" panose="05000000000000000000" pitchFamily="2" charset="2"/>
              <a:buChar char="Ø"/>
            </a:pPr>
            <a:r>
              <a:rPr lang="en-US" sz="1800" dirty="0"/>
              <a:t>Country &gt;&gt; 4294 ‘Unknown’ values</a:t>
            </a:r>
            <a:endParaRPr lang="en-US" sz="2000" dirty="0"/>
          </a:p>
          <a:p>
            <a:endParaRPr lang="en-US" sz="2000" b="1" dirty="0">
              <a:solidFill>
                <a:schemeClr val="bg1"/>
              </a:solidFill>
            </a:endParaRPr>
          </a:p>
          <a:p>
            <a:pPr>
              <a:spcAft>
                <a:spcPts val="600"/>
              </a:spcAft>
            </a:pPr>
            <a:r>
              <a:rPr lang="en-US" sz="1800" dirty="0">
                <a:solidFill>
                  <a:schemeClr val="bg1"/>
                </a:solidFill>
              </a:rPr>
              <a:t> </a:t>
            </a:r>
          </a:p>
        </p:txBody>
      </p:sp>
      <p:sp>
        <p:nvSpPr>
          <p:cNvPr id="3" name="Rectangle 2">
            <a:extLst>
              <a:ext uri="{FF2B5EF4-FFF2-40B4-BE49-F238E27FC236}">
                <a16:creationId xmlns:a16="http://schemas.microsoft.com/office/drawing/2014/main" id="{DBED45C8-9921-A9E4-03D7-E2EBFE624260}"/>
              </a:ext>
            </a:extLst>
          </p:cNvPr>
          <p:cNvSpPr/>
          <p:nvPr/>
        </p:nvSpPr>
        <p:spPr>
          <a:xfrm>
            <a:off x="363117" y="3140968"/>
            <a:ext cx="11521280" cy="3528392"/>
          </a:xfrm>
          <a:prstGeom prst="rect">
            <a:avLst/>
          </a:prstGeom>
          <a:solidFill>
            <a:srgbClr val="4895E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800" b="1" dirty="0">
                <a:solidFill>
                  <a:srgbClr val="1060BC"/>
                </a:solidFill>
              </a:rPr>
              <a:t>Age Column Transformations:</a:t>
            </a:r>
          </a:p>
          <a:p>
            <a:endParaRPr lang="en-US" sz="2400" b="1" dirty="0"/>
          </a:p>
          <a:p>
            <a:pPr marL="285750" indent="-285750">
              <a:lnSpc>
                <a:spcPct val="150000"/>
              </a:lnSpc>
              <a:spcAft>
                <a:spcPts val="600"/>
              </a:spcAft>
              <a:buFont typeface="Wingdings" panose="05000000000000000000" pitchFamily="2" charset="2"/>
              <a:buChar char="Ø"/>
            </a:pPr>
            <a:r>
              <a:rPr lang="en-US" sz="1800" dirty="0"/>
              <a:t>There are 110,762 nulls in the Age column, which is about 40% of total age values!</a:t>
            </a:r>
          </a:p>
          <a:p>
            <a:pPr marL="285750" indent="-285750">
              <a:lnSpc>
                <a:spcPct val="150000"/>
              </a:lnSpc>
              <a:spcAft>
                <a:spcPts val="600"/>
              </a:spcAft>
              <a:buFont typeface="Wingdings" panose="05000000000000000000" pitchFamily="2" charset="2"/>
              <a:buChar char="Ø"/>
            </a:pPr>
            <a:r>
              <a:rPr lang="en-US" sz="1800" dirty="0"/>
              <a:t>There are also unreasonable ages such as 0 or 244. Assuming an acceptable min age for leaving a book review is 8, and max age is 95. There are 1,338 unreasonable age values.</a:t>
            </a:r>
          </a:p>
          <a:p>
            <a:pPr marL="285750" indent="-285750">
              <a:lnSpc>
                <a:spcPct val="150000"/>
              </a:lnSpc>
              <a:spcAft>
                <a:spcPts val="600"/>
              </a:spcAft>
              <a:buFont typeface="Wingdings" panose="05000000000000000000" pitchFamily="2" charset="2"/>
              <a:buChar char="Ø"/>
            </a:pPr>
            <a:r>
              <a:rPr lang="en-US" sz="1800" dirty="0"/>
              <a:t>All nulls and unreasonable age values were set to -1.</a:t>
            </a:r>
          </a:p>
          <a:p>
            <a:pPr>
              <a:spcAft>
                <a:spcPts val="600"/>
              </a:spcAft>
            </a:pPr>
            <a:endParaRPr lang="en-US" sz="2400" b="1" dirty="0">
              <a:solidFill>
                <a:schemeClr val="bg1"/>
              </a:solidFill>
            </a:endParaRPr>
          </a:p>
          <a:p>
            <a:pPr>
              <a:spcAft>
                <a:spcPts val="600"/>
              </a:spcAft>
            </a:pPr>
            <a:r>
              <a:rPr lang="en-US" sz="2000" dirty="0">
                <a:solidFill>
                  <a:schemeClr val="bg1"/>
                </a:solidFill>
              </a:rPr>
              <a:t> </a:t>
            </a:r>
          </a:p>
        </p:txBody>
      </p:sp>
    </p:spTree>
    <p:extLst>
      <p:ext uri="{BB962C8B-B14F-4D97-AF65-F5344CB8AC3E}">
        <p14:creationId xmlns:p14="http://schemas.microsoft.com/office/powerpoint/2010/main" val="271121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4624"/>
            <a:ext cx="11521280" cy="733710"/>
          </a:xfrm>
        </p:spPr>
        <p:txBody>
          <a:bodyPr anchor="b">
            <a:noAutofit/>
          </a:bodyPr>
          <a:lstStyle/>
          <a:p>
            <a:pPr>
              <a:lnSpc>
                <a:spcPct val="150000"/>
              </a:lnSpc>
            </a:pPr>
            <a:r>
              <a:rPr lang="en-US" sz="3200" b="1" dirty="0"/>
              <a:t>Data Cleaning and Preparation - Ratings</a:t>
            </a:r>
          </a:p>
        </p:txBody>
      </p:sp>
      <p:sp>
        <p:nvSpPr>
          <p:cNvPr id="4" name="Rectangle 3">
            <a:extLst>
              <a:ext uri="{FF2B5EF4-FFF2-40B4-BE49-F238E27FC236}">
                <a16:creationId xmlns:a16="http://schemas.microsoft.com/office/drawing/2014/main" id="{F9FC01C4-1477-4B8E-1DE4-BB14DD5C5589}"/>
              </a:ext>
            </a:extLst>
          </p:cNvPr>
          <p:cNvSpPr/>
          <p:nvPr/>
        </p:nvSpPr>
        <p:spPr>
          <a:xfrm>
            <a:off x="333772" y="778334"/>
            <a:ext cx="11521280" cy="1138498"/>
          </a:xfrm>
          <a:prstGeom prst="rect">
            <a:avLst/>
          </a:prstGeom>
          <a:solidFill>
            <a:srgbClr val="008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rgbClr val="70FF70"/>
                </a:solidFill>
              </a:rPr>
              <a:t>User-ID Column Transformations:</a:t>
            </a:r>
            <a:endParaRPr lang="en-US" sz="2800" b="1" dirty="0"/>
          </a:p>
          <a:p>
            <a:pPr marL="285750" indent="-285750">
              <a:lnSpc>
                <a:spcPct val="150000"/>
              </a:lnSpc>
              <a:buFont typeface="Wingdings" panose="05000000000000000000" pitchFamily="2" charset="2"/>
              <a:buChar char="Ø"/>
            </a:pPr>
            <a:r>
              <a:rPr lang="en-US" sz="1800" dirty="0"/>
              <a:t>After removing some punctuation marks, there are no nulls and no non-numeric characters.</a:t>
            </a:r>
          </a:p>
          <a:p>
            <a:pPr marL="285750" indent="-285750">
              <a:lnSpc>
                <a:spcPct val="150000"/>
              </a:lnSpc>
              <a:buFont typeface="Wingdings" panose="05000000000000000000" pitchFamily="2" charset="2"/>
              <a:buChar char="Ø"/>
            </a:pPr>
            <a:r>
              <a:rPr lang="en-US" sz="1800" dirty="0"/>
              <a:t>Casted User-ID column  to int datatype.</a:t>
            </a:r>
            <a:endParaRPr lang="LID4096" sz="1800" dirty="0"/>
          </a:p>
          <a:p>
            <a:pPr>
              <a:spcAft>
                <a:spcPts val="600"/>
              </a:spcAft>
            </a:pPr>
            <a:endParaRPr lang="en-US" sz="2800" b="1" dirty="0">
              <a:solidFill>
                <a:schemeClr val="bg1"/>
              </a:solidFill>
            </a:endParaRPr>
          </a:p>
          <a:p>
            <a:pPr>
              <a:spcAft>
                <a:spcPts val="600"/>
              </a:spcAft>
            </a:pPr>
            <a:r>
              <a:rPr lang="en-US" sz="2400" dirty="0">
                <a:solidFill>
                  <a:schemeClr val="bg1"/>
                </a:solidFill>
              </a:rPr>
              <a:t> </a:t>
            </a:r>
          </a:p>
        </p:txBody>
      </p:sp>
      <p:sp>
        <p:nvSpPr>
          <p:cNvPr id="3" name="Rectangle 2">
            <a:extLst>
              <a:ext uri="{FF2B5EF4-FFF2-40B4-BE49-F238E27FC236}">
                <a16:creationId xmlns:a16="http://schemas.microsoft.com/office/drawing/2014/main" id="{866686EF-0B57-A087-393E-A51AFEE5D98A}"/>
              </a:ext>
            </a:extLst>
          </p:cNvPr>
          <p:cNvSpPr/>
          <p:nvPr/>
        </p:nvSpPr>
        <p:spPr>
          <a:xfrm>
            <a:off x="333772" y="2060848"/>
            <a:ext cx="11521280" cy="4608512"/>
          </a:xfrm>
          <a:prstGeom prst="rect">
            <a:avLst/>
          </a:prstGeom>
          <a:solidFill>
            <a:srgbClr val="008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rgbClr val="70FF70"/>
                </a:solidFill>
              </a:rPr>
              <a:t>ISBN Column Transformations:</a:t>
            </a:r>
            <a:endParaRPr lang="en-US" sz="1800" b="1" dirty="0"/>
          </a:p>
          <a:p>
            <a:pPr marL="285750" indent="-285750">
              <a:spcAft>
                <a:spcPts val="600"/>
              </a:spcAft>
              <a:buFont typeface="Wingdings" panose="05000000000000000000" pitchFamily="2" charset="2"/>
              <a:buChar char="Ø"/>
            </a:pPr>
            <a:r>
              <a:rPr lang="en-US" sz="1800" dirty="0">
                <a:solidFill>
                  <a:schemeClr val="bg1"/>
                </a:solidFill>
              </a:rPr>
              <a:t>Uppercase  - to avoid lowercase letter ‘x’.</a:t>
            </a:r>
          </a:p>
          <a:p>
            <a:pPr marL="285750" indent="-285750">
              <a:spcAft>
                <a:spcPts val="600"/>
              </a:spcAft>
              <a:buFont typeface="Wingdings" panose="05000000000000000000" pitchFamily="2" charset="2"/>
              <a:buChar char="Ø"/>
            </a:pPr>
            <a:r>
              <a:rPr lang="en-US" sz="1800" dirty="0">
                <a:solidFill>
                  <a:schemeClr val="bg1"/>
                </a:solidFill>
              </a:rPr>
              <a:t>There are 2,203 ISBNs which contain invalid characters.</a:t>
            </a:r>
          </a:p>
          <a:p>
            <a:pPr marL="285750" indent="-285750">
              <a:spcAft>
                <a:spcPts val="600"/>
              </a:spcAft>
              <a:buFont typeface="Wingdings" panose="05000000000000000000" pitchFamily="2" charset="2"/>
              <a:buChar char="Ø"/>
            </a:pPr>
            <a:r>
              <a:rPr lang="en-US" sz="1800" dirty="0">
                <a:solidFill>
                  <a:schemeClr val="bg1"/>
                </a:solidFill>
              </a:rPr>
              <a:t>Removed all invalid ISBN characters.</a:t>
            </a:r>
          </a:p>
          <a:p>
            <a:pPr marL="285750" indent="-285750">
              <a:spcAft>
                <a:spcPts val="600"/>
              </a:spcAft>
              <a:buFont typeface="Wingdings" panose="05000000000000000000" pitchFamily="2" charset="2"/>
              <a:buChar char="Ø"/>
            </a:pPr>
            <a:r>
              <a:rPr lang="en-US" sz="1800" dirty="0">
                <a:solidFill>
                  <a:schemeClr val="bg1"/>
                </a:solidFill>
              </a:rPr>
              <a:t>Most ISBNs in the data are 10-digits long. There are 9,503 ISBNs with length different than 10.</a:t>
            </a:r>
          </a:p>
          <a:p>
            <a:pPr marL="285750" indent="-285750">
              <a:spcAft>
                <a:spcPts val="600"/>
              </a:spcAft>
              <a:buFont typeface="Wingdings" panose="05000000000000000000" pitchFamily="2" charset="2"/>
              <a:buChar char="Ø"/>
            </a:pPr>
            <a:r>
              <a:rPr lang="en-US" sz="1800" dirty="0">
                <a:solidFill>
                  <a:schemeClr val="bg1"/>
                </a:solidFill>
              </a:rPr>
              <a:t>Using isbnlib which provides methods and functions to validate, clean and transform ISBNs. </a:t>
            </a:r>
          </a:p>
          <a:p>
            <a:pPr marL="285750" indent="-285750">
              <a:spcAft>
                <a:spcPts val="600"/>
              </a:spcAft>
              <a:buFont typeface="Wingdings" panose="05000000000000000000" pitchFamily="2" charset="2"/>
              <a:buChar char="Ø"/>
            </a:pPr>
            <a:r>
              <a:rPr lang="en-US" sz="1800" dirty="0">
                <a:solidFill>
                  <a:schemeClr val="bg1"/>
                </a:solidFill>
              </a:rPr>
              <a:t>A udf defined to transform the ISBN column per the validate_isbn() function rules.</a:t>
            </a:r>
          </a:p>
          <a:p>
            <a:pPr marL="285750" indent="-285750">
              <a:spcAft>
                <a:spcPts val="600"/>
              </a:spcAft>
              <a:buFont typeface="Wingdings" panose="05000000000000000000" pitchFamily="2" charset="2"/>
              <a:buChar char="Ø"/>
            </a:pPr>
            <a:r>
              <a:rPr lang="en-US" sz="1800" dirty="0">
                <a:solidFill>
                  <a:schemeClr val="bg1"/>
                </a:solidFill>
              </a:rPr>
              <a:t>Ended up with 12,730 ISBNs that couldn’t be validated and turned to nulls.</a:t>
            </a:r>
          </a:p>
          <a:p>
            <a:pPr marL="285750" indent="-285750">
              <a:spcAft>
                <a:spcPts val="600"/>
              </a:spcAft>
              <a:buFont typeface="Wingdings" panose="05000000000000000000" pitchFamily="2" charset="2"/>
              <a:buChar char="Ø"/>
            </a:pPr>
            <a:r>
              <a:rPr lang="en-US" sz="1800" dirty="0">
                <a:solidFill>
                  <a:schemeClr val="bg1"/>
                </a:solidFill>
              </a:rPr>
              <a:t>Dropped unvalidated null ISBNs.</a:t>
            </a:r>
          </a:p>
          <a:p>
            <a:pPr marL="285750" indent="-285750">
              <a:spcAft>
                <a:spcPts val="600"/>
              </a:spcAft>
              <a:buFont typeface="Wingdings" panose="05000000000000000000" pitchFamily="2" charset="2"/>
              <a:buChar char="Ø"/>
            </a:pPr>
            <a:r>
              <a:rPr lang="en-US" sz="1800" dirty="0">
                <a:solidFill>
                  <a:schemeClr val="bg1"/>
                </a:solidFill>
              </a:rPr>
              <a:t>All validated ISBNs were collected into a list and compared to the ISBNs list from the Books dataframe using a udf. ISBNs that were found in the Books dataframe were returned as is, while ISBNs that weren’t found in the Books dataframe were converted to ‘Unknown’. These ‘Unknown’ ISBNs will relate to the row entered manually to the Books dataframe. With this, all these rows with ratings per ‘Unknown’ books are kept.</a:t>
            </a:r>
          </a:p>
          <a:p>
            <a:pPr>
              <a:spcAft>
                <a:spcPts val="600"/>
              </a:spcAft>
            </a:pPr>
            <a:endParaRPr lang="en-US" sz="1800" b="1" dirty="0">
              <a:solidFill>
                <a:schemeClr val="bg1"/>
              </a:solidFill>
            </a:endParaRPr>
          </a:p>
          <a:p>
            <a:pPr>
              <a:spcAft>
                <a:spcPts val="600"/>
              </a:spcAft>
            </a:pPr>
            <a:r>
              <a:rPr lang="en-US" sz="1800" dirty="0">
                <a:solidFill>
                  <a:schemeClr val="bg1"/>
                </a:solidFill>
              </a:rPr>
              <a:t> </a:t>
            </a:r>
          </a:p>
        </p:txBody>
      </p:sp>
    </p:spTree>
    <p:extLst>
      <p:ext uri="{BB962C8B-B14F-4D97-AF65-F5344CB8AC3E}">
        <p14:creationId xmlns:p14="http://schemas.microsoft.com/office/powerpoint/2010/main" val="205382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4624"/>
            <a:ext cx="11521280" cy="733710"/>
          </a:xfrm>
        </p:spPr>
        <p:txBody>
          <a:bodyPr anchor="b">
            <a:noAutofit/>
          </a:bodyPr>
          <a:lstStyle/>
          <a:p>
            <a:pPr>
              <a:lnSpc>
                <a:spcPct val="150000"/>
              </a:lnSpc>
            </a:pPr>
            <a:r>
              <a:rPr lang="en-US" sz="3200" b="1" dirty="0"/>
              <a:t>Data Cleaning and Preparation - Ratings</a:t>
            </a:r>
          </a:p>
        </p:txBody>
      </p:sp>
      <p:sp>
        <p:nvSpPr>
          <p:cNvPr id="4" name="Rectangle 3">
            <a:extLst>
              <a:ext uri="{FF2B5EF4-FFF2-40B4-BE49-F238E27FC236}">
                <a16:creationId xmlns:a16="http://schemas.microsoft.com/office/drawing/2014/main" id="{F9FC01C4-1477-4B8E-1DE4-BB14DD5C5589}"/>
              </a:ext>
            </a:extLst>
          </p:cNvPr>
          <p:cNvSpPr/>
          <p:nvPr/>
        </p:nvSpPr>
        <p:spPr>
          <a:xfrm>
            <a:off x="333772" y="778334"/>
            <a:ext cx="11521280" cy="2434642"/>
          </a:xfrm>
          <a:prstGeom prst="rect">
            <a:avLst/>
          </a:prstGeom>
          <a:solidFill>
            <a:srgbClr val="008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800" b="1" dirty="0">
                <a:solidFill>
                  <a:srgbClr val="70FF70"/>
                </a:solidFill>
              </a:rPr>
              <a:t>Book-Rating Column Transformations:</a:t>
            </a:r>
            <a:endParaRPr lang="en-US" sz="1800" b="1" dirty="0"/>
          </a:p>
          <a:p>
            <a:pPr marL="285750" indent="-285750">
              <a:lnSpc>
                <a:spcPct val="150000"/>
              </a:lnSpc>
              <a:buFont typeface="Wingdings" panose="05000000000000000000" pitchFamily="2" charset="2"/>
              <a:buChar char="Ø"/>
            </a:pPr>
            <a:r>
              <a:rPr lang="en-US" sz="1800" dirty="0"/>
              <a:t>There are no nulls, no non-numeric values.</a:t>
            </a:r>
          </a:p>
          <a:p>
            <a:pPr marL="285750" indent="-285750">
              <a:lnSpc>
                <a:spcPct val="150000"/>
              </a:lnSpc>
              <a:buFont typeface="Wingdings" panose="05000000000000000000" pitchFamily="2" charset="2"/>
              <a:buChar char="Ø"/>
            </a:pPr>
            <a:r>
              <a:rPr lang="en-US" sz="1800" dirty="0"/>
              <a:t>Casted the Book-Rating column to int datatype.</a:t>
            </a:r>
          </a:p>
          <a:p>
            <a:pPr marL="285750" indent="-285750">
              <a:lnSpc>
                <a:spcPct val="150000"/>
              </a:lnSpc>
              <a:buFont typeface="Wingdings" panose="05000000000000000000" pitchFamily="2" charset="2"/>
              <a:buChar char="Ø"/>
            </a:pPr>
            <a:r>
              <a:rPr lang="en-US" sz="1800" dirty="0"/>
              <a:t>There are 17 duplicates, which were dropped.</a:t>
            </a:r>
          </a:p>
          <a:p>
            <a:pPr marL="285750" indent="-285750">
              <a:lnSpc>
                <a:spcPct val="150000"/>
              </a:lnSpc>
              <a:buFont typeface="Wingdings" panose="05000000000000000000" pitchFamily="2" charset="2"/>
              <a:buChar char="Ø"/>
            </a:pPr>
            <a:r>
              <a:rPr lang="en-US" sz="1800" dirty="0"/>
              <a:t>Unique Book-Rating values are 0-10.</a:t>
            </a:r>
          </a:p>
          <a:p>
            <a:pPr marL="285750" indent="-285750">
              <a:lnSpc>
                <a:spcPct val="150000"/>
              </a:lnSpc>
              <a:buFont typeface="Wingdings" panose="05000000000000000000" pitchFamily="2" charset="2"/>
              <a:buChar char="Ø"/>
            </a:pPr>
            <a:r>
              <a:rPr lang="en-US" sz="1800" dirty="0"/>
              <a:t>One way of distinguishing types of users' feedback is whether they are explicit or implicit.</a:t>
            </a:r>
          </a:p>
        </p:txBody>
      </p:sp>
      <p:sp>
        <p:nvSpPr>
          <p:cNvPr id="3" name="Rectangle 2">
            <a:extLst>
              <a:ext uri="{FF2B5EF4-FFF2-40B4-BE49-F238E27FC236}">
                <a16:creationId xmlns:a16="http://schemas.microsoft.com/office/drawing/2014/main" id="{5FD7385E-210B-AD3F-D6B7-E6D49F502D2D}"/>
              </a:ext>
            </a:extLst>
          </p:cNvPr>
          <p:cNvSpPr/>
          <p:nvPr/>
        </p:nvSpPr>
        <p:spPr>
          <a:xfrm>
            <a:off x="333772" y="3356992"/>
            <a:ext cx="11521280" cy="3312368"/>
          </a:xfrm>
          <a:prstGeom prst="rect">
            <a:avLst/>
          </a:prstGeom>
          <a:solidFill>
            <a:srgbClr val="008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rgbClr val="240046"/>
                </a:solidFill>
              </a:rPr>
              <a:t>Explicit Ratings – </a:t>
            </a:r>
          </a:p>
          <a:p>
            <a:r>
              <a:rPr lang="en-US" sz="1800" b="1" dirty="0">
                <a:solidFill>
                  <a:srgbClr val="70FF70"/>
                </a:solidFill>
              </a:rPr>
              <a:t>when the users actively provide information about their preference of an item by rating it.</a:t>
            </a:r>
            <a:endParaRPr lang="en-US" sz="1800" b="1" dirty="0"/>
          </a:p>
          <a:p>
            <a:r>
              <a:rPr lang="en-US" sz="1800" dirty="0"/>
              <a:t>In this dataset, ratings between 1-10 given by users are explicit ratings.</a:t>
            </a:r>
          </a:p>
          <a:p>
            <a:endParaRPr lang="en-US" sz="1800" dirty="0"/>
          </a:p>
          <a:p>
            <a:r>
              <a:rPr lang="en-US" sz="2000" b="1" dirty="0">
                <a:solidFill>
                  <a:srgbClr val="240046"/>
                </a:solidFill>
              </a:rPr>
              <a:t>Implicit Ratings – </a:t>
            </a:r>
          </a:p>
          <a:p>
            <a:r>
              <a:rPr lang="en-US" sz="1800" b="1" dirty="0">
                <a:solidFill>
                  <a:srgbClr val="70FF70"/>
                </a:solidFill>
              </a:rPr>
              <a:t>when users' preferences are derived from observing their behavior.</a:t>
            </a:r>
            <a:endParaRPr lang="en-US" sz="1800" b="1" dirty="0"/>
          </a:p>
          <a:p>
            <a:r>
              <a:rPr lang="en-US" sz="1800" dirty="0"/>
              <a:t>In this dataset, ratings equal to 0 are implicit ratings.</a:t>
            </a:r>
          </a:p>
          <a:p>
            <a:endParaRPr lang="en-US" sz="1800" dirty="0"/>
          </a:p>
          <a:p>
            <a:r>
              <a:rPr lang="en-US" sz="1800" dirty="0"/>
              <a:t>Counting implicit ratings per item determines the number of interactions with the item and represents interest in the item, although the sentiment (like/dislike) is unknown.</a:t>
            </a:r>
          </a:p>
        </p:txBody>
      </p:sp>
    </p:spTree>
    <p:extLst>
      <p:ext uri="{BB962C8B-B14F-4D97-AF65-F5344CB8AC3E}">
        <p14:creationId xmlns:p14="http://schemas.microsoft.com/office/powerpoint/2010/main" val="202323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D5589EA-09DF-DE77-AA3F-F0F768475AA7}"/>
              </a:ext>
            </a:extLst>
          </p:cNvPr>
          <p:cNvSpPr/>
          <p:nvPr/>
        </p:nvSpPr>
        <p:spPr>
          <a:xfrm>
            <a:off x="333772" y="1988840"/>
            <a:ext cx="11593288" cy="4320480"/>
          </a:xfrm>
          <a:prstGeom prst="rect">
            <a:avLst/>
          </a:prstGeom>
          <a:solidFill>
            <a:srgbClr val="FF6D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Title 1"/>
          <p:cNvSpPr>
            <a:spLocks noGrp="1"/>
          </p:cNvSpPr>
          <p:nvPr>
            <p:ph type="title"/>
          </p:nvPr>
        </p:nvSpPr>
        <p:spPr>
          <a:xfrm>
            <a:off x="1053852" y="441340"/>
            <a:ext cx="10157354" cy="1403483"/>
          </a:xfrm>
        </p:spPr>
        <p:txBody>
          <a:bodyPr anchor="t">
            <a:normAutofit/>
          </a:bodyPr>
          <a:lstStyle/>
          <a:p>
            <a:r>
              <a:rPr lang="en-US" b="1" dirty="0"/>
              <a:t>Tableau – </a:t>
            </a:r>
            <a:br>
              <a:rPr lang="en-US" b="1" dirty="0"/>
            </a:br>
            <a:r>
              <a:rPr lang="en-US" b="1" dirty="0"/>
              <a:t>Connecting to Data source</a:t>
            </a:r>
          </a:p>
        </p:txBody>
      </p:sp>
      <p:sp>
        <p:nvSpPr>
          <p:cNvPr id="4" name="Text Placeholder 3"/>
          <p:cNvSpPr>
            <a:spLocks noGrp="1"/>
          </p:cNvSpPr>
          <p:nvPr>
            <p:ph sz="half" idx="1"/>
          </p:nvPr>
        </p:nvSpPr>
        <p:spPr>
          <a:xfrm>
            <a:off x="477788" y="2060848"/>
            <a:ext cx="6840760" cy="4104456"/>
          </a:xfrm>
        </p:spPr>
        <p:txBody>
          <a:bodyPr>
            <a:normAutofit fontScale="77500" lnSpcReduction="20000"/>
          </a:bodyPr>
          <a:lstStyle/>
          <a:p>
            <a:r>
              <a:rPr lang="en-US" sz="1800" dirty="0">
                <a:solidFill>
                  <a:schemeClr val="bg1"/>
                </a:solidFill>
              </a:rPr>
              <a:t>3 clean files loaded to Tableau.</a:t>
            </a:r>
          </a:p>
          <a:p>
            <a:r>
              <a:rPr lang="en-US" sz="1800" dirty="0">
                <a:solidFill>
                  <a:schemeClr val="bg1"/>
                </a:solidFill>
              </a:rPr>
              <a:t>Ratings dataframe is the </a:t>
            </a:r>
            <a:r>
              <a:rPr lang="en-US" sz="1800" b="1" dirty="0">
                <a:solidFill>
                  <a:schemeClr val="bg1"/>
                </a:solidFill>
              </a:rPr>
              <a:t>Fact table</a:t>
            </a:r>
            <a:r>
              <a:rPr lang="en-US" sz="1800" dirty="0">
                <a:solidFill>
                  <a:schemeClr val="bg1"/>
                </a:solidFill>
              </a:rPr>
              <a:t>. Books and Users data frames are </a:t>
            </a:r>
            <a:r>
              <a:rPr lang="en-US" sz="1800" b="1" dirty="0">
                <a:solidFill>
                  <a:schemeClr val="bg1"/>
                </a:solidFill>
              </a:rPr>
              <a:t>Dimension tables</a:t>
            </a:r>
            <a:r>
              <a:rPr lang="en-US" sz="1800" dirty="0">
                <a:solidFill>
                  <a:schemeClr val="bg1"/>
                </a:solidFill>
              </a:rPr>
              <a:t>.</a:t>
            </a:r>
          </a:p>
          <a:p>
            <a:r>
              <a:rPr lang="en-US" sz="1800" dirty="0">
                <a:solidFill>
                  <a:schemeClr val="bg1"/>
                </a:solidFill>
              </a:rPr>
              <a:t>Ratings and Books are related by the ISBN columns. Ratings and Users are related by the User-ID columns.</a:t>
            </a:r>
          </a:p>
          <a:p>
            <a:r>
              <a:rPr lang="en-US" sz="1800" dirty="0">
                <a:solidFill>
                  <a:schemeClr val="bg1">
                    <a:lumMod val="95000"/>
                  </a:schemeClr>
                </a:solidFill>
              </a:rPr>
              <a:t>5 dashboards created per the different aspects of the data: Ratings, Books, Authors, Publishers, and Users. The dashboards are connected via navigation buttons.</a:t>
            </a:r>
          </a:p>
          <a:p>
            <a:r>
              <a:rPr lang="en-US" sz="1800" dirty="0">
                <a:solidFill>
                  <a:schemeClr val="bg1">
                    <a:lumMod val="95000"/>
                  </a:schemeClr>
                </a:solidFill>
              </a:rPr>
              <a:t>Each dashboard includes relevant domain numbers presented in cards, and visualization reports.</a:t>
            </a:r>
          </a:p>
          <a:p>
            <a:r>
              <a:rPr lang="en-US" sz="1800" dirty="0">
                <a:solidFill>
                  <a:schemeClr val="bg1">
                    <a:lumMod val="95000"/>
                  </a:schemeClr>
                </a:solidFill>
              </a:rPr>
              <a:t>To save on space,  improve data presentation, and adding interactivity functions, a parameter which allows to switch between 2-3 visualizations per dashboard was added.</a:t>
            </a:r>
          </a:p>
          <a:p>
            <a:r>
              <a:rPr lang="en-US" sz="1800" dirty="0">
                <a:solidFill>
                  <a:schemeClr val="bg1">
                    <a:lumMod val="95000"/>
                  </a:schemeClr>
                </a:solidFill>
              </a:rPr>
              <a:t>A ‘Top-N’ parameter which enables switching between top-5 / top-10 results when applicable is included.</a:t>
            </a:r>
          </a:p>
          <a:p>
            <a:endParaRPr lang="en-US" sz="1800" dirty="0">
              <a:solidFill>
                <a:schemeClr val="bg1">
                  <a:lumMod val="95000"/>
                </a:schemeClr>
              </a:solidFill>
            </a:endParaRPr>
          </a:p>
        </p:txBody>
      </p:sp>
      <p:pic>
        <p:nvPicPr>
          <p:cNvPr id="8" name="Content Placeholder 7" descr="Diagram&#10;&#10;Description automatically generated">
            <a:extLst>
              <a:ext uri="{FF2B5EF4-FFF2-40B4-BE49-F238E27FC236}">
                <a16:creationId xmlns:a16="http://schemas.microsoft.com/office/drawing/2014/main" id="{F2AEFD52-912F-B2B8-C220-DFF3CFAFF23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54011" y="3140968"/>
            <a:ext cx="4257025" cy="2016224"/>
          </a:xfrm>
          <a:noFill/>
        </p:spPr>
      </p:pic>
    </p:spTree>
    <p:extLst>
      <p:ext uri="{BB962C8B-B14F-4D97-AF65-F5344CB8AC3E}">
        <p14:creationId xmlns:p14="http://schemas.microsoft.com/office/powerpoint/2010/main" val="17506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6879675F-26FF-5416-B881-510EC62B56C8}"/>
              </a:ext>
            </a:extLst>
          </p:cNvPr>
          <p:cNvSpPr>
            <a:spLocks noGrp="1"/>
          </p:cNvSpPr>
          <p:nvPr>
            <p:ph type="title"/>
          </p:nvPr>
        </p:nvSpPr>
        <p:spPr>
          <a:xfrm>
            <a:off x="1053852" y="6525344"/>
            <a:ext cx="10081120" cy="284584"/>
          </a:xfrm>
        </p:spPr>
        <p:txBody>
          <a:bodyPr anchor="t">
            <a:normAutofit fontScale="90000"/>
          </a:bodyPr>
          <a:lstStyle/>
          <a:p>
            <a:pPr algn="ctr"/>
            <a:r>
              <a:rPr lang="en-US" sz="1600" dirty="0"/>
              <a:t>RATINGS Dashboard</a:t>
            </a:r>
          </a:p>
        </p:txBody>
      </p:sp>
      <p:pic>
        <p:nvPicPr>
          <p:cNvPr id="5" name="Picture Placeholder 5">
            <a:extLst>
              <a:ext uri="{FF2B5EF4-FFF2-40B4-BE49-F238E27FC236}">
                <a16:creationId xmlns:a16="http://schemas.microsoft.com/office/drawing/2014/main" id="{F098F693-1E10-C230-8052-B411B0C8B9E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65" b="465"/>
          <a:stretch/>
        </p:blipFill>
        <p:spPr>
          <a:xfrm>
            <a:off x="117748" y="116632"/>
            <a:ext cx="11953328" cy="6408712"/>
          </a:xfrm>
        </p:spPr>
      </p:pic>
    </p:spTree>
    <p:extLst>
      <p:ext uri="{BB962C8B-B14F-4D97-AF65-F5344CB8AC3E}">
        <p14:creationId xmlns:p14="http://schemas.microsoft.com/office/powerpoint/2010/main" val="2970190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6879675F-26FF-5416-B881-510EC62B56C8}"/>
              </a:ext>
            </a:extLst>
          </p:cNvPr>
          <p:cNvSpPr>
            <a:spLocks noGrp="1"/>
          </p:cNvSpPr>
          <p:nvPr>
            <p:ph type="title"/>
          </p:nvPr>
        </p:nvSpPr>
        <p:spPr>
          <a:xfrm>
            <a:off x="1053852" y="6543584"/>
            <a:ext cx="10081119" cy="269792"/>
          </a:xfrm>
        </p:spPr>
        <p:txBody>
          <a:bodyPr anchor="t">
            <a:normAutofit fontScale="90000"/>
          </a:bodyPr>
          <a:lstStyle/>
          <a:p>
            <a:pPr algn="ctr"/>
            <a:r>
              <a:rPr lang="en-US" sz="1400" dirty="0"/>
              <a:t>AUTHORS Dashboard</a:t>
            </a:r>
          </a:p>
        </p:txBody>
      </p:sp>
      <p:pic>
        <p:nvPicPr>
          <p:cNvPr id="5" name="Picture Placeholder 5">
            <a:extLst>
              <a:ext uri="{FF2B5EF4-FFF2-40B4-BE49-F238E27FC236}">
                <a16:creationId xmlns:a16="http://schemas.microsoft.com/office/drawing/2014/main" id="{F098F693-1E10-C230-8052-B411B0C8B9E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377" b="1377"/>
          <a:stretch/>
        </p:blipFill>
        <p:spPr>
          <a:xfrm>
            <a:off x="117748" y="116632"/>
            <a:ext cx="11953327" cy="6426952"/>
          </a:xfrm>
        </p:spPr>
      </p:pic>
    </p:spTree>
    <p:extLst>
      <p:ext uri="{BB962C8B-B14F-4D97-AF65-F5344CB8AC3E}">
        <p14:creationId xmlns:p14="http://schemas.microsoft.com/office/powerpoint/2010/main" val="3407913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6879675F-26FF-5416-B881-510EC62B56C8}"/>
              </a:ext>
            </a:extLst>
          </p:cNvPr>
          <p:cNvSpPr>
            <a:spLocks noGrp="1"/>
          </p:cNvSpPr>
          <p:nvPr>
            <p:ph type="title"/>
          </p:nvPr>
        </p:nvSpPr>
        <p:spPr>
          <a:xfrm>
            <a:off x="1053852" y="6471846"/>
            <a:ext cx="10082373" cy="341530"/>
          </a:xfrm>
        </p:spPr>
        <p:txBody>
          <a:bodyPr anchor="t">
            <a:normAutofit/>
          </a:bodyPr>
          <a:lstStyle/>
          <a:p>
            <a:pPr algn="ctr"/>
            <a:r>
              <a:rPr lang="en-US" sz="1400" dirty="0"/>
              <a:t>USERS Dashboard</a:t>
            </a:r>
          </a:p>
        </p:txBody>
      </p:sp>
      <p:pic>
        <p:nvPicPr>
          <p:cNvPr id="5" name="Picture Placeholder 5">
            <a:extLst>
              <a:ext uri="{FF2B5EF4-FFF2-40B4-BE49-F238E27FC236}">
                <a16:creationId xmlns:a16="http://schemas.microsoft.com/office/drawing/2014/main" id="{F098F693-1E10-C230-8052-B411B0C8B9E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25" b="825"/>
          <a:stretch/>
        </p:blipFill>
        <p:spPr>
          <a:xfrm>
            <a:off x="117748" y="116632"/>
            <a:ext cx="11953328" cy="6355214"/>
          </a:xfrm>
        </p:spPr>
      </p:pic>
    </p:spTree>
    <p:extLst>
      <p:ext uri="{BB962C8B-B14F-4D97-AF65-F5344CB8AC3E}">
        <p14:creationId xmlns:p14="http://schemas.microsoft.com/office/powerpoint/2010/main" val="3570699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0191B1C-3C44-E2C3-1B80-BCFAEA2E6C84}"/>
              </a:ext>
            </a:extLst>
          </p:cNvPr>
          <p:cNvGraphicFramePr/>
          <p:nvPr>
            <p:extLst>
              <p:ext uri="{D42A27DB-BD31-4B8C-83A1-F6EECF244321}">
                <p14:modId xmlns:p14="http://schemas.microsoft.com/office/powerpoint/2010/main" val="1987361152"/>
              </p:ext>
            </p:extLst>
          </p:nvPr>
        </p:nvGraphicFramePr>
        <p:xfrm>
          <a:off x="1053852" y="1268760"/>
          <a:ext cx="10081120" cy="5054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3111A463-FD26-14BF-8C81-35E5228EB116}"/>
              </a:ext>
            </a:extLst>
          </p:cNvPr>
          <p:cNvSpPr txBox="1"/>
          <p:nvPr/>
        </p:nvSpPr>
        <p:spPr>
          <a:xfrm>
            <a:off x="1053852" y="44623"/>
            <a:ext cx="10081120" cy="1224137"/>
          </a:xfrm>
          <a:prstGeom prst="rect">
            <a:avLst/>
          </a:prstGeom>
          <a:noFill/>
        </p:spPr>
        <p:txBody>
          <a:bodyPr wrap="square" rtlCol="0">
            <a:noAutofit/>
          </a:bodyPr>
          <a:lstStyle/>
          <a:p>
            <a:pPr algn="ctr">
              <a:lnSpc>
                <a:spcPct val="150000"/>
              </a:lnSpc>
            </a:pPr>
            <a:r>
              <a:rPr lang="en-US" sz="4400" b="1" dirty="0"/>
              <a:t>Project Description</a:t>
            </a:r>
          </a:p>
          <a:p>
            <a:endParaRPr lang="LID4096" dirty="0"/>
          </a:p>
        </p:txBody>
      </p:sp>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6879675F-26FF-5416-B881-510EC62B56C8}"/>
              </a:ext>
            </a:extLst>
          </p:cNvPr>
          <p:cNvSpPr>
            <a:spLocks noGrp="1"/>
          </p:cNvSpPr>
          <p:nvPr>
            <p:ph type="title"/>
          </p:nvPr>
        </p:nvSpPr>
        <p:spPr>
          <a:xfrm>
            <a:off x="1053852" y="6456784"/>
            <a:ext cx="10081119" cy="356592"/>
          </a:xfrm>
        </p:spPr>
        <p:txBody>
          <a:bodyPr anchor="t">
            <a:normAutofit/>
          </a:bodyPr>
          <a:lstStyle/>
          <a:p>
            <a:pPr algn="ctr"/>
            <a:r>
              <a:rPr lang="en-US" sz="1400" dirty="0"/>
              <a:t>PUBLISHERS Dashboard</a:t>
            </a:r>
          </a:p>
        </p:txBody>
      </p:sp>
      <p:pic>
        <p:nvPicPr>
          <p:cNvPr id="5" name="Picture Placeholder 5">
            <a:extLst>
              <a:ext uri="{FF2B5EF4-FFF2-40B4-BE49-F238E27FC236}">
                <a16:creationId xmlns:a16="http://schemas.microsoft.com/office/drawing/2014/main" id="{F098F693-1E10-C230-8052-B411B0C8B9E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377" b="1377"/>
          <a:stretch/>
        </p:blipFill>
        <p:spPr>
          <a:xfrm>
            <a:off x="117748" y="116632"/>
            <a:ext cx="11953327" cy="6340152"/>
          </a:xfrm>
        </p:spPr>
      </p:pic>
    </p:spTree>
    <p:extLst>
      <p:ext uri="{BB962C8B-B14F-4D97-AF65-F5344CB8AC3E}">
        <p14:creationId xmlns:p14="http://schemas.microsoft.com/office/powerpoint/2010/main" val="356191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6879675F-26FF-5416-B881-510EC62B56C8}"/>
              </a:ext>
            </a:extLst>
          </p:cNvPr>
          <p:cNvSpPr>
            <a:spLocks noGrp="1"/>
          </p:cNvSpPr>
          <p:nvPr>
            <p:ph type="title"/>
          </p:nvPr>
        </p:nvSpPr>
        <p:spPr>
          <a:xfrm>
            <a:off x="1053852" y="6525344"/>
            <a:ext cx="10081119" cy="288032"/>
          </a:xfrm>
        </p:spPr>
        <p:txBody>
          <a:bodyPr anchor="t">
            <a:normAutofit fontScale="90000"/>
          </a:bodyPr>
          <a:lstStyle/>
          <a:p>
            <a:pPr algn="ctr"/>
            <a:r>
              <a:rPr lang="en-US" sz="1400" dirty="0"/>
              <a:t>BOOKS Dashboard</a:t>
            </a:r>
          </a:p>
        </p:txBody>
      </p:sp>
      <p:pic>
        <p:nvPicPr>
          <p:cNvPr id="5" name="Picture Placeholder 5">
            <a:extLst>
              <a:ext uri="{FF2B5EF4-FFF2-40B4-BE49-F238E27FC236}">
                <a16:creationId xmlns:a16="http://schemas.microsoft.com/office/drawing/2014/main" id="{F098F693-1E10-C230-8052-B411B0C8B9E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377" b="1377"/>
          <a:stretch/>
        </p:blipFill>
        <p:spPr>
          <a:xfrm>
            <a:off x="189756" y="188640"/>
            <a:ext cx="11881319" cy="6336704"/>
          </a:xfrm>
        </p:spPr>
      </p:pic>
    </p:spTree>
    <p:extLst>
      <p:ext uri="{BB962C8B-B14F-4D97-AF65-F5344CB8AC3E}">
        <p14:creationId xmlns:p14="http://schemas.microsoft.com/office/powerpoint/2010/main" val="112140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D8A76C6C-91F7-F288-3726-8D5AC0B503CF}"/>
              </a:ext>
            </a:extLst>
          </p:cNvPr>
          <p:cNvSpPr>
            <a:spLocks noGrp="1"/>
          </p:cNvSpPr>
          <p:nvPr>
            <p:ph type="body" idx="1"/>
          </p:nvPr>
        </p:nvSpPr>
        <p:spPr>
          <a:xfrm>
            <a:off x="1053852" y="548680"/>
            <a:ext cx="10157353" cy="720080"/>
          </a:xfrm>
        </p:spPr>
        <p:txBody>
          <a:bodyPr anchor="b"/>
          <a:lstStyle/>
          <a:p>
            <a:r>
              <a:rPr lang="en-US" dirty="0"/>
              <a:t>Measures</a:t>
            </a:r>
          </a:p>
        </p:txBody>
      </p:sp>
      <p:sp>
        <p:nvSpPr>
          <p:cNvPr id="13" name="Content Placeholder 3">
            <a:extLst>
              <a:ext uri="{FF2B5EF4-FFF2-40B4-BE49-F238E27FC236}">
                <a16:creationId xmlns:a16="http://schemas.microsoft.com/office/drawing/2014/main" id="{DB56527E-6C23-3822-E624-173066E6B709}"/>
              </a:ext>
            </a:extLst>
          </p:cNvPr>
          <p:cNvSpPr>
            <a:spLocks noGrp="1"/>
          </p:cNvSpPr>
          <p:nvPr>
            <p:ph sz="half" idx="2"/>
          </p:nvPr>
        </p:nvSpPr>
        <p:spPr>
          <a:xfrm>
            <a:off x="1053852" y="1268760"/>
            <a:ext cx="10157353" cy="4320480"/>
          </a:xfrm>
          <a:solidFill>
            <a:srgbClr val="007F5F"/>
          </a:solidFill>
          <a:scene3d>
            <a:camera prst="orthographicFront"/>
            <a:lightRig rig="threePt" dir="t"/>
          </a:scene3d>
          <a:sp3d>
            <a:bevelT/>
          </a:sp3d>
        </p:spPr>
        <p:txBody>
          <a:bodyPr anchor="ctr">
            <a:normAutofit/>
          </a:bodyPr>
          <a:lstStyle/>
          <a:p>
            <a:r>
              <a:rPr lang="en-US" sz="1800" b="1" dirty="0">
                <a:solidFill>
                  <a:schemeClr val="bg1"/>
                </a:solidFill>
              </a:rPr>
              <a:t>Avg Rating per Book:</a:t>
            </a:r>
          </a:p>
          <a:p>
            <a:pPr marL="0" indent="0">
              <a:buNone/>
            </a:pPr>
            <a:r>
              <a:rPr lang="en-US" sz="1800" dirty="0">
                <a:solidFill>
                  <a:schemeClr val="bg1"/>
                </a:solidFill>
              </a:rPr>
              <a:t>	{ FIXED [ISBN_New]: AVG(IF [Book-Rating] != 0 THEN [Book-Rating] END)}</a:t>
            </a:r>
          </a:p>
          <a:p>
            <a:r>
              <a:rPr lang="en-US" sz="1800" b="1" dirty="0">
                <a:solidFill>
                  <a:schemeClr val="bg1"/>
                </a:solidFill>
              </a:rPr>
              <a:t>Total Books per Author:</a:t>
            </a:r>
          </a:p>
          <a:p>
            <a:pPr marL="0" indent="0">
              <a:buNone/>
            </a:pPr>
            <a:r>
              <a:rPr lang="en-US" sz="1800" dirty="0">
                <a:solidFill>
                  <a:schemeClr val="bg1"/>
                </a:solidFill>
              </a:rPr>
              <a:t>	{FIXED [Book-Author]: COUNTD([ISBN_New])}</a:t>
            </a:r>
          </a:p>
          <a:p>
            <a:r>
              <a:rPr lang="en-US" sz="1800" b="1" dirty="0">
                <a:solidFill>
                  <a:schemeClr val="bg1"/>
                </a:solidFill>
              </a:rPr>
              <a:t>Total No of Explicitly Rated Publishers:</a:t>
            </a:r>
          </a:p>
          <a:p>
            <a:pPr marL="0" indent="0">
              <a:buNone/>
            </a:pPr>
            <a:r>
              <a:rPr lang="en-US" sz="1800" dirty="0">
                <a:solidFill>
                  <a:schemeClr val="bg1"/>
                </a:solidFill>
              </a:rPr>
              <a:t>	COUNTD(IF [Book-Rating] != 0 THEN [Book-Author] END)</a:t>
            </a:r>
          </a:p>
          <a:p>
            <a:r>
              <a:rPr lang="en-US" sz="1800" b="1" dirty="0">
                <a:solidFill>
                  <a:schemeClr val="bg1"/>
                </a:solidFill>
              </a:rPr>
              <a:t>Total Implicitly Interacting Users:</a:t>
            </a:r>
          </a:p>
          <a:p>
            <a:pPr marL="0" indent="0">
              <a:buNone/>
            </a:pPr>
            <a:r>
              <a:rPr lang="en-US" sz="1800" dirty="0">
                <a:solidFill>
                  <a:schemeClr val="bg1"/>
                </a:solidFill>
              </a:rPr>
              <a:t>	COUNTD(IF [Book-Rating] == 0 THEN [User-ID] END)</a:t>
            </a:r>
          </a:p>
        </p:txBody>
      </p:sp>
    </p:spTree>
    <p:extLst>
      <p:ext uri="{BB962C8B-B14F-4D97-AF65-F5344CB8AC3E}">
        <p14:creationId xmlns:p14="http://schemas.microsoft.com/office/powerpoint/2010/main" val="212910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D8A76C6C-91F7-F288-3726-8D5AC0B503CF}"/>
              </a:ext>
            </a:extLst>
          </p:cNvPr>
          <p:cNvSpPr>
            <a:spLocks noGrp="1"/>
          </p:cNvSpPr>
          <p:nvPr>
            <p:ph type="body" idx="1"/>
          </p:nvPr>
        </p:nvSpPr>
        <p:spPr>
          <a:xfrm>
            <a:off x="1053852" y="548680"/>
            <a:ext cx="10157353" cy="720080"/>
          </a:xfrm>
        </p:spPr>
        <p:txBody>
          <a:bodyPr/>
          <a:lstStyle/>
          <a:p>
            <a:r>
              <a:rPr lang="en-US" dirty="0"/>
              <a:t>Groups</a:t>
            </a:r>
          </a:p>
        </p:txBody>
      </p:sp>
      <p:sp>
        <p:nvSpPr>
          <p:cNvPr id="13" name="Content Placeholder 3">
            <a:extLst>
              <a:ext uri="{FF2B5EF4-FFF2-40B4-BE49-F238E27FC236}">
                <a16:creationId xmlns:a16="http://schemas.microsoft.com/office/drawing/2014/main" id="{DB56527E-6C23-3822-E624-173066E6B709}"/>
              </a:ext>
            </a:extLst>
          </p:cNvPr>
          <p:cNvSpPr>
            <a:spLocks noGrp="1"/>
          </p:cNvSpPr>
          <p:nvPr>
            <p:ph sz="half" idx="2"/>
          </p:nvPr>
        </p:nvSpPr>
        <p:spPr>
          <a:xfrm>
            <a:off x="1053851" y="1298186"/>
            <a:ext cx="10157353" cy="720080"/>
          </a:xfrm>
          <a:solidFill>
            <a:srgbClr val="2B9348"/>
          </a:solidFill>
          <a:scene3d>
            <a:camera prst="orthographicFront"/>
            <a:lightRig rig="threePt" dir="t"/>
          </a:scene3d>
          <a:sp3d>
            <a:bevelT/>
          </a:sp3d>
        </p:spPr>
        <p:txBody>
          <a:bodyPr anchor="t">
            <a:noAutofit/>
          </a:bodyPr>
          <a:lstStyle/>
          <a:p>
            <a:pPr>
              <a:lnSpc>
                <a:spcPct val="150000"/>
              </a:lnSpc>
            </a:pPr>
            <a:r>
              <a:rPr lang="en-US" sz="1800" dirty="0">
                <a:solidFill>
                  <a:schemeClr val="bg1"/>
                </a:solidFill>
              </a:rPr>
              <a:t>Age Grouped in bins of 10 years each.</a:t>
            </a:r>
          </a:p>
          <a:p>
            <a:pPr marL="0" indent="0">
              <a:buNone/>
            </a:pPr>
            <a:endParaRPr lang="en-US" dirty="0"/>
          </a:p>
        </p:txBody>
      </p:sp>
      <p:sp>
        <p:nvSpPr>
          <p:cNvPr id="2" name="Text Placeholder 2">
            <a:extLst>
              <a:ext uri="{FF2B5EF4-FFF2-40B4-BE49-F238E27FC236}">
                <a16:creationId xmlns:a16="http://schemas.microsoft.com/office/drawing/2014/main" id="{BA0248A9-42F5-DF9A-B30C-554D489BAFE9}"/>
              </a:ext>
            </a:extLst>
          </p:cNvPr>
          <p:cNvSpPr txBox="1">
            <a:spLocks/>
          </p:cNvSpPr>
          <p:nvPr/>
        </p:nvSpPr>
        <p:spPr>
          <a:xfrm>
            <a:off x="1053851" y="2708920"/>
            <a:ext cx="10157352" cy="720080"/>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r>
              <a:rPr lang="en-US" dirty="0"/>
              <a:t>Top-N parameter and sets</a:t>
            </a:r>
          </a:p>
        </p:txBody>
      </p:sp>
      <p:sp>
        <p:nvSpPr>
          <p:cNvPr id="3" name="Content Placeholder 3">
            <a:extLst>
              <a:ext uri="{FF2B5EF4-FFF2-40B4-BE49-F238E27FC236}">
                <a16:creationId xmlns:a16="http://schemas.microsoft.com/office/drawing/2014/main" id="{8A0320CB-ACF4-FFA2-AC30-699C7A27C582}"/>
              </a:ext>
            </a:extLst>
          </p:cNvPr>
          <p:cNvSpPr txBox="1">
            <a:spLocks/>
          </p:cNvSpPr>
          <p:nvPr/>
        </p:nvSpPr>
        <p:spPr>
          <a:xfrm>
            <a:off x="1053851" y="3434329"/>
            <a:ext cx="10157353" cy="2331272"/>
          </a:xfrm>
          <a:prstGeom prst="rect">
            <a:avLst/>
          </a:prstGeom>
          <a:solidFill>
            <a:srgbClr val="55A630"/>
          </a:solidFill>
          <a:scene3d>
            <a:camera prst="orthographicFront"/>
            <a:lightRig rig="threePt" dir="t"/>
          </a:scene3d>
          <a:sp3d>
            <a:bevelT/>
          </a:sp3d>
        </p:spPr>
        <p:txBody>
          <a:bodyPr vert="horz" lIns="121899" tIns="60949" rIns="121899" bIns="60949" rtlCol="0" anchor="t">
            <a:noAutofit/>
          </a:bodyPr>
          <a:lstStyle>
            <a:lvl1pPr marL="304747" indent="-304747" algn="l" defTabSz="1218987" rtl="0" eaLnBrk="1" latinLnBrk="0" hangingPunct="1">
              <a:lnSpc>
                <a:spcPct val="95000"/>
              </a:lnSpc>
              <a:spcBef>
                <a:spcPts val="1866"/>
              </a:spcBef>
              <a:buSzPct val="100000"/>
              <a:buFont typeface="Arial" pitchFamily="34" charset="0"/>
              <a:buChar char="•"/>
              <a:defRPr sz="20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r>
              <a:rPr lang="en-US" sz="1800" dirty="0">
                <a:solidFill>
                  <a:schemeClr val="bg1"/>
                </a:solidFill>
              </a:rPr>
              <a:t>Top-N parameter which allows to switch between top-5 and top-10 values.</a:t>
            </a:r>
          </a:p>
          <a:p>
            <a:r>
              <a:rPr lang="en-US" sz="1800" dirty="0">
                <a:solidFill>
                  <a:schemeClr val="bg1"/>
                </a:solidFill>
              </a:rPr>
              <a:t>Top-N parameter in designated sets per each dimension subject used for filtering.</a:t>
            </a:r>
          </a:p>
          <a:p>
            <a:pPr marL="0" indent="0">
              <a:buNone/>
            </a:pPr>
            <a:r>
              <a:rPr lang="en-US" sz="1800" dirty="0">
                <a:solidFill>
                  <a:schemeClr val="bg1"/>
                </a:solidFill>
              </a:rPr>
              <a:t>	&gt;&gt;For example, Top-N Book-Authors by Explicit Ratings Count.</a:t>
            </a:r>
          </a:p>
        </p:txBody>
      </p:sp>
    </p:spTree>
    <p:extLst>
      <p:ext uri="{BB962C8B-B14F-4D97-AF65-F5344CB8AC3E}">
        <p14:creationId xmlns:p14="http://schemas.microsoft.com/office/powerpoint/2010/main" val="86697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D8A76C6C-91F7-F288-3726-8D5AC0B503CF}"/>
              </a:ext>
            </a:extLst>
          </p:cNvPr>
          <p:cNvSpPr>
            <a:spLocks noGrp="1"/>
          </p:cNvSpPr>
          <p:nvPr>
            <p:ph type="body" idx="1"/>
          </p:nvPr>
        </p:nvSpPr>
        <p:spPr>
          <a:xfrm>
            <a:off x="1077395" y="537582"/>
            <a:ext cx="10057578" cy="724260"/>
          </a:xfrm>
        </p:spPr>
        <p:txBody>
          <a:bodyPr/>
          <a:lstStyle/>
          <a:p>
            <a:r>
              <a:rPr lang="en-US" dirty="0"/>
              <a:t>Calculated Fields</a:t>
            </a:r>
          </a:p>
        </p:txBody>
      </p:sp>
      <p:sp>
        <p:nvSpPr>
          <p:cNvPr id="13" name="Content Placeholder 3">
            <a:extLst>
              <a:ext uri="{FF2B5EF4-FFF2-40B4-BE49-F238E27FC236}">
                <a16:creationId xmlns:a16="http://schemas.microsoft.com/office/drawing/2014/main" id="{DB56527E-6C23-3822-E624-173066E6B709}"/>
              </a:ext>
            </a:extLst>
          </p:cNvPr>
          <p:cNvSpPr>
            <a:spLocks noGrp="1"/>
          </p:cNvSpPr>
          <p:nvPr>
            <p:ph sz="half" idx="2"/>
          </p:nvPr>
        </p:nvSpPr>
        <p:spPr>
          <a:xfrm>
            <a:off x="1077395" y="1266715"/>
            <a:ext cx="10057579" cy="2120702"/>
          </a:xfrm>
          <a:solidFill>
            <a:srgbClr val="007200"/>
          </a:solidFill>
          <a:scene3d>
            <a:camera prst="orthographicFront"/>
            <a:lightRig rig="threePt" dir="t"/>
          </a:scene3d>
          <a:sp3d>
            <a:bevelT/>
          </a:sp3d>
        </p:spPr>
        <p:txBody>
          <a:bodyPr>
            <a:noAutofit/>
          </a:bodyPr>
          <a:lstStyle/>
          <a:p>
            <a:r>
              <a:rPr lang="en-US" sz="1800" dirty="0">
                <a:solidFill>
                  <a:schemeClr val="bg1"/>
                </a:solidFill>
              </a:rPr>
              <a:t>For example, Rating Status:</a:t>
            </a:r>
          </a:p>
          <a:p>
            <a:pPr marL="0" indent="0">
              <a:buNone/>
            </a:pPr>
            <a:r>
              <a:rPr lang="en-US" sz="1800" dirty="0">
                <a:solidFill>
                  <a:schemeClr val="bg1"/>
                </a:solidFill>
              </a:rPr>
              <a:t>	IF [Book-Rating] == 0 THEN 'Implicit' ELSE 'Explicit' END</a:t>
            </a:r>
          </a:p>
          <a:p>
            <a:pPr marL="0" indent="0">
              <a:buNone/>
            </a:pPr>
            <a:r>
              <a:rPr lang="en-US" sz="1800" dirty="0">
                <a:solidFill>
                  <a:schemeClr val="bg1"/>
                </a:solidFill>
              </a:rPr>
              <a:t>	&gt;&gt; Then used this calculation to break-down total ratings by their status 	  	(explicit or implicit).</a:t>
            </a:r>
          </a:p>
          <a:p>
            <a:pPr marL="0" indent="0">
              <a:buNone/>
            </a:pPr>
            <a:endParaRPr lang="en-US" dirty="0"/>
          </a:p>
        </p:txBody>
      </p:sp>
      <p:sp>
        <p:nvSpPr>
          <p:cNvPr id="2" name="Text Placeholder 2">
            <a:extLst>
              <a:ext uri="{FF2B5EF4-FFF2-40B4-BE49-F238E27FC236}">
                <a16:creationId xmlns:a16="http://schemas.microsoft.com/office/drawing/2014/main" id="{BA0248A9-42F5-DF9A-B30C-554D489BAFE9}"/>
              </a:ext>
            </a:extLst>
          </p:cNvPr>
          <p:cNvSpPr txBox="1">
            <a:spLocks/>
          </p:cNvSpPr>
          <p:nvPr/>
        </p:nvSpPr>
        <p:spPr>
          <a:xfrm>
            <a:off x="977620" y="4110042"/>
            <a:ext cx="10157353" cy="747095"/>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r>
              <a:rPr lang="en-US" dirty="0"/>
              <a:t>Table Calculations</a:t>
            </a:r>
          </a:p>
        </p:txBody>
      </p:sp>
      <p:sp>
        <p:nvSpPr>
          <p:cNvPr id="3" name="Content Placeholder 3">
            <a:extLst>
              <a:ext uri="{FF2B5EF4-FFF2-40B4-BE49-F238E27FC236}">
                <a16:creationId xmlns:a16="http://schemas.microsoft.com/office/drawing/2014/main" id="{8A0320CB-ACF4-FFA2-AC30-699C7A27C582}"/>
              </a:ext>
            </a:extLst>
          </p:cNvPr>
          <p:cNvSpPr txBox="1">
            <a:spLocks/>
          </p:cNvSpPr>
          <p:nvPr/>
        </p:nvSpPr>
        <p:spPr>
          <a:xfrm>
            <a:off x="1090242" y="4866488"/>
            <a:ext cx="10157353" cy="747096"/>
          </a:xfrm>
          <a:prstGeom prst="rect">
            <a:avLst/>
          </a:prstGeom>
          <a:solidFill>
            <a:srgbClr val="38B000"/>
          </a:solidFill>
          <a:scene3d>
            <a:camera prst="orthographicFront"/>
            <a:lightRig rig="threePt" dir="t"/>
          </a:scene3d>
          <a:sp3d>
            <a:bevelT/>
          </a:sp3d>
        </p:spPr>
        <p:txBody>
          <a:bodyPr vert="horz" lIns="121899" tIns="60949" rIns="121899" bIns="60949" rtlCol="0">
            <a:noAutofit/>
          </a:bodyPr>
          <a:lstStyle>
            <a:lvl1pPr marL="304747" indent="-304747" algn="l" defTabSz="1218987" rtl="0" eaLnBrk="1" latinLnBrk="0" hangingPunct="1">
              <a:lnSpc>
                <a:spcPct val="95000"/>
              </a:lnSpc>
              <a:spcBef>
                <a:spcPts val="1866"/>
              </a:spcBef>
              <a:buSzPct val="100000"/>
              <a:buFont typeface="Arial" pitchFamily="34" charset="0"/>
              <a:buChar char="•"/>
              <a:defRPr sz="20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r>
              <a:rPr lang="en-US" sz="1800" dirty="0">
                <a:solidFill>
                  <a:schemeClr val="bg1"/>
                </a:solidFill>
              </a:rPr>
              <a:t>Percent of total using specific dimensions.</a:t>
            </a:r>
          </a:p>
          <a:p>
            <a:pPr marL="0" indent="0">
              <a:buFont typeface="Arial" pitchFamily="34" charset="0"/>
              <a:buNone/>
            </a:pPr>
            <a:endParaRPr lang="en-US" dirty="0"/>
          </a:p>
        </p:txBody>
      </p:sp>
    </p:spTree>
    <p:extLst>
      <p:ext uri="{BB962C8B-B14F-4D97-AF65-F5344CB8AC3E}">
        <p14:creationId xmlns:p14="http://schemas.microsoft.com/office/powerpoint/2010/main" val="31311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D8A76C6C-91F7-F288-3726-8D5AC0B503CF}"/>
              </a:ext>
            </a:extLst>
          </p:cNvPr>
          <p:cNvSpPr>
            <a:spLocks noGrp="1"/>
          </p:cNvSpPr>
          <p:nvPr>
            <p:ph type="body" idx="1"/>
          </p:nvPr>
        </p:nvSpPr>
        <p:spPr>
          <a:xfrm>
            <a:off x="1073596" y="557668"/>
            <a:ext cx="10157352" cy="711092"/>
          </a:xfrm>
        </p:spPr>
        <p:txBody>
          <a:bodyPr/>
          <a:lstStyle/>
          <a:p>
            <a:r>
              <a:rPr lang="en-US" dirty="0"/>
              <a:t>Select Chart parameters combined </a:t>
            </a:r>
          </a:p>
          <a:p>
            <a:r>
              <a:rPr lang="en-US" dirty="0"/>
              <a:t>with Switch Chart calculated field </a:t>
            </a:r>
          </a:p>
        </p:txBody>
      </p:sp>
      <p:sp>
        <p:nvSpPr>
          <p:cNvPr id="13" name="Content Placeholder 3">
            <a:extLst>
              <a:ext uri="{FF2B5EF4-FFF2-40B4-BE49-F238E27FC236}">
                <a16:creationId xmlns:a16="http://schemas.microsoft.com/office/drawing/2014/main" id="{DB56527E-6C23-3822-E624-173066E6B709}"/>
              </a:ext>
            </a:extLst>
          </p:cNvPr>
          <p:cNvSpPr>
            <a:spLocks noGrp="1"/>
          </p:cNvSpPr>
          <p:nvPr>
            <p:ph sz="half" idx="2"/>
          </p:nvPr>
        </p:nvSpPr>
        <p:spPr>
          <a:xfrm>
            <a:off x="1073596" y="1297022"/>
            <a:ext cx="10157353" cy="792088"/>
          </a:xfrm>
          <a:solidFill>
            <a:srgbClr val="2D6A4F"/>
          </a:solidFill>
          <a:scene3d>
            <a:camera prst="orthographicFront"/>
            <a:lightRig rig="threePt" dir="t"/>
          </a:scene3d>
          <a:sp3d>
            <a:bevelT/>
          </a:sp3d>
        </p:spPr>
        <p:txBody>
          <a:bodyPr anchor="ctr">
            <a:noAutofit/>
          </a:bodyPr>
          <a:lstStyle/>
          <a:p>
            <a:r>
              <a:rPr lang="en-US" sz="1800" dirty="0">
                <a:solidFill>
                  <a:schemeClr val="bg1"/>
                </a:solidFill>
              </a:rPr>
              <a:t>This combination enables switching between visualizations in the dashboards. </a:t>
            </a:r>
          </a:p>
        </p:txBody>
      </p:sp>
      <p:sp>
        <p:nvSpPr>
          <p:cNvPr id="2" name="Text Placeholder 2">
            <a:extLst>
              <a:ext uri="{FF2B5EF4-FFF2-40B4-BE49-F238E27FC236}">
                <a16:creationId xmlns:a16="http://schemas.microsoft.com/office/drawing/2014/main" id="{BA0248A9-42F5-DF9A-B30C-554D489BAFE9}"/>
              </a:ext>
            </a:extLst>
          </p:cNvPr>
          <p:cNvSpPr txBox="1">
            <a:spLocks/>
          </p:cNvSpPr>
          <p:nvPr/>
        </p:nvSpPr>
        <p:spPr>
          <a:xfrm>
            <a:off x="1056726" y="2708919"/>
            <a:ext cx="10125306" cy="711091"/>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r>
              <a:rPr lang="en-US" dirty="0"/>
              <a:t>Filters</a:t>
            </a:r>
          </a:p>
        </p:txBody>
      </p:sp>
      <p:sp>
        <p:nvSpPr>
          <p:cNvPr id="3" name="Content Placeholder 3">
            <a:extLst>
              <a:ext uri="{FF2B5EF4-FFF2-40B4-BE49-F238E27FC236}">
                <a16:creationId xmlns:a16="http://schemas.microsoft.com/office/drawing/2014/main" id="{8A0320CB-ACF4-FFA2-AC30-699C7A27C582}"/>
              </a:ext>
            </a:extLst>
          </p:cNvPr>
          <p:cNvSpPr txBox="1">
            <a:spLocks/>
          </p:cNvSpPr>
          <p:nvPr/>
        </p:nvSpPr>
        <p:spPr>
          <a:xfrm>
            <a:off x="1015736" y="3436476"/>
            <a:ext cx="10157353" cy="1611192"/>
          </a:xfrm>
          <a:prstGeom prst="rect">
            <a:avLst/>
          </a:prstGeom>
          <a:solidFill>
            <a:srgbClr val="40916C"/>
          </a:solidFill>
          <a:scene3d>
            <a:camera prst="orthographicFront"/>
            <a:lightRig rig="threePt" dir="t"/>
          </a:scene3d>
          <a:sp3d>
            <a:bevelT/>
          </a:sp3d>
        </p:spPr>
        <p:txBody>
          <a:bodyPr vert="horz" lIns="121899" tIns="60949" rIns="121899" bIns="60949" rtlCol="0">
            <a:noAutofit/>
          </a:bodyPr>
          <a:lstStyle>
            <a:lvl1pPr marL="304747" indent="-304747" algn="l" defTabSz="1218987" rtl="0" eaLnBrk="1" latinLnBrk="0" hangingPunct="1">
              <a:lnSpc>
                <a:spcPct val="95000"/>
              </a:lnSpc>
              <a:spcBef>
                <a:spcPts val="1866"/>
              </a:spcBef>
              <a:buSzPct val="100000"/>
              <a:buFont typeface="Arial" pitchFamily="34" charset="0"/>
              <a:buChar char="•"/>
              <a:defRPr sz="20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r>
              <a:rPr lang="en-US" sz="1800" dirty="0">
                <a:solidFill>
                  <a:schemeClr val="bg1"/>
                </a:solidFill>
              </a:rPr>
              <a:t>Added some filters to context to provide data is being filtered in the desired order of operations.</a:t>
            </a:r>
          </a:p>
          <a:p>
            <a:r>
              <a:rPr lang="en-US" sz="1800" dirty="0">
                <a:solidFill>
                  <a:schemeClr val="bg1"/>
                </a:solidFill>
              </a:rPr>
              <a:t>In the Users dashboard, visualizations can be filtered by choosing different country slices of the countries donut chart.</a:t>
            </a:r>
          </a:p>
          <a:p>
            <a:pPr marL="0" indent="0">
              <a:buFont typeface="Arial" pitchFamily="34" charset="0"/>
              <a:buNone/>
            </a:pPr>
            <a:endParaRPr lang="en-US" dirty="0"/>
          </a:p>
        </p:txBody>
      </p:sp>
    </p:spTree>
    <p:extLst>
      <p:ext uri="{BB962C8B-B14F-4D97-AF65-F5344CB8AC3E}">
        <p14:creationId xmlns:p14="http://schemas.microsoft.com/office/powerpoint/2010/main" val="177522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5824-FB01-DD28-8006-9532B1F5D9EC}"/>
              </a:ext>
            </a:extLst>
          </p:cNvPr>
          <p:cNvSpPr>
            <a:spLocks noGrp="1"/>
          </p:cNvSpPr>
          <p:nvPr>
            <p:ph type="title"/>
          </p:nvPr>
        </p:nvSpPr>
        <p:spPr>
          <a:xfrm>
            <a:off x="1049790" y="124640"/>
            <a:ext cx="10081119" cy="904528"/>
          </a:xfrm>
        </p:spPr>
        <p:txBody>
          <a:bodyPr>
            <a:normAutofit/>
          </a:bodyPr>
          <a:lstStyle/>
          <a:p>
            <a:r>
              <a:rPr lang="en-US" b="1" dirty="0"/>
              <a:t>Insights</a:t>
            </a:r>
            <a:endParaRPr lang="LID4096" b="1" dirty="0"/>
          </a:p>
        </p:txBody>
      </p:sp>
      <p:sp>
        <p:nvSpPr>
          <p:cNvPr id="3" name="Text Placeholder 2">
            <a:extLst>
              <a:ext uri="{FF2B5EF4-FFF2-40B4-BE49-F238E27FC236}">
                <a16:creationId xmlns:a16="http://schemas.microsoft.com/office/drawing/2014/main" id="{FC3B6A12-0DCC-8480-96A5-02A8BD3818B6}"/>
              </a:ext>
            </a:extLst>
          </p:cNvPr>
          <p:cNvSpPr>
            <a:spLocks noGrp="1"/>
          </p:cNvSpPr>
          <p:nvPr>
            <p:ph type="body" idx="1"/>
          </p:nvPr>
        </p:nvSpPr>
        <p:spPr>
          <a:xfrm>
            <a:off x="1049791" y="5517232"/>
            <a:ext cx="4752528" cy="1008112"/>
          </a:xfrm>
        </p:spPr>
        <p:txBody>
          <a:bodyPr anchor="t"/>
          <a:lstStyle/>
          <a:p>
            <a:pPr marL="342900" indent="-342900">
              <a:buFont typeface="Arial" panose="020B0604020202020204" pitchFamily="34" charset="0"/>
              <a:buChar char="•"/>
            </a:pPr>
            <a:r>
              <a:rPr lang="en-US" sz="1600" dirty="0"/>
              <a:t>Most rated score is 8 (24%)</a:t>
            </a:r>
          </a:p>
          <a:p>
            <a:pPr marL="342900" indent="-342900">
              <a:buFont typeface="Arial" panose="020B0604020202020204" pitchFamily="34" charset="0"/>
              <a:buChar char="•"/>
            </a:pPr>
            <a:r>
              <a:rPr lang="en-US" sz="1600" dirty="0"/>
              <a:t>Higher scores are much more frequent than the lower-end scores.</a:t>
            </a:r>
            <a:endParaRPr lang="LID4096" sz="1600" dirty="0"/>
          </a:p>
        </p:txBody>
      </p:sp>
      <p:pic>
        <p:nvPicPr>
          <p:cNvPr id="8" name="Content Placeholder 7">
            <a:extLst>
              <a:ext uri="{FF2B5EF4-FFF2-40B4-BE49-F238E27FC236}">
                <a16:creationId xmlns:a16="http://schemas.microsoft.com/office/drawing/2014/main" id="{FFB698F0-0BA0-3ED5-7393-2D6FE25E77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053853" y="1268760"/>
            <a:ext cx="4752528" cy="4106416"/>
          </a:xfrm>
          <a:ln>
            <a:solidFill>
              <a:srgbClr val="7030A0"/>
            </a:solidFill>
          </a:ln>
        </p:spPr>
      </p:pic>
      <p:sp>
        <p:nvSpPr>
          <p:cNvPr id="5" name="Text Placeholder 4">
            <a:extLst>
              <a:ext uri="{FF2B5EF4-FFF2-40B4-BE49-F238E27FC236}">
                <a16:creationId xmlns:a16="http://schemas.microsoft.com/office/drawing/2014/main" id="{BB088013-2371-E200-98FD-543D5589CB7F}"/>
              </a:ext>
            </a:extLst>
          </p:cNvPr>
          <p:cNvSpPr>
            <a:spLocks noGrp="1"/>
          </p:cNvSpPr>
          <p:nvPr>
            <p:ph type="body" sz="quarter" idx="3"/>
          </p:nvPr>
        </p:nvSpPr>
        <p:spPr>
          <a:xfrm>
            <a:off x="6382444" y="5445224"/>
            <a:ext cx="4748465" cy="1288136"/>
          </a:xfrm>
        </p:spPr>
        <p:txBody>
          <a:bodyPr anchor="t"/>
          <a:lstStyle/>
          <a:p>
            <a:pPr marL="285750" indent="-285750">
              <a:buFont typeface="Arial" panose="020B0604020202020204" pitchFamily="34" charset="0"/>
              <a:buChar char="•"/>
            </a:pPr>
            <a:r>
              <a:rPr lang="en-US" sz="1600" dirty="0"/>
              <a:t>Books that have many implicit ratings are also frequently explicitly rated. </a:t>
            </a:r>
          </a:p>
          <a:p>
            <a:pPr marL="285750" indent="-285750">
              <a:buFont typeface="Arial" panose="020B0604020202020204" pitchFamily="34" charset="0"/>
              <a:buChar char="•"/>
            </a:pPr>
            <a:r>
              <a:rPr lang="en-US" sz="1600" dirty="0"/>
              <a:t>There is no relationship between number of implicit ratings and avg score from explicit ratings.</a:t>
            </a:r>
            <a:endParaRPr lang="LID4096" sz="1600" dirty="0"/>
          </a:p>
        </p:txBody>
      </p:sp>
      <p:pic>
        <p:nvPicPr>
          <p:cNvPr id="10" name="Content Placeholder 9">
            <a:extLst>
              <a:ext uri="{FF2B5EF4-FFF2-40B4-BE49-F238E27FC236}">
                <a16:creationId xmlns:a16="http://schemas.microsoft.com/office/drawing/2014/main" id="{B2874B92-B1E8-D8EF-BCF2-CEEF570FA43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382444" y="1268760"/>
            <a:ext cx="4752528" cy="4106416"/>
          </a:xfrm>
          <a:ln>
            <a:solidFill>
              <a:srgbClr val="7030A0"/>
            </a:solidFill>
          </a:ln>
        </p:spPr>
      </p:pic>
    </p:spTree>
    <p:extLst>
      <p:ext uri="{BB962C8B-B14F-4D97-AF65-F5344CB8AC3E}">
        <p14:creationId xmlns:p14="http://schemas.microsoft.com/office/powerpoint/2010/main" val="86195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5824-FB01-DD28-8006-9532B1F5D9EC}"/>
              </a:ext>
            </a:extLst>
          </p:cNvPr>
          <p:cNvSpPr>
            <a:spLocks noGrp="1"/>
          </p:cNvSpPr>
          <p:nvPr>
            <p:ph type="title"/>
          </p:nvPr>
        </p:nvSpPr>
        <p:spPr>
          <a:xfrm>
            <a:off x="318062" y="287120"/>
            <a:ext cx="11552701" cy="720080"/>
          </a:xfrm>
        </p:spPr>
        <p:txBody>
          <a:bodyPr anchor="b">
            <a:noAutofit/>
          </a:bodyPr>
          <a:lstStyle/>
          <a:p>
            <a:r>
              <a:rPr lang="en-US" sz="4400" dirty="0"/>
              <a:t>Insights</a:t>
            </a:r>
            <a:endParaRPr lang="LID4096" sz="4400" dirty="0"/>
          </a:p>
        </p:txBody>
      </p:sp>
      <p:sp>
        <p:nvSpPr>
          <p:cNvPr id="3" name="Text Placeholder 2">
            <a:extLst>
              <a:ext uri="{FF2B5EF4-FFF2-40B4-BE49-F238E27FC236}">
                <a16:creationId xmlns:a16="http://schemas.microsoft.com/office/drawing/2014/main" id="{FC3B6A12-0DCC-8480-96A5-02A8BD3818B6}"/>
              </a:ext>
            </a:extLst>
          </p:cNvPr>
          <p:cNvSpPr>
            <a:spLocks noGrp="1"/>
          </p:cNvSpPr>
          <p:nvPr>
            <p:ph type="body" sz="half" idx="2"/>
          </p:nvPr>
        </p:nvSpPr>
        <p:spPr>
          <a:xfrm>
            <a:off x="318062" y="1268760"/>
            <a:ext cx="5560326" cy="5040560"/>
          </a:xfrm>
        </p:spPr>
        <p:txBody>
          <a:bodyPr>
            <a:noAutofit/>
          </a:bodyPr>
          <a:lstStyle/>
          <a:p>
            <a:pPr>
              <a:spcAft>
                <a:spcPts val="600"/>
              </a:spcAft>
            </a:pPr>
            <a:r>
              <a:rPr lang="en-US" sz="1400" dirty="0"/>
              <a:t>This visualization first filters by top-10 counts of ratings (to avoid presenting high rating scores of books with low rating counts). The higher the count, the stronger the color. By filtering by top count of ratings, we can consider books not only by their avg rating, but also by their popularity.</a:t>
            </a:r>
          </a:p>
          <a:p>
            <a:pPr>
              <a:spcAft>
                <a:spcPts val="600"/>
              </a:spcAft>
            </a:pPr>
            <a:r>
              <a:rPr lang="en-US" sz="1400" dirty="0"/>
              <a:t>Then, the results are sorted by descending avg rating.</a:t>
            </a:r>
          </a:p>
          <a:p>
            <a:pPr>
              <a:spcAft>
                <a:spcPts val="600"/>
              </a:spcAft>
            </a:pPr>
            <a:r>
              <a:rPr lang="en-US" sz="1400" dirty="0"/>
              <a:t>It’s important to note that results may vary when alternating to 5-top, per this setting of combining filtering and sorting of 2 different measures.</a:t>
            </a:r>
          </a:p>
          <a:p>
            <a:pPr>
              <a:spcAft>
                <a:spcPts val="600"/>
              </a:spcAft>
            </a:pPr>
            <a:r>
              <a:rPr lang="en-US" sz="1400" dirty="0"/>
              <a:t>The highest rated book is </a:t>
            </a:r>
            <a:r>
              <a:rPr lang="he-IL" sz="1400" dirty="0"/>
              <a:t>"</a:t>
            </a:r>
            <a:r>
              <a:rPr lang="en-US" sz="1400" dirty="0"/>
              <a:t>Harry Potter and the Sorcerer’s Stone</a:t>
            </a:r>
            <a:r>
              <a:rPr lang="he-IL" sz="1400" dirty="0"/>
              <a:t>"</a:t>
            </a:r>
            <a:r>
              <a:rPr lang="en-US" sz="1400" dirty="0"/>
              <a:t> with an 8.9 score, although it hasn’t received the most count of ratings.</a:t>
            </a:r>
            <a:endParaRPr lang="he-IL" sz="1400" dirty="0"/>
          </a:p>
          <a:p>
            <a:pPr>
              <a:spcAft>
                <a:spcPts val="600"/>
              </a:spcAft>
            </a:pPr>
            <a:r>
              <a:rPr lang="en-US" sz="1400" dirty="0"/>
              <a:t>The book </a:t>
            </a:r>
            <a:r>
              <a:rPr lang="he-IL" sz="1400" dirty="0"/>
              <a:t>"</a:t>
            </a:r>
            <a:r>
              <a:rPr lang="en-US" sz="1400" dirty="0"/>
              <a:t>The Lovely Bones: A Novel</a:t>
            </a:r>
            <a:r>
              <a:rPr lang="he-IL" sz="1400" dirty="0"/>
              <a:t>"</a:t>
            </a:r>
            <a:r>
              <a:rPr lang="en-US" sz="1400" dirty="0"/>
              <a:t> is scored 8.2, but it received a higher count of ratings – 635.</a:t>
            </a:r>
          </a:p>
          <a:p>
            <a:pPr>
              <a:spcAft>
                <a:spcPts val="600"/>
              </a:spcAft>
            </a:pPr>
            <a:r>
              <a:rPr lang="en-US" sz="1400" dirty="0"/>
              <a:t>We can notice the 10</a:t>
            </a:r>
            <a:r>
              <a:rPr lang="en-US" sz="1400" baseline="30000" dirty="0"/>
              <a:t>th</a:t>
            </a:r>
            <a:r>
              <a:rPr lang="en-US" sz="1400" dirty="0"/>
              <a:t> rated book </a:t>
            </a:r>
            <a:r>
              <a:rPr lang="he-IL" sz="1400" dirty="0"/>
              <a:t>"</a:t>
            </a:r>
            <a:r>
              <a:rPr lang="en-US" sz="1400" dirty="0"/>
              <a:t>Wild Animus</a:t>
            </a:r>
            <a:r>
              <a:rPr lang="he-IL" sz="1400" dirty="0"/>
              <a:t>"</a:t>
            </a:r>
            <a:r>
              <a:rPr lang="en-US" sz="1400" dirty="0"/>
              <a:t> – although it ranks low with 4.4 avg rating, it has entered the list per its popularity with 526 ratings count. </a:t>
            </a:r>
          </a:p>
        </p:txBody>
      </p:sp>
      <p:pic>
        <p:nvPicPr>
          <p:cNvPr id="8" name="Content Placeholder 7">
            <a:extLst>
              <a:ext uri="{FF2B5EF4-FFF2-40B4-BE49-F238E27FC236}">
                <a16:creationId xmlns:a16="http://schemas.microsoft.com/office/drawing/2014/main" id="{FFB698F0-0BA0-3ED5-7393-2D6FE25E77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094413" y="1268760"/>
            <a:ext cx="5776350" cy="5040560"/>
          </a:xfrm>
          <a:noFill/>
          <a:ln>
            <a:solidFill>
              <a:schemeClr val="tx1"/>
            </a:solidFill>
          </a:ln>
        </p:spPr>
      </p:pic>
    </p:spTree>
    <p:extLst>
      <p:ext uri="{BB962C8B-B14F-4D97-AF65-F5344CB8AC3E}">
        <p14:creationId xmlns:p14="http://schemas.microsoft.com/office/powerpoint/2010/main" val="94692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5824-FB01-DD28-8006-9532B1F5D9EC}"/>
              </a:ext>
            </a:extLst>
          </p:cNvPr>
          <p:cNvSpPr>
            <a:spLocks noGrp="1"/>
          </p:cNvSpPr>
          <p:nvPr>
            <p:ph type="title"/>
          </p:nvPr>
        </p:nvSpPr>
        <p:spPr>
          <a:xfrm>
            <a:off x="327313" y="548680"/>
            <a:ext cx="2886779" cy="720080"/>
          </a:xfrm>
        </p:spPr>
        <p:txBody>
          <a:bodyPr anchor="b">
            <a:normAutofit/>
          </a:bodyPr>
          <a:lstStyle/>
          <a:p>
            <a:r>
              <a:rPr lang="en-US" sz="4400" dirty="0"/>
              <a:t>Insights</a:t>
            </a:r>
            <a:endParaRPr lang="LID4096" sz="4400" dirty="0"/>
          </a:p>
        </p:txBody>
      </p:sp>
      <p:sp>
        <p:nvSpPr>
          <p:cNvPr id="3" name="Text Placeholder 2">
            <a:extLst>
              <a:ext uri="{FF2B5EF4-FFF2-40B4-BE49-F238E27FC236}">
                <a16:creationId xmlns:a16="http://schemas.microsoft.com/office/drawing/2014/main" id="{FC3B6A12-0DCC-8480-96A5-02A8BD3818B6}"/>
              </a:ext>
            </a:extLst>
          </p:cNvPr>
          <p:cNvSpPr>
            <a:spLocks noGrp="1"/>
          </p:cNvSpPr>
          <p:nvPr>
            <p:ph type="body" sz="half" idx="2"/>
          </p:nvPr>
        </p:nvSpPr>
        <p:spPr>
          <a:xfrm>
            <a:off x="327313" y="1340768"/>
            <a:ext cx="2886779" cy="1368152"/>
          </a:xfrm>
        </p:spPr>
        <p:txBody>
          <a:bodyPr>
            <a:normAutofit/>
          </a:bodyPr>
          <a:lstStyle/>
          <a:p>
            <a:r>
              <a:rPr lang="en-US" dirty="0"/>
              <a:t>More recent books are more popular in terms of getting more explicit and implicit ratings.</a:t>
            </a:r>
          </a:p>
        </p:txBody>
      </p:sp>
      <p:pic>
        <p:nvPicPr>
          <p:cNvPr id="8" name="Content Placeholder 7" descr="Chart, bar chart&#10;&#10;Description automatically generated">
            <a:extLst>
              <a:ext uri="{FF2B5EF4-FFF2-40B4-BE49-F238E27FC236}">
                <a16:creationId xmlns:a16="http://schemas.microsoft.com/office/drawing/2014/main" id="{FFB698F0-0BA0-3ED5-7393-2D6FE25E776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561" r="-2" b="-2"/>
          <a:stretch/>
        </p:blipFill>
        <p:spPr>
          <a:xfrm>
            <a:off x="3214092" y="548680"/>
            <a:ext cx="8670012" cy="5826720"/>
          </a:xfrm>
          <a:noFill/>
          <a:ln>
            <a:solidFill>
              <a:schemeClr val="accent4"/>
            </a:solidFill>
          </a:ln>
        </p:spPr>
      </p:pic>
    </p:spTree>
    <p:extLst>
      <p:ext uri="{BB962C8B-B14F-4D97-AF65-F5344CB8AC3E}">
        <p14:creationId xmlns:p14="http://schemas.microsoft.com/office/powerpoint/2010/main" val="209457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5824-FB01-DD28-8006-9532B1F5D9EC}"/>
              </a:ext>
            </a:extLst>
          </p:cNvPr>
          <p:cNvSpPr>
            <a:spLocks noGrp="1"/>
          </p:cNvSpPr>
          <p:nvPr>
            <p:ph type="title"/>
          </p:nvPr>
        </p:nvSpPr>
        <p:spPr>
          <a:xfrm>
            <a:off x="337102" y="1268759"/>
            <a:ext cx="2848969" cy="720081"/>
          </a:xfrm>
        </p:spPr>
        <p:txBody>
          <a:bodyPr anchor="b">
            <a:noAutofit/>
          </a:bodyPr>
          <a:lstStyle/>
          <a:p>
            <a:r>
              <a:rPr lang="en-US" sz="4400" dirty="0"/>
              <a:t>Insights</a:t>
            </a:r>
            <a:endParaRPr lang="LID4096" sz="4400" dirty="0"/>
          </a:p>
        </p:txBody>
      </p:sp>
      <p:sp>
        <p:nvSpPr>
          <p:cNvPr id="3" name="Text Placeholder 2">
            <a:extLst>
              <a:ext uri="{FF2B5EF4-FFF2-40B4-BE49-F238E27FC236}">
                <a16:creationId xmlns:a16="http://schemas.microsoft.com/office/drawing/2014/main" id="{FC3B6A12-0DCC-8480-96A5-02A8BD3818B6}"/>
              </a:ext>
            </a:extLst>
          </p:cNvPr>
          <p:cNvSpPr>
            <a:spLocks noGrp="1"/>
          </p:cNvSpPr>
          <p:nvPr>
            <p:ph type="body" sz="half" idx="2"/>
          </p:nvPr>
        </p:nvSpPr>
        <p:spPr>
          <a:xfrm>
            <a:off x="337102" y="2002014"/>
            <a:ext cx="2848969" cy="4307306"/>
          </a:xfrm>
        </p:spPr>
        <p:txBody>
          <a:bodyPr>
            <a:noAutofit/>
          </a:bodyPr>
          <a:lstStyle/>
          <a:p>
            <a:r>
              <a:rPr lang="en-US" sz="1400" dirty="0"/>
              <a:t>Implicit interactions with books per specific author are more frequent in general with over 50% of total interactions (explicit and implicit).</a:t>
            </a:r>
          </a:p>
          <a:p>
            <a:r>
              <a:rPr lang="en-US" sz="1400" dirty="0"/>
              <a:t>Stephen King is the most interacted with author with a total of 9183 interactions.</a:t>
            </a:r>
          </a:p>
        </p:txBody>
      </p:sp>
      <p:pic>
        <p:nvPicPr>
          <p:cNvPr id="8" name="Content Placeholder 7">
            <a:extLst>
              <a:ext uri="{FF2B5EF4-FFF2-40B4-BE49-F238E27FC236}">
                <a16:creationId xmlns:a16="http://schemas.microsoft.com/office/drawing/2014/main" id="{FFB698F0-0BA0-3ED5-7393-2D6FE25E77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934172" y="1268759"/>
            <a:ext cx="7936591" cy="5040561"/>
          </a:xfrm>
          <a:noFill/>
          <a:ln>
            <a:solidFill>
              <a:srgbClr val="99FF66"/>
            </a:solidFill>
          </a:ln>
        </p:spPr>
      </p:pic>
    </p:spTree>
    <p:extLst>
      <p:ext uri="{BB962C8B-B14F-4D97-AF65-F5344CB8AC3E}">
        <p14:creationId xmlns:p14="http://schemas.microsoft.com/office/powerpoint/2010/main" val="259225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3" y="44624"/>
            <a:ext cx="10081120" cy="1224136"/>
          </a:xfrm>
        </p:spPr>
        <p:txBody>
          <a:bodyPr anchor="t">
            <a:noAutofit/>
          </a:bodyPr>
          <a:lstStyle/>
          <a:p>
            <a:pPr algn="ctr">
              <a:lnSpc>
                <a:spcPct val="150000"/>
              </a:lnSpc>
            </a:pPr>
            <a:r>
              <a:rPr lang="en-US" b="1" dirty="0"/>
              <a:t>Dataset Collection</a:t>
            </a:r>
          </a:p>
        </p:txBody>
      </p:sp>
      <p:grpSp>
        <p:nvGrpSpPr>
          <p:cNvPr id="16" name="Group 15">
            <a:extLst>
              <a:ext uri="{FF2B5EF4-FFF2-40B4-BE49-F238E27FC236}">
                <a16:creationId xmlns:a16="http://schemas.microsoft.com/office/drawing/2014/main" id="{E3C92744-1F57-F15A-22F7-5A182FF07E6F}"/>
              </a:ext>
            </a:extLst>
          </p:cNvPr>
          <p:cNvGrpSpPr/>
          <p:nvPr/>
        </p:nvGrpSpPr>
        <p:grpSpPr>
          <a:xfrm>
            <a:off x="1125860" y="1268760"/>
            <a:ext cx="9937104" cy="4968552"/>
            <a:chOff x="1675963" y="1556792"/>
            <a:chExt cx="9040045" cy="4847990"/>
          </a:xfrm>
        </p:grpSpPr>
        <p:graphicFrame>
          <p:nvGraphicFramePr>
            <p:cNvPr id="22" name="Diagram 21">
              <a:extLst>
                <a:ext uri="{FF2B5EF4-FFF2-40B4-BE49-F238E27FC236}">
                  <a16:creationId xmlns:a16="http://schemas.microsoft.com/office/drawing/2014/main" id="{B7EA0238-99B0-A809-710A-C9CEB8DF4E83}"/>
                </a:ext>
              </a:extLst>
            </p:cNvPr>
            <p:cNvGraphicFramePr/>
            <p:nvPr>
              <p:extLst>
                <p:ext uri="{D42A27DB-BD31-4B8C-83A1-F6EECF244321}">
                  <p14:modId xmlns:p14="http://schemas.microsoft.com/office/powerpoint/2010/main" val="1939578993"/>
                </p:ext>
              </p:extLst>
            </p:nvPr>
          </p:nvGraphicFramePr>
          <p:xfrm>
            <a:off x="1675963" y="1556792"/>
            <a:ext cx="9040045" cy="4847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84B39C4A-1F88-4935-6BF4-CDC21D90F166}"/>
                </a:ext>
              </a:extLst>
            </p:cNvPr>
            <p:cNvSpPr txBox="1"/>
            <p:nvPr/>
          </p:nvSpPr>
          <p:spPr>
            <a:xfrm>
              <a:off x="2638028" y="1988840"/>
              <a:ext cx="1656184" cy="400110"/>
            </a:xfrm>
            <a:prstGeom prst="rect">
              <a:avLst/>
            </a:prstGeom>
            <a:noFill/>
          </p:spPr>
          <p:txBody>
            <a:bodyPr wrap="square" rtlCol="0">
              <a:noAutofit/>
            </a:bodyPr>
            <a:lstStyle/>
            <a:p>
              <a:r>
                <a:rPr lang="en-US" sz="1800" b="1" dirty="0"/>
                <a:t>Dimension</a:t>
              </a:r>
              <a:endParaRPr lang="LID4096" sz="1800" b="1" dirty="0"/>
            </a:p>
          </p:txBody>
        </p:sp>
        <p:sp>
          <p:nvSpPr>
            <p:cNvPr id="9" name="TextBox 8">
              <a:extLst>
                <a:ext uri="{FF2B5EF4-FFF2-40B4-BE49-F238E27FC236}">
                  <a16:creationId xmlns:a16="http://schemas.microsoft.com/office/drawing/2014/main" id="{F64409C2-B133-35C9-FFE0-F3233CBA05A3}"/>
                </a:ext>
              </a:extLst>
            </p:cNvPr>
            <p:cNvSpPr txBox="1"/>
            <p:nvPr/>
          </p:nvSpPr>
          <p:spPr>
            <a:xfrm>
              <a:off x="8974732" y="2020778"/>
              <a:ext cx="1656184" cy="400110"/>
            </a:xfrm>
            <a:prstGeom prst="rect">
              <a:avLst/>
            </a:prstGeom>
            <a:noFill/>
          </p:spPr>
          <p:txBody>
            <a:bodyPr wrap="square" rtlCol="0">
              <a:noAutofit/>
            </a:bodyPr>
            <a:lstStyle/>
            <a:p>
              <a:r>
                <a:rPr lang="en-US" sz="1800" b="1" dirty="0"/>
                <a:t>Dimension</a:t>
              </a:r>
              <a:endParaRPr lang="LID4096" sz="1800" b="1" dirty="0"/>
            </a:p>
          </p:txBody>
        </p:sp>
        <p:sp>
          <p:nvSpPr>
            <p:cNvPr id="10" name="TextBox 9">
              <a:extLst>
                <a:ext uri="{FF2B5EF4-FFF2-40B4-BE49-F238E27FC236}">
                  <a16:creationId xmlns:a16="http://schemas.microsoft.com/office/drawing/2014/main" id="{7C2939DF-0772-40D7-81BA-6B8D2A684308}"/>
                </a:ext>
              </a:extLst>
            </p:cNvPr>
            <p:cNvSpPr txBox="1"/>
            <p:nvPr/>
          </p:nvSpPr>
          <p:spPr>
            <a:xfrm>
              <a:off x="5806380" y="1988840"/>
              <a:ext cx="1656184" cy="400110"/>
            </a:xfrm>
            <a:prstGeom prst="rect">
              <a:avLst/>
            </a:prstGeom>
            <a:noFill/>
          </p:spPr>
          <p:txBody>
            <a:bodyPr wrap="square" rtlCol="0">
              <a:noAutofit/>
            </a:bodyPr>
            <a:lstStyle/>
            <a:p>
              <a:r>
                <a:rPr lang="en-US" sz="1800" b="1" dirty="0"/>
                <a:t>Fact</a:t>
              </a:r>
              <a:endParaRPr lang="LID4096" sz="1800" b="1" dirty="0"/>
            </a:p>
          </p:txBody>
        </p:sp>
      </p:grpSp>
    </p:spTree>
    <p:extLst>
      <p:ext uri="{BB962C8B-B14F-4D97-AF65-F5344CB8AC3E}">
        <p14:creationId xmlns:p14="http://schemas.microsoft.com/office/powerpoint/2010/main" val="236032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5824-FB01-DD28-8006-9532B1F5D9EC}"/>
              </a:ext>
            </a:extLst>
          </p:cNvPr>
          <p:cNvSpPr>
            <a:spLocks noGrp="1"/>
          </p:cNvSpPr>
          <p:nvPr>
            <p:ph type="title"/>
          </p:nvPr>
        </p:nvSpPr>
        <p:spPr>
          <a:xfrm>
            <a:off x="318063" y="1268760"/>
            <a:ext cx="2896030" cy="720080"/>
          </a:xfrm>
        </p:spPr>
        <p:txBody>
          <a:bodyPr anchor="t">
            <a:normAutofit/>
          </a:bodyPr>
          <a:lstStyle/>
          <a:p>
            <a:r>
              <a:rPr lang="en-US" sz="4400" dirty="0"/>
              <a:t>Insights</a:t>
            </a:r>
            <a:endParaRPr lang="LID4096" sz="4400" dirty="0"/>
          </a:p>
        </p:txBody>
      </p:sp>
      <p:sp>
        <p:nvSpPr>
          <p:cNvPr id="3" name="Text Placeholder 2">
            <a:extLst>
              <a:ext uri="{FF2B5EF4-FFF2-40B4-BE49-F238E27FC236}">
                <a16:creationId xmlns:a16="http://schemas.microsoft.com/office/drawing/2014/main" id="{FC3B6A12-0DCC-8480-96A5-02A8BD3818B6}"/>
              </a:ext>
            </a:extLst>
          </p:cNvPr>
          <p:cNvSpPr>
            <a:spLocks noGrp="1"/>
          </p:cNvSpPr>
          <p:nvPr>
            <p:ph type="body" sz="half" idx="2"/>
          </p:nvPr>
        </p:nvSpPr>
        <p:spPr>
          <a:xfrm>
            <a:off x="318063" y="1996914"/>
            <a:ext cx="2896030" cy="4312406"/>
          </a:xfrm>
        </p:spPr>
        <p:txBody>
          <a:bodyPr>
            <a:noAutofit/>
          </a:bodyPr>
          <a:lstStyle/>
          <a:p>
            <a:r>
              <a:rPr lang="en-US" sz="1400" dirty="0"/>
              <a:t>The top publisher by number of published books is Harlequin with a total of 7,272 books published.</a:t>
            </a:r>
          </a:p>
          <a:p>
            <a:r>
              <a:rPr lang="en-US" sz="1400" dirty="0"/>
              <a:t>It’s interesting to see that although Harlequin published about double the books than the other publishers, on average its books are ranked lower than the smaller publishing houses. </a:t>
            </a:r>
          </a:p>
        </p:txBody>
      </p:sp>
      <p:pic>
        <p:nvPicPr>
          <p:cNvPr id="8" name="Content Placeholder 7">
            <a:extLst>
              <a:ext uri="{FF2B5EF4-FFF2-40B4-BE49-F238E27FC236}">
                <a16:creationId xmlns:a16="http://schemas.microsoft.com/office/drawing/2014/main" id="{FFB698F0-0BA0-3ED5-7393-2D6FE25E77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934172" y="1268760"/>
            <a:ext cx="7936591" cy="5040560"/>
          </a:xfrm>
          <a:noFill/>
          <a:ln>
            <a:solidFill>
              <a:srgbClr val="004B23"/>
            </a:solidFill>
          </a:ln>
        </p:spPr>
      </p:pic>
    </p:spTree>
    <p:extLst>
      <p:ext uri="{BB962C8B-B14F-4D97-AF65-F5344CB8AC3E}">
        <p14:creationId xmlns:p14="http://schemas.microsoft.com/office/powerpoint/2010/main" val="427541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5824-FB01-DD28-8006-9532B1F5D9EC}"/>
              </a:ext>
            </a:extLst>
          </p:cNvPr>
          <p:cNvSpPr>
            <a:spLocks noGrp="1"/>
          </p:cNvSpPr>
          <p:nvPr>
            <p:ph type="title"/>
          </p:nvPr>
        </p:nvSpPr>
        <p:spPr>
          <a:xfrm>
            <a:off x="353469" y="1268760"/>
            <a:ext cx="2860623" cy="720080"/>
          </a:xfrm>
        </p:spPr>
        <p:txBody>
          <a:bodyPr anchor="t">
            <a:noAutofit/>
          </a:bodyPr>
          <a:lstStyle/>
          <a:p>
            <a:r>
              <a:rPr lang="en-US" sz="4400" dirty="0"/>
              <a:t>Insights</a:t>
            </a:r>
            <a:endParaRPr lang="LID4096" sz="4400" dirty="0"/>
          </a:p>
        </p:txBody>
      </p:sp>
      <p:sp>
        <p:nvSpPr>
          <p:cNvPr id="3" name="Text Placeholder 2">
            <a:extLst>
              <a:ext uri="{FF2B5EF4-FFF2-40B4-BE49-F238E27FC236}">
                <a16:creationId xmlns:a16="http://schemas.microsoft.com/office/drawing/2014/main" id="{FC3B6A12-0DCC-8480-96A5-02A8BD3818B6}"/>
              </a:ext>
            </a:extLst>
          </p:cNvPr>
          <p:cNvSpPr>
            <a:spLocks noGrp="1"/>
          </p:cNvSpPr>
          <p:nvPr>
            <p:ph type="body" sz="half" idx="2"/>
          </p:nvPr>
        </p:nvSpPr>
        <p:spPr>
          <a:xfrm>
            <a:off x="353469" y="1988840"/>
            <a:ext cx="2860623" cy="4300448"/>
          </a:xfrm>
        </p:spPr>
        <p:txBody>
          <a:bodyPr>
            <a:noAutofit/>
          </a:bodyPr>
          <a:lstStyle/>
          <a:p>
            <a:r>
              <a:rPr lang="en-US" sz="1400" dirty="0"/>
              <a:t>Age groups higher than 10 and lower than 60 are much more compressed in terms of count of users and with their lower deviation.</a:t>
            </a:r>
          </a:p>
          <a:p>
            <a:r>
              <a:rPr lang="en-US" sz="1400" dirty="0"/>
              <a:t>The median rating in almost all age groups is 8, except for 81-90 age group with median rating score of 7, and users in the 91-100 age group with median rating score of 9. </a:t>
            </a:r>
          </a:p>
        </p:txBody>
      </p:sp>
      <p:pic>
        <p:nvPicPr>
          <p:cNvPr id="8" name="Content Placeholder 7">
            <a:extLst>
              <a:ext uri="{FF2B5EF4-FFF2-40B4-BE49-F238E27FC236}">
                <a16:creationId xmlns:a16="http://schemas.microsoft.com/office/drawing/2014/main" id="{FFB698F0-0BA0-3ED5-7393-2D6FE25E77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934172" y="1268760"/>
            <a:ext cx="7896373" cy="5020528"/>
          </a:xfrm>
          <a:noFill/>
          <a:ln>
            <a:solidFill>
              <a:srgbClr val="7030A0"/>
            </a:solidFill>
          </a:ln>
        </p:spPr>
      </p:pic>
    </p:spTree>
    <p:extLst>
      <p:ext uri="{BB962C8B-B14F-4D97-AF65-F5344CB8AC3E}">
        <p14:creationId xmlns:p14="http://schemas.microsoft.com/office/powerpoint/2010/main" val="26263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8EAEAD0C-FD71-5D5C-6BEB-1112F4EF17D7}"/>
              </a:ext>
            </a:extLst>
          </p:cNvPr>
          <p:cNvGraphicFramePr/>
          <p:nvPr>
            <p:extLst>
              <p:ext uri="{D42A27DB-BD31-4B8C-83A1-F6EECF244321}">
                <p14:modId xmlns:p14="http://schemas.microsoft.com/office/powerpoint/2010/main" val="150204562"/>
              </p:ext>
            </p:extLst>
          </p:nvPr>
        </p:nvGraphicFramePr>
        <p:xfrm>
          <a:off x="1125860" y="1268760"/>
          <a:ext cx="10009111" cy="5057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E63B72B9-D843-7248-8DB6-149E6C55D264}"/>
              </a:ext>
            </a:extLst>
          </p:cNvPr>
          <p:cNvSpPr txBox="1">
            <a:spLocks/>
          </p:cNvSpPr>
          <p:nvPr/>
        </p:nvSpPr>
        <p:spPr>
          <a:xfrm>
            <a:off x="1053851" y="44624"/>
            <a:ext cx="10081119" cy="1224135"/>
          </a:xfrm>
          <a:prstGeom prst="rect">
            <a:avLst/>
          </a:prstGeom>
          <a:noFill/>
        </p:spPr>
        <p:txBody>
          <a:bodyPr wrap="square" rtlCol="0">
            <a:noAutofit/>
          </a:bodyPr>
          <a:lstStyle/>
          <a:p>
            <a:pPr algn="ctr">
              <a:lnSpc>
                <a:spcPct val="150000"/>
              </a:lnSpc>
            </a:pPr>
            <a:r>
              <a:rPr lang="en-US" sz="4400" b="1" dirty="0"/>
              <a:t>Workflow and Tools</a:t>
            </a:r>
            <a:endParaRPr lang="LID4096" sz="4400" dirty="0"/>
          </a:p>
        </p:txBody>
      </p:sp>
    </p:spTree>
    <p:extLst>
      <p:ext uri="{BB962C8B-B14F-4D97-AF65-F5344CB8AC3E}">
        <p14:creationId xmlns:p14="http://schemas.microsoft.com/office/powerpoint/2010/main" val="340808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44625"/>
            <a:ext cx="10081120" cy="1224136"/>
          </a:xfrm>
        </p:spPr>
        <p:txBody>
          <a:bodyPr anchor="t">
            <a:noAutofit/>
          </a:bodyPr>
          <a:lstStyle/>
          <a:p>
            <a:pPr algn="ctr">
              <a:lnSpc>
                <a:spcPct val="150000"/>
              </a:lnSpc>
            </a:pPr>
            <a:r>
              <a:rPr lang="en-US" b="1" dirty="0"/>
              <a:t>What’s an ISBN?</a:t>
            </a:r>
          </a:p>
        </p:txBody>
      </p:sp>
      <p:sp>
        <p:nvSpPr>
          <p:cNvPr id="7" name="Rectangle: Rounded Corners 6">
            <a:extLst>
              <a:ext uri="{FF2B5EF4-FFF2-40B4-BE49-F238E27FC236}">
                <a16:creationId xmlns:a16="http://schemas.microsoft.com/office/drawing/2014/main" id="{91718A61-3774-28A7-5F2D-315135477F45}"/>
              </a:ext>
            </a:extLst>
          </p:cNvPr>
          <p:cNvSpPr/>
          <p:nvPr/>
        </p:nvSpPr>
        <p:spPr>
          <a:xfrm>
            <a:off x="1053852" y="1628800"/>
            <a:ext cx="10081119" cy="3672408"/>
          </a:xfrm>
          <a:prstGeom prst="roundRect">
            <a:avLst/>
          </a:prstGeom>
          <a:solidFill>
            <a:srgbClr val="001845"/>
          </a:solidFill>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bg1"/>
              </a:solidFill>
            </a:endParaRPr>
          </a:p>
          <a:p>
            <a:pPr marL="342900" indent="-342900">
              <a:buFont typeface="Wingdings" panose="05000000000000000000" pitchFamily="2" charset="2"/>
              <a:buChar char="Ø"/>
            </a:pPr>
            <a:r>
              <a:rPr lang="en-US" sz="1800" dirty="0">
                <a:solidFill>
                  <a:schemeClr val="bg1"/>
                </a:solidFill>
              </a:rPr>
              <a:t>A unique numeric identifier assigned to each publication</a:t>
            </a:r>
          </a:p>
          <a:p>
            <a:endParaRPr lang="en-US" sz="1800" dirty="0">
              <a:solidFill>
                <a:schemeClr val="bg1"/>
              </a:solidFill>
            </a:endParaRPr>
          </a:p>
          <a:p>
            <a:pPr marL="342900" indent="-342900">
              <a:buFont typeface="Wingdings" panose="05000000000000000000" pitchFamily="2" charset="2"/>
              <a:buChar char="Ø"/>
            </a:pPr>
            <a:r>
              <a:rPr lang="en-US" sz="1800" dirty="0">
                <a:solidFill>
                  <a:schemeClr val="bg1"/>
                </a:solidFill>
              </a:rPr>
              <a:t>The ISBN is 10-digits long if assigned before 2007, and 13-digits long if assigned afterwards</a:t>
            </a:r>
          </a:p>
          <a:p>
            <a:endParaRPr lang="en-US" sz="1800" dirty="0">
              <a:solidFill>
                <a:schemeClr val="bg1"/>
              </a:solidFill>
            </a:endParaRPr>
          </a:p>
          <a:p>
            <a:pPr marL="342900" indent="-342900">
              <a:buFont typeface="Wingdings" panose="05000000000000000000" pitchFamily="2" charset="2"/>
              <a:buChar char="Ø"/>
            </a:pPr>
            <a:r>
              <a:rPr lang="en-US" sz="1800" dirty="0">
                <a:solidFill>
                  <a:schemeClr val="bg1"/>
                </a:solidFill>
              </a:rPr>
              <a:t>Characters are either 0-9 or the uppercase letter ‘X’</a:t>
            </a:r>
            <a:endParaRPr lang="LID4096" sz="1800" dirty="0">
              <a:solidFill>
                <a:schemeClr val="bg1"/>
              </a:solidFill>
            </a:endParaRPr>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4624"/>
            <a:ext cx="11521280" cy="733710"/>
          </a:xfrm>
        </p:spPr>
        <p:txBody>
          <a:bodyPr anchor="b">
            <a:noAutofit/>
          </a:bodyPr>
          <a:lstStyle/>
          <a:p>
            <a:pPr>
              <a:lnSpc>
                <a:spcPct val="150000"/>
              </a:lnSpc>
            </a:pPr>
            <a:r>
              <a:rPr lang="en-US" sz="3200" b="1" dirty="0"/>
              <a:t>Data Cleaning and Preparation - Books</a:t>
            </a:r>
          </a:p>
        </p:txBody>
      </p:sp>
      <p:sp>
        <p:nvSpPr>
          <p:cNvPr id="4" name="Rectangle 3">
            <a:extLst>
              <a:ext uri="{FF2B5EF4-FFF2-40B4-BE49-F238E27FC236}">
                <a16:creationId xmlns:a16="http://schemas.microsoft.com/office/drawing/2014/main" id="{F9FC01C4-1477-4B8E-1DE4-BB14DD5C5589}"/>
              </a:ext>
            </a:extLst>
          </p:cNvPr>
          <p:cNvSpPr/>
          <p:nvPr/>
        </p:nvSpPr>
        <p:spPr>
          <a:xfrm>
            <a:off x="333772" y="778334"/>
            <a:ext cx="11521280" cy="5891026"/>
          </a:xfrm>
          <a:prstGeom prst="rect">
            <a:avLst/>
          </a:prstGeom>
          <a:solidFill>
            <a:srgbClr val="24004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rgbClr val="C485FF"/>
                </a:solidFill>
              </a:rPr>
              <a:t>ISBN Column Transformations:</a:t>
            </a:r>
          </a:p>
          <a:p>
            <a:endParaRPr lang="en-US" sz="1600" b="1" dirty="0">
              <a:solidFill>
                <a:schemeClr val="bg1"/>
              </a:solidFill>
            </a:endParaRPr>
          </a:p>
          <a:p>
            <a:pPr marL="285750" indent="-285750">
              <a:spcAft>
                <a:spcPts val="600"/>
              </a:spcAft>
              <a:buFont typeface="Wingdings" panose="05000000000000000000" pitchFamily="2" charset="2"/>
              <a:buChar char="Ø"/>
            </a:pPr>
            <a:r>
              <a:rPr lang="en-US" sz="1800" dirty="0">
                <a:solidFill>
                  <a:schemeClr val="bg1"/>
                </a:solidFill>
              </a:rPr>
              <a:t>Uppercase  - to avoid lowercase letter ‘x’.</a:t>
            </a:r>
          </a:p>
          <a:p>
            <a:pPr marL="285750" indent="-285750">
              <a:spcAft>
                <a:spcPts val="600"/>
              </a:spcAft>
              <a:buFont typeface="Wingdings" panose="05000000000000000000" pitchFamily="2" charset="2"/>
              <a:buChar char="Ø"/>
            </a:pPr>
            <a:r>
              <a:rPr lang="en-US" sz="1800" dirty="0">
                <a:solidFill>
                  <a:schemeClr val="bg1"/>
                </a:solidFill>
              </a:rPr>
              <a:t>There are 118 ISBNs which contain invalid characters.</a:t>
            </a:r>
          </a:p>
          <a:p>
            <a:pPr marL="285750" indent="-285750">
              <a:spcAft>
                <a:spcPts val="600"/>
              </a:spcAft>
              <a:buFont typeface="Wingdings" panose="05000000000000000000" pitchFamily="2" charset="2"/>
              <a:buChar char="Ø"/>
            </a:pPr>
            <a:r>
              <a:rPr lang="en-US" sz="1800" dirty="0">
                <a:solidFill>
                  <a:schemeClr val="bg1"/>
                </a:solidFill>
              </a:rPr>
              <a:t>All invalid ISBN characters removed.</a:t>
            </a:r>
          </a:p>
          <a:p>
            <a:pPr marL="285750" indent="-285750">
              <a:spcAft>
                <a:spcPts val="600"/>
              </a:spcAft>
              <a:buFont typeface="Wingdings" panose="05000000000000000000" pitchFamily="2" charset="2"/>
              <a:buChar char="Ø"/>
            </a:pPr>
            <a:r>
              <a:rPr lang="en-US" sz="1800" dirty="0">
                <a:solidFill>
                  <a:schemeClr val="bg1"/>
                </a:solidFill>
              </a:rPr>
              <a:t>Most ISBNs in the data are 10-digits long. There are 117 ISBNs with length different than 10.</a:t>
            </a:r>
          </a:p>
          <a:p>
            <a:pPr marL="285750" indent="-285750">
              <a:spcAft>
                <a:spcPts val="600"/>
              </a:spcAft>
              <a:buFont typeface="Wingdings" panose="05000000000000000000" pitchFamily="2" charset="2"/>
              <a:buChar char="Ø"/>
            </a:pPr>
            <a:r>
              <a:rPr lang="en-US" sz="1800" dirty="0">
                <a:solidFill>
                  <a:schemeClr val="bg1"/>
                </a:solidFill>
              </a:rPr>
              <a:t>Use of isbnlib which provides methods and functions to validate, clean and transform ISBNs.</a:t>
            </a:r>
            <a:endParaRPr lang="en-US" sz="1800" b="1" dirty="0">
              <a:solidFill>
                <a:schemeClr val="bg1"/>
              </a:solidFill>
            </a:endParaRPr>
          </a:p>
          <a:p>
            <a:pPr marL="285750" indent="-285750">
              <a:spcAft>
                <a:spcPts val="600"/>
              </a:spcAft>
              <a:buFont typeface="Wingdings" panose="05000000000000000000" pitchFamily="2" charset="2"/>
              <a:buChar char="Ø"/>
            </a:pPr>
            <a:r>
              <a:rPr lang="en-US" sz="1800" dirty="0">
                <a:solidFill>
                  <a:schemeClr val="bg1"/>
                </a:solidFill>
              </a:rPr>
              <a:t>A udf defined to transform the ISBN column per the validate_isbn() function rules.</a:t>
            </a:r>
          </a:p>
          <a:p>
            <a:pPr marL="285750" indent="-285750">
              <a:spcAft>
                <a:spcPts val="600"/>
              </a:spcAft>
              <a:buFont typeface="Wingdings" panose="05000000000000000000" pitchFamily="2" charset="2"/>
              <a:buChar char="Ø"/>
            </a:pPr>
            <a:r>
              <a:rPr lang="en-US" sz="1800" dirty="0">
                <a:solidFill>
                  <a:schemeClr val="bg1"/>
                </a:solidFill>
              </a:rPr>
              <a:t>Ended up with 114 ISBNs that couldn’t be validated and turned to nulls.</a:t>
            </a:r>
          </a:p>
          <a:p>
            <a:pPr marL="285750" indent="-285750">
              <a:spcAft>
                <a:spcPts val="600"/>
              </a:spcAft>
              <a:buFont typeface="Wingdings" panose="05000000000000000000" pitchFamily="2" charset="2"/>
              <a:buChar char="Ø"/>
            </a:pPr>
            <a:r>
              <a:rPr lang="en-US" sz="1800" dirty="0">
                <a:solidFill>
                  <a:schemeClr val="bg1"/>
                </a:solidFill>
              </a:rPr>
              <a:t>Dropped null and duplicate ISBNs as this column is a key to later connect with the Ratings dataframe.</a:t>
            </a:r>
          </a:p>
          <a:p>
            <a:pPr marL="285750" indent="-285750">
              <a:spcAft>
                <a:spcPts val="600"/>
              </a:spcAft>
              <a:buFont typeface="Wingdings" panose="05000000000000000000" pitchFamily="2" charset="2"/>
              <a:buChar char="Ø"/>
            </a:pPr>
            <a:r>
              <a:rPr lang="en-US" sz="1800" dirty="0">
                <a:solidFill>
                  <a:schemeClr val="bg1"/>
                </a:solidFill>
              </a:rPr>
              <a:t>A row added, which is ‘Unknown’ (or -1) for all fields, as a preparation for later relating Ratings dataframe with the Books dataframe. This will allow keeping all rows in the fact table, even for ratings per ISBNs that aren’t available in the Books table.</a:t>
            </a:r>
          </a:p>
          <a:p>
            <a:pPr marL="285750" indent="-285750">
              <a:spcAft>
                <a:spcPts val="600"/>
              </a:spcAft>
              <a:buFont typeface="Wingdings" panose="05000000000000000000" pitchFamily="2" charset="2"/>
              <a:buChar char="Ø"/>
            </a:pPr>
            <a:r>
              <a:rPr lang="en-US" sz="1800" dirty="0">
                <a:solidFill>
                  <a:schemeClr val="bg1"/>
                </a:solidFill>
              </a:rPr>
              <a:t>Dropped the 3 URL columns as they are irrelevant for the analysis. </a:t>
            </a:r>
          </a:p>
        </p:txBody>
      </p:sp>
    </p:spTree>
    <p:extLst>
      <p:ext uri="{BB962C8B-B14F-4D97-AF65-F5344CB8AC3E}">
        <p14:creationId xmlns:p14="http://schemas.microsoft.com/office/powerpoint/2010/main" val="191131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4624"/>
            <a:ext cx="11521280" cy="733710"/>
          </a:xfrm>
        </p:spPr>
        <p:txBody>
          <a:bodyPr anchor="b">
            <a:noAutofit/>
          </a:bodyPr>
          <a:lstStyle/>
          <a:p>
            <a:pPr>
              <a:lnSpc>
                <a:spcPct val="150000"/>
              </a:lnSpc>
            </a:pPr>
            <a:r>
              <a:rPr lang="en-US" sz="3200" b="1" dirty="0"/>
              <a:t>Data Cleaning and Preparation - Books</a:t>
            </a:r>
          </a:p>
        </p:txBody>
      </p:sp>
      <p:sp>
        <p:nvSpPr>
          <p:cNvPr id="4" name="Rectangle 3">
            <a:extLst>
              <a:ext uri="{FF2B5EF4-FFF2-40B4-BE49-F238E27FC236}">
                <a16:creationId xmlns:a16="http://schemas.microsoft.com/office/drawing/2014/main" id="{F9FC01C4-1477-4B8E-1DE4-BB14DD5C5589}"/>
              </a:ext>
            </a:extLst>
          </p:cNvPr>
          <p:cNvSpPr/>
          <p:nvPr/>
        </p:nvSpPr>
        <p:spPr>
          <a:xfrm>
            <a:off x="333772" y="778334"/>
            <a:ext cx="11521280" cy="5891026"/>
          </a:xfrm>
          <a:prstGeom prst="rect">
            <a:avLst/>
          </a:prstGeom>
          <a:solidFill>
            <a:srgbClr val="24004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rgbClr val="C485FF"/>
                </a:solidFill>
              </a:rPr>
              <a:t>Book-Title, Book-Author and Publisher  Columns Transformations:</a:t>
            </a:r>
          </a:p>
          <a:p>
            <a:endParaRPr lang="en-US" sz="2000" b="1" dirty="0">
              <a:solidFill>
                <a:schemeClr val="bg1"/>
              </a:solidFill>
            </a:endParaRPr>
          </a:p>
          <a:p>
            <a:pPr marL="285750" indent="-285750">
              <a:spcAft>
                <a:spcPts val="600"/>
              </a:spcAft>
              <a:buFont typeface="Wingdings" panose="05000000000000000000" pitchFamily="2" charset="2"/>
              <a:buChar char="Ø"/>
            </a:pPr>
            <a:r>
              <a:rPr lang="en-US" sz="1800" dirty="0">
                <a:solidFill>
                  <a:schemeClr val="bg1"/>
                </a:solidFill>
              </a:rPr>
              <a:t>Used regexp_replace() to replace substrings and punctuation marks which create clutter. </a:t>
            </a:r>
          </a:p>
          <a:p>
            <a:pPr marL="285750" indent="-285750">
              <a:spcAft>
                <a:spcPts val="600"/>
              </a:spcAft>
              <a:buFont typeface="Wingdings" panose="05000000000000000000" pitchFamily="2" charset="2"/>
              <a:buChar char="Ø"/>
            </a:pPr>
            <a:r>
              <a:rPr lang="en-US" sz="1800" dirty="0">
                <a:solidFill>
                  <a:schemeClr val="bg1"/>
                </a:solidFill>
              </a:rPr>
              <a:t>Extracted all characters that aren’t letters from the Book-Author and Publisher columns to remove clutter, but also to help with homogenizing values as possible (i.e., J K Rowling and J. K. Rowling). This method avoided per the Book-Title column, as there are punctuation marks there that should remain as part of the title.</a:t>
            </a:r>
          </a:p>
          <a:p>
            <a:pPr marL="285750" indent="-285750">
              <a:spcAft>
                <a:spcPts val="600"/>
              </a:spcAft>
              <a:buFont typeface="Wingdings" panose="05000000000000000000" pitchFamily="2" charset="2"/>
              <a:buChar char="Ø"/>
            </a:pPr>
            <a:r>
              <a:rPr lang="en-US" sz="1800" dirty="0">
                <a:solidFill>
                  <a:schemeClr val="bg1"/>
                </a:solidFill>
              </a:rPr>
              <a:t>Used a while loop to replace each 2 subsequent spaces with 1 space until there are no more extra spaces.</a:t>
            </a:r>
          </a:p>
          <a:p>
            <a:pPr marL="285750" indent="-285750">
              <a:spcAft>
                <a:spcPts val="600"/>
              </a:spcAft>
              <a:buFont typeface="Wingdings" panose="05000000000000000000" pitchFamily="2" charset="2"/>
              <a:buChar char="Ø"/>
            </a:pPr>
            <a:r>
              <a:rPr lang="en-US" sz="1800" dirty="0">
                <a:solidFill>
                  <a:schemeClr val="bg1"/>
                </a:solidFill>
              </a:rPr>
              <a:t>Converted the columns to uppercase to help homogenize values as possible.</a:t>
            </a:r>
          </a:p>
          <a:p>
            <a:pPr marL="285750" indent="-285750">
              <a:spcAft>
                <a:spcPts val="600"/>
              </a:spcAft>
              <a:buFont typeface="Wingdings" panose="05000000000000000000" pitchFamily="2" charset="2"/>
              <a:buChar char="Ø"/>
            </a:pPr>
            <a:r>
              <a:rPr lang="en-US" sz="1800" dirty="0">
                <a:solidFill>
                  <a:schemeClr val="bg1"/>
                </a:solidFill>
              </a:rPr>
              <a:t>Converted different anonymous values (i.e., ‘NA’, ‘Not Available’, etc.) to ‘Unknown’ for homogenization. </a:t>
            </a:r>
          </a:p>
          <a:p>
            <a:pPr marL="285750" indent="-285750">
              <a:spcAft>
                <a:spcPts val="600"/>
              </a:spcAft>
              <a:buFont typeface="Wingdings" panose="05000000000000000000" pitchFamily="2" charset="2"/>
              <a:buChar char="Ø"/>
            </a:pPr>
            <a:endParaRPr lang="en-US" sz="1800" dirty="0">
              <a:solidFill>
                <a:schemeClr val="bg1"/>
              </a:solidFill>
            </a:endParaRPr>
          </a:p>
          <a:p>
            <a:pPr>
              <a:spcAft>
                <a:spcPts val="600"/>
              </a:spcAft>
            </a:pPr>
            <a:r>
              <a:rPr lang="en-US" sz="1800" dirty="0">
                <a:solidFill>
                  <a:schemeClr val="bg1"/>
                </a:solidFill>
              </a:rPr>
              <a:t>* </a:t>
            </a:r>
            <a:r>
              <a:rPr lang="en-US" sz="1800" dirty="0"/>
              <a:t>The dataset contains diacritics (accent signs written above or below letters), therefore loaded the file with encoding=‘windows-1252’ to avoid unrecognized characters.</a:t>
            </a:r>
            <a:endParaRPr lang="LID4096" sz="1800" dirty="0"/>
          </a:p>
        </p:txBody>
      </p:sp>
    </p:spTree>
    <p:extLst>
      <p:ext uri="{BB962C8B-B14F-4D97-AF65-F5344CB8AC3E}">
        <p14:creationId xmlns:p14="http://schemas.microsoft.com/office/powerpoint/2010/main" val="57159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4624"/>
            <a:ext cx="11521280" cy="733710"/>
          </a:xfrm>
        </p:spPr>
        <p:txBody>
          <a:bodyPr anchor="b">
            <a:noAutofit/>
          </a:bodyPr>
          <a:lstStyle/>
          <a:p>
            <a:pPr>
              <a:lnSpc>
                <a:spcPct val="150000"/>
              </a:lnSpc>
            </a:pPr>
            <a:r>
              <a:rPr lang="en-US" sz="3200" b="1" dirty="0"/>
              <a:t>Data Cleaning and Preparation - Books</a:t>
            </a:r>
          </a:p>
        </p:txBody>
      </p:sp>
      <p:sp>
        <p:nvSpPr>
          <p:cNvPr id="4" name="Rectangle 3">
            <a:extLst>
              <a:ext uri="{FF2B5EF4-FFF2-40B4-BE49-F238E27FC236}">
                <a16:creationId xmlns:a16="http://schemas.microsoft.com/office/drawing/2014/main" id="{F9FC01C4-1477-4B8E-1DE4-BB14DD5C5589}"/>
              </a:ext>
            </a:extLst>
          </p:cNvPr>
          <p:cNvSpPr/>
          <p:nvPr/>
        </p:nvSpPr>
        <p:spPr>
          <a:xfrm>
            <a:off x="333772" y="778334"/>
            <a:ext cx="11521280" cy="5891026"/>
          </a:xfrm>
          <a:prstGeom prst="rect">
            <a:avLst/>
          </a:prstGeom>
          <a:solidFill>
            <a:srgbClr val="24004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rgbClr val="C485FF"/>
                </a:solidFill>
              </a:rPr>
              <a:t>Year-Of-Publication Column Transformations:</a:t>
            </a:r>
          </a:p>
          <a:p>
            <a:endParaRPr lang="en-US" sz="2000" b="1" dirty="0"/>
          </a:p>
          <a:p>
            <a:pPr marL="285750" indent="-285750">
              <a:lnSpc>
                <a:spcPct val="150000"/>
              </a:lnSpc>
              <a:buFont typeface="Wingdings" panose="05000000000000000000" pitchFamily="2" charset="2"/>
              <a:buChar char="Ø"/>
            </a:pPr>
            <a:r>
              <a:rPr lang="en-US" sz="1800" dirty="0"/>
              <a:t>Year-Of-Publication column has a min value of 0 and max value of 2050. Both values don’t make sense. </a:t>
            </a:r>
          </a:p>
          <a:p>
            <a:pPr marL="285750" indent="-285750">
              <a:lnSpc>
                <a:spcPct val="150000"/>
              </a:lnSpc>
              <a:buFont typeface="Wingdings" panose="05000000000000000000" pitchFamily="2" charset="2"/>
              <a:buChar char="Ø"/>
            </a:pPr>
            <a:r>
              <a:rPr lang="en-US" sz="1800" dirty="0"/>
              <a:t>While this dataset was curated in 2004, there are 72 books with YOP higher than 2004. 46 of these with the year 2005 will be considered as valid, assuming that the dataset might have been updated shortly after collected. All YOP above 2005 then, are invalid.</a:t>
            </a:r>
          </a:p>
          <a:p>
            <a:pPr marL="285750" indent="-285750">
              <a:lnSpc>
                <a:spcPct val="150000"/>
              </a:lnSpc>
              <a:buFont typeface="Wingdings" panose="05000000000000000000" pitchFamily="2" charset="2"/>
              <a:buChar char="Ø"/>
            </a:pPr>
            <a:r>
              <a:rPr lang="en-US" sz="1800" dirty="0"/>
              <a:t>Books started to get printed in the 15</a:t>
            </a:r>
            <a:r>
              <a:rPr lang="en-US" sz="1800" baseline="30000" dirty="0"/>
              <a:t>th</a:t>
            </a:r>
            <a:r>
              <a:rPr lang="en-US" sz="1800" dirty="0"/>
              <a:t> century, therefore 4559 books with YOP lower than 1500 is less likely to be valid, especially as most of these values are zeros.</a:t>
            </a:r>
          </a:p>
          <a:p>
            <a:pPr marL="285750" indent="-285750">
              <a:lnSpc>
                <a:spcPct val="150000"/>
              </a:lnSpc>
              <a:buFont typeface="Wingdings" panose="05000000000000000000" pitchFamily="2" charset="2"/>
              <a:buChar char="Ø"/>
            </a:pPr>
            <a:r>
              <a:rPr lang="en-US" sz="1800" dirty="0"/>
              <a:t>All invalid YOP transformed to (-1).</a:t>
            </a:r>
          </a:p>
        </p:txBody>
      </p:sp>
    </p:spTree>
    <p:extLst>
      <p:ext uri="{BB962C8B-B14F-4D97-AF65-F5344CB8AC3E}">
        <p14:creationId xmlns:p14="http://schemas.microsoft.com/office/powerpoint/2010/main" val="191496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4624"/>
            <a:ext cx="11521280" cy="733710"/>
          </a:xfrm>
        </p:spPr>
        <p:txBody>
          <a:bodyPr anchor="b">
            <a:noAutofit/>
          </a:bodyPr>
          <a:lstStyle/>
          <a:p>
            <a:pPr>
              <a:lnSpc>
                <a:spcPct val="150000"/>
              </a:lnSpc>
            </a:pPr>
            <a:r>
              <a:rPr lang="en-US" sz="3200" b="1" dirty="0"/>
              <a:t>Data Cleaning and Preparation - Users</a:t>
            </a:r>
          </a:p>
        </p:txBody>
      </p:sp>
      <p:sp>
        <p:nvSpPr>
          <p:cNvPr id="4" name="Rectangle 3">
            <a:extLst>
              <a:ext uri="{FF2B5EF4-FFF2-40B4-BE49-F238E27FC236}">
                <a16:creationId xmlns:a16="http://schemas.microsoft.com/office/drawing/2014/main" id="{F9FC01C4-1477-4B8E-1DE4-BB14DD5C5589}"/>
              </a:ext>
            </a:extLst>
          </p:cNvPr>
          <p:cNvSpPr/>
          <p:nvPr/>
        </p:nvSpPr>
        <p:spPr>
          <a:xfrm>
            <a:off x="333772" y="778334"/>
            <a:ext cx="11521280" cy="1714562"/>
          </a:xfrm>
          <a:prstGeom prst="rect">
            <a:avLst/>
          </a:prstGeom>
          <a:solidFill>
            <a:srgbClr val="4895E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800" b="1" dirty="0">
                <a:solidFill>
                  <a:srgbClr val="1060BC"/>
                </a:solidFill>
              </a:rPr>
              <a:t>User-ID Column Transformations:</a:t>
            </a:r>
          </a:p>
          <a:p>
            <a:endParaRPr lang="en-US" sz="2000" b="1" dirty="0"/>
          </a:p>
          <a:p>
            <a:pPr marL="285750" indent="-285750">
              <a:lnSpc>
                <a:spcPct val="150000"/>
              </a:lnSpc>
              <a:buFont typeface="Wingdings" panose="05000000000000000000" pitchFamily="2" charset="2"/>
              <a:buChar char="Ø"/>
            </a:pPr>
            <a:r>
              <a:rPr lang="en-US" sz="1800" dirty="0"/>
              <a:t>This column is quite clean: there are no duplicates, no non-numeric characters, or empty spaces.</a:t>
            </a:r>
          </a:p>
          <a:p>
            <a:pPr marL="285750" indent="-285750">
              <a:lnSpc>
                <a:spcPct val="150000"/>
              </a:lnSpc>
              <a:buFont typeface="Wingdings" panose="05000000000000000000" pitchFamily="2" charset="2"/>
              <a:buChar char="Ø"/>
            </a:pPr>
            <a:r>
              <a:rPr lang="en-US" sz="1800" dirty="0"/>
              <a:t>1 null User-ID row was dropped.</a:t>
            </a:r>
          </a:p>
        </p:txBody>
      </p:sp>
      <p:sp>
        <p:nvSpPr>
          <p:cNvPr id="3" name="Rectangle 2">
            <a:extLst>
              <a:ext uri="{FF2B5EF4-FFF2-40B4-BE49-F238E27FC236}">
                <a16:creationId xmlns:a16="http://schemas.microsoft.com/office/drawing/2014/main" id="{FBF4BFDA-88C6-C7E5-5D89-AEB471D616D8}"/>
              </a:ext>
            </a:extLst>
          </p:cNvPr>
          <p:cNvSpPr/>
          <p:nvPr/>
        </p:nvSpPr>
        <p:spPr>
          <a:xfrm>
            <a:off x="333772" y="2636912"/>
            <a:ext cx="11521280" cy="4032448"/>
          </a:xfrm>
          <a:prstGeom prst="rect">
            <a:avLst/>
          </a:prstGeom>
          <a:solidFill>
            <a:srgbClr val="4895E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800" b="1" dirty="0">
                <a:solidFill>
                  <a:srgbClr val="1060BC"/>
                </a:solidFill>
              </a:rPr>
              <a:t>Location Column Exploration:</a:t>
            </a:r>
          </a:p>
          <a:p>
            <a:endParaRPr lang="en-US" sz="1800" b="1" dirty="0"/>
          </a:p>
          <a:p>
            <a:pPr marL="285750" indent="-285750">
              <a:lnSpc>
                <a:spcPct val="150000"/>
              </a:lnSpc>
              <a:buFont typeface="Wingdings" panose="05000000000000000000" pitchFamily="2" charset="2"/>
              <a:buChar char="Ø"/>
            </a:pPr>
            <a:r>
              <a:rPr lang="en-US" sz="1800" dirty="0"/>
              <a:t>The Location column consists of city, state, country separated by coma.</a:t>
            </a:r>
          </a:p>
          <a:p>
            <a:pPr marL="285750" indent="-285750">
              <a:lnSpc>
                <a:spcPct val="150000"/>
              </a:lnSpc>
              <a:buFont typeface="Wingdings" panose="05000000000000000000" pitchFamily="2" charset="2"/>
              <a:buChar char="Ø"/>
            </a:pPr>
            <a:r>
              <a:rPr lang="en-US" sz="1800" dirty="0"/>
              <a:t>Split the column into 3 columns and explore each column individually.</a:t>
            </a:r>
          </a:p>
          <a:p>
            <a:pPr marL="285750" indent="-285750">
              <a:lnSpc>
                <a:spcPct val="150000"/>
              </a:lnSpc>
              <a:buFont typeface="Wingdings" panose="05000000000000000000" pitchFamily="2" charset="2"/>
              <a:buChar char="Ø"/>
            </a:pPr>
            <a:r>
              <a:rPr lang="en-US" sz="1800" dirty="0"/>
              <a:t>There are many issues with the City, State, and Country columns:</a:t>
            </a:r>
          </a:p>
          <a:p>
            <a:pPr marL="895243" lvl="1" indent="-285750">
              <a:lnSpc>
                <a:spcPct val="150000"/>
              </a:lnSpc>
              <a:buFont typeface="Arial" panose="020B0604020202020204" pitchFamily="34" charset="0"/>
              <a:buChar char="•"/>
            </a:pPr>
            <a:r>
              <a:rPr lang="en-US" sz="1800" dirty="0"/>
              <a:t>Nulls </a:t>
            </a:r>
          </a:p>
          <a:p>
            <a:pPr marL="895243" lvl="1" indent="-285750">
              <a:lnSpc>
                <a:spcPct val="150000"/>
              </a:lnSpc>
              <a:buFont typeface="Arial" panose="020B0604020202020204" pitchFamily="34" charset="0"/>
              <a:buChar char="•"/>
            </a:pPr>
            <a:r>
              <a:rPr lang="en-US" sz="1800" dirty="0"/>
              <a:t>Whitespaces</a:t>
            </a:r>
          </a:p>
          <a:p>
            <a:pPr marL="895243" lvl="1" indent="-285750">
              <a:lnSpc>
                <a:spcPct val="150000"/>
              </a:lnSpc>
              <a:buFont typeface="Arial" panose="020B0604020202020204" pitchFamily="34" charset="0"/>
              <a:buChar char="•"/>
            </a:pPr>
            <a:r>
              <a:rPr lang="en-US" sz="1800" dirty="0"/>
              <a:t>Punctuation marks clutter</a:t>
            </a:r>
          </a:p>
          <a:p>
            <a:pPr marL="895243" lvl="1" indent="-285750">
              <a:lnSpc>
                <a:spcPct val="150000"/>
              </a:lnSpc>
              <a:buFont typeface="Arial" panose="020B0604020202020204" pitchFamily="34" charset="0"/>
              <a:buChar char="•"/>
            </a:pPr>
            <a:r>
              <a:rPr lang="en-US" sz="1800" dirty="0"/>
              <a:t>Numbers (street numbers, zip codes, or just in random)</a:t>
            </a:r>
          </a:p>
          <a:p>
            <a:pPr marL="895243" lvl="1" indent="-285750">
              <a:lnSpc>
                <a:spcPct val="150000"/>
              </a:lnSpc>
              <a:buFont typeface="Arial" panose="020B0604020202020204" pitchFamily="34" charset="0"/>
              <a:buChar char="•"/>
            </a:pPr>
            <a:r>
              <a:rPr lang="en-US" sz="1800" dirty="0"/>
              <a:t>City values which belong to state or country columns, and vice versa.</a:t>
            </a:r>
          </a:p>
          <a:p>
            <a:pPr marL="895243" lvl="1" indent="-285750">
              <a:lnSpc>
                <a:spcPct val="150000"/>
              </a:lnSpc>
              <a:buFont typeface="Arial" panose="020B0604020202020204" pitchFamily="34" charset="0"/>
              <a:buChar char="•"/>
            </a:pPr>
            <a:r>
              <a:rPr lang="en-US" sz="1800" dirty="0"/>
              <a:t>Misspelling and intentional incorrect values (i.e., ‘space’ or ‘somewhere’)</a:t>
            </a:r>
          </a:p>
          <a:p>
            <a:endParaRPr lang="en-US" sz="1800" b="1" dirty="0">
              <a:solidFill>
                <a:schemeClr val="bg1"/>
              </a:solidFill>
            </a:endParaRPr>
          </a:p>
          <a:p>
            <a:pPr>
              <a:spcAft>
                <a:spcPts val="600"/>
              </a:spcAft>
            </a:pPr>
            <a:r>
              <a:rPr lang="en-US" sz="1600" dirty="0">
                <a:solidFill>
                  <a:schemeClr val="bg1"/>
                </a:solidFill>
              </a:rPr>
              <a:t> </a:t>
            </a:r>
          </a:p>
        </p:txBody>
      </p:sp>
    </p:spTree>
    <p:extLst>
      <p:ext uri="{BB962C8B-B14F-4D97-AF65-F5344CB8AC3E}">
        <p14:creationId xmlns:p14="http://schemas.microsoft.com/office/powerpoint/2010/main" val="173107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7356</TotalTime>
  <Words>2538</Words>
  <Application>Microsoft Office PowerPoint</Application>
  <PresentationFormat>Custom</PresentationFormat>
  <Paragraphs>234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Century Gothic</vt:lpstr>
      <vt:lpstr>Wingdings</vt:lpstr>
      <vt:lpstr>Books 16x9</vt:lpstr>
      <vt:lpstr>BOOK-CROSSING DATASET Data cleaning and EDA  </vt:lpstr>
      <vt:lpstr>PowerPoint Presentation</vt:lpstr>
      <vt:lpstr>Dataset Collection</vt:lpstr>
      <vt:lpstr>PowerPoint Presentation</vt:lpstr>
      <vt:lpstr>What’s an ISBN?</vt:lpstr>
      <vt:lpstr>Data Cleaning and Preparation - Books</vt:lpstr>
      <vt:lpstr>Data Cleaning and Preparation - Books</vt:lpstr>
      <vt:lpstr>Data Cleaning and Preparation - Books</vt:lpstr>
      <vt:lpstr>Data Cleaning and Preparation - Users</vt:lpstr>
      <vt:lpstr>Data Cleaning and Preparation - Users</vt:lpstr>
      <vt:lpstr>Data Cleaning and Preparation - Users</vt:lpstr>
      <vt:lpstr>Data Cleaning and Preparation - Users</vt:lpstr>
      <vt:lpstr>Data Cleaning and Preparation - Users</vt:lpstr>
      <vt:lpstr>Data Cleaning and Preparation - Ratings</vt:lpstr>
      <vt:lpstr>Data Cleaning and Preparation - Ratings</vt:lpstr>
      <vt:lpstr>Tableau –  Connecting to Data source</vt:lpstr>
      <vt:lpstr>RATINGS Dashboard</vt:lpstr>
      <vt:lpstr>AUTHORS Dashboard</vt:lpstr>
      <vt:lpstr>USERS Dashboard</vt:lpstr>
      <vt:lpstr>PUBLISHERS Dashboard</vt:lpstr>
      <vt:lpstr>BOOKS Dashboard</vt:lpstr>
      <vt:lpstr>PowerPoint Presentation</vt:lpstr>
      <vt:lpstr>PowerPoint Presentation</vt:lpstr>
      <vt:lpstr>PowerPoint Presentation</vt:lpstr>
      <vt:lpstr>PowerPoint Presentation</vt:lpstr>
      <vt:lpstr>Insights</vt:lpstr>
      <vt:lpstr>Insights</vt:lpstr>
      <vt:lpstr>Insights</vt:lpstr>
      <vt:lpstr>Insights</vt:lpstr>
      <vt:lpstr>Insights</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 Book-Crossing Dataset</dc:title>
  <dc:creator>Dana Drouskin</dc:creator>
  <cp:lastModifiedBy>Dana Drouskin</cp:lastModifiedBy>
  <cp:revision>23</cp:revision>
  <dcterms:created xsi:type="dcterms:W3CDTF">2023-01-07T07:39:19Z</dcterms:created>
  <dcterms:modified xsi:type="dcterms:W3CDTF">2023-02-08T10:08:01Z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