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7" r:id="rId3"/>
    <p:sldId id="258" r:id="rId4"/>
    <p:sldId id="325" r:id="rId5"/>
    <p:sldId id="260" r:id="rId6"/>
    <p:sldId id="323" r:id="rId7"/>
    <p:sldId id="326" r:id="rId8"/>
    <p:sldId id="261" r:id="rId9"/>
    <p:sldId id="327" r:id="rId10"/>
    <p:sldId id="328" r:id="rId11"/>
    <p:sldId id="329" r:id="rId12"/>
    <p:sldId id="314" r:id="rId13"/>
    <p:sldId id="338" r:id="rId14"/>
    <p:sldId id="332" r:id="rId15"/>
    <p:sldId id="333" r:id="rId16"/>
    <p:sldId id="316" r:id="rId17"/>
    <p:sldId id="317" r:id="rId18"/>
    <p:sldId id="318" r:id="rId19"/>
    <p:sldId id="334" r:id="rId20"/>
    <p:sldId id="335" r:id="rId21"/>
    <p:sldId id="339" r:id="rId22"/>
    <p:sldId id="337" r:id="rId23"/>
    <p:sldId id="269" r:id="rId24"/>
    <p:sldId id="270" r:id="rId25"/>
    <p:sldId id="320" r:id="rId26"/>
    <p:sldId id="321" r:id="rId27"/>
    <p:sldId id="27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765B2-E3D1-DFB7-A6E6-7CA7DD925DA6}" v="4" dt="2023-02-13T16:24:00.830"/>
    <p1510:client id="{2B9FD9E1-C9C9-4B8A-882B-9B8E68988547}" v="940" dt="2023-02-14T08:09:38.689"/>
    <p1510:client id="{8BD9041A-2C5F-21C7-E76B-805E77BCDF3D}" v="1" dt="2023-02-13T17:05:33.448"/>
    <p1510:client id="{A53A94C6-3542-5A82-2BE9-337B196CBFAA}" v="179" dt="2023-03-19T15:58:53.487"/>
  </p1510:revLst>
</p1510:revInfo>
</file>

<file path=ppt/tableStyles.xml><?xml version="1.0" encoding="utf-8"?>
<a:tblStyleLst xmlns:a="http://schemas.openxmlformats.org/drawingml/2006/main" def="{0735EB6F-0A2A-4C17-8B49-5C128C57E10A}">
  <a:tblStyle styleId="{0735EB6F-0A2A-4C17-8B49-5C128C57E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1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43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1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358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2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a9ee379fb_0_3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10a9ee379fb_0_3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74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1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60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7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1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16"/>
          <p:cNvSpPr txBox="1">
            <a:spLocks noGrp="1"/>
          </p:cNvSpPr>
          <p:nvPr>
            <p:ph type="subTitle" idx="1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"/>
          <p:cNvSpPr txBox="1">
            <a:spLocks noGrp="1"/>
          </p:cNvSpPr>
          <p:nvPr>
            <p:ph type="subTitle" idx="2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5" name="Google Shape;1075;p16"/>
          <p:cNvSpPr txBox="1">
            <a:spLocks noGrp="1"/>
          </p:cNvSpPr>
          <p:nvPr>
            <p:ph type="subTitle" idx="3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6"/>
          <p:cNvSpPr txBox="1">
            <a:spLocks noGrp="1"/>
          </p:cNvSpPr>
          <p:nvPr>
            <p:ph type="subTitle" idx="4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077" name="Google Shape;1077;p16"/>
          <p:cNvSpPr txBox="1">
            <a:spLocks noGrp="1"/>
          </p:cNvSpPr>
          <p:nvPr>
            <p:ph type="title" idx="5" hasCustomPrompt="1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>
            <a:spLocks noGrp="1"/>
          </p:cNvSpPr>
          <p:nvPr>
            <p:ph type="title" idx="6" hasCustomPrompt="1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5" r:id="rId10"/>
    <p:sldLayoutId id="2147483675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2.xml"/><Relationship Id="rId5" Type="http://schemas.openxmlformats.org/officeDocument/2006/relationships/slide" Target="slide19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354215" y="1972162"/>
            <a:ext cx="6326745" cy="1199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Welcome To </a:t>
            </a:r>
            <a:r>
              <a:rPr lang="en-US" err="1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TaurusReco</a:t>
            </a:r>
            <a:br>
              <a: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</a:br>
            <a:r>
              <a: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Tool</a:t>
            </a:r>
          </a:p>
        </p:txBody>
      </p:sp>
      <p:cxnSp>
        <p:nvCxnSpPr>
          <p:cNvPr id="2640" name="Google Shape;2640;p40"/>
          <p:cNvCxnSpPr>
            <a:cxnSpLocks/>
          </p:cNvCxnSpPr>
          <p:nvPr/>
        </p:nvCxnSpPr>
        <p:spPr>
          <a:xfrm>
            <a:off x="2483400" y="4126332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42680" y="4055696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9" name="Google Shape;2639;p40">
            <a:extLst>
              <a:ext uri="{FF2B5EF4-FFF2-40B4-BE49-F238E27FC236}">
                <a16:creationId xmlns:a16="http://schemas.microsoft.com/office/drawing/2014/main" id="{6C2FB578-9DD7-4D66-B950-8D66C841D320}"/>
              </a:ext>
            </a:extLst>
          </p:cNvPr>
          <p:cNvSpPr txBox="1">
            <a:spLocks/>
          </p:cNvSpPr>
          <p:nvPr/>
        </p:nvSpPr>
        <p:spPr>
          <a:xfrm>
            <a:off x="2211600" y="3488596"/>
            <a:ext cx="4720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Source Sans Pro"/>
              <a:buNone/>
              <a:defRPr sz="165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 sz="1800" b="0" i="0" u="none" strike="noStrike" baseline="0">
                <a:solidFill>
                  <a:srgbClr val="EAEC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Supervised By: Mr. Hussain </a:t>
            </a:r>
            <a:r>
              <a:rPr lang="en-US" sz="1800">
                <a:solidFill>
                  <a:srgbClr val="EAEC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A</a:t>
            </a:r>
            <a:r>
              <a:rPr lang="en-US" sz="1800" b="0" i="0" u="none" strike="noStrike" baseline="0">
                <a:solidFill>
                  <a:srgbClr val="EAEC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lattas </a:t>
            </a:r>
            <a:endParaRPr lang="en-US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483B9-AACA-4578-B363-9C5197E4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34" y="168728"/>
            <a:ext cx="2058932" cy="11991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C723F-3815-0033-54F7-1CF477856DDD}"/>
              </a:ext>
            </a:extLst>
          </p:cNvPr>
          <p:cNvSpPr txBox="1"/>
          <p:nvPr/>
        </p:nvSpPr>
        <p:spPr>
          <a:xfrm>
            <a:off x="1534485" y="2607521"/>
            <a:ext cx="16163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░░░░░░░░░░░░░░░░░░░░░░░░░░░░░░░░░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░░░░░████░░░░░░░░░░░░░░░████░░░░░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░░░░███░░░░░░░░░░░░░░░░░░░███░░░░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░░░███░░░░░░░░░░░░░░░░░░░░░███░░░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░░███░░░░░░░░░░░░░░░░░░░░░░░███░░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░███░░░░░░░░░░░░░░░░░░░░░░░░░███░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████░░░░░░░░░░░░░░░░░░░░░░░░░████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████░░░░░░░░░░░░░░░░░░░░░░░░░████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██████░░░░░░░███████░░░░░░░██████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█████████████████████████████████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█████████████████████████████████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░███████████████████████████████░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░░████░███████████████████░████░░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░░░░░░░███▀███████████▀███░░░░░░░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░░░░░░████──▀███████▀──████░░░░░░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░░░░░░█████───█████───█████░░░░░░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░░░░░░███████▄█████▄███████░░░░░░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░░░░░░░███████████████████░░░░░░░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░░░░░░░░█████████████████░░░░░░░░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░░░░░░░░░███████████████░░░░░░░░░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░░░░░░░░░░█████████████░░░░░░░░░░           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░░░░░░░░░░░███████████░░░░░░░░░░░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░░░░░░░░░░███──▀▀▀──███░░░░░░░░░░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░░░░░░░░░░███─█████─███░░░░░░░░░░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░░░░░░░░░░░███─███─███░░░░░░░░░░░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░░░░░░░░░░░░█████████░░░░░░░░░░░░</a:t>
            </a:r>
          </a:p>
          <a:p>
            <a:r>
              <a:rPr lang="en-US" sz="300">
                <a:solidFill>
                  <a:schemeClr val="accent5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                      ░░░░░░░░░░░░░░░░░░░░░░░░░░░░░░░░░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EECCE2-019F-B7A9-7C05-C24E44D33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268" y="4069023"/>
            <a:ext cx="4720800" cy="373800"/>
          </a:xfrm>
        </p:spPr>
        <p:txBody>
          <a:bodyPr/>
          <a:lstStyle/>
          <a:p>
            <a:r>
              <a:rPr lang="en-US" sz="900" dirty="0"/>
              <a:t>Team:</a:t>
            </a:r>
            <a:endParaRPr lang="en-US" dirty="0"/>
          </a:p>
          <a:p>
            <a:r>
              <a:rPr lang="en-US" sz="900" dirty="0"/>
              <a:t>Dana Alghamdi [Leader]</a:t>
            </a:r>
            <a:endParaRPr lang="en-US" dirty="0"/>
          </a:p>
          <a:p>
            <a:r>
              <a:rPr lang="en-US" sz="900" dirty="0"/>
              <a:t>Nouf </a:t>
            </a:r>
            <a:r>
              <a:rPr lang="en-US" sz="900" dirty="0" err="1"/>
              <a:t>Alshemrani</a:t>
            </a:r>
            <a:r>
              <a:rPr lang="en-US" sz="900" dirty="0"/>
              <a:t> </a:t>
            </a:r>
            <a:endParaRPr lang="en-US"/>
          </a:p>
          <a:p>
            <a:r>
              <a:rPr lang="en-US" sz="900" dirty="0"/>
              <a:t>Sara </a:t>
            </a:r>
            <a:r>
              <a:rPr lang="en-US" sz="900" dirty="0" err="1"/>
              <a:t>Alsaber</a:t>
            </a:r>
            <a:endParaRPr lang="en-US" sz="900"/>
          </a:p>
          <a:p>
            <a:r>
              <a:rPr lang="en-US" sz="900" dirty="0"/>
              <a:t>Wadha </a:t>
            </a:r>
            <a:r>
              <a:rPr lang="en-US" sz="900" dirty="0" err="1"/>
              <a:t>Aldohki</a:t>
            </a:r>
            <a:r>
              <a:rPr lang="en-US" sz="900" dirty="0"/>
              <a:t> </a:t>
            </a:r>
          </a:p>
          <a:p>
            <a:r>
              <a:rPr lang="en-US" sz="900" dirty="0"/>
              <a:t>Rana </a:t>
            </a:r>
            <a:r>
              <a:rPr lang="en-US" sz="900" dirty="0" err="1"/>
              <a:t>Aboulsamh</a:t>
            </a:r>
            <a:endParaRPr lang="en-US" sz="900" dirty="0"/>
          </a:p>
          <a:p>
            <a:r>
              <a:rPr lang="en-US" sz="900" dirty="0"/>
              <a:t>Samar Alqahtani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0;p45">
            <a:extLst>
              <a:ext uri="{FF2B5EF4-FFF2-40B4-BE49-F238E27FC236}">
                <a16:creationId xmlns:a16="http://schemas.microsoft.com/office/drawing/2014/main" id="{5472E880-3A10-14CD-3B1E-D9332C191D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88" y="2233090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D897BA9D-BB2C-29C0-36F6-C83E56B769D2}"/>
              </a:ext>
            </a:extLst>
          </p:cNvPr>
          <p:cNvSpPr txBox="1">
            <a:spLocks/>
          </p:cNvSpPr>
          <p:nvPr/>
        </p:nvSpPr>
        <p:spPr>
          <a:xfrm>
            <a:off x="1623399" y="62546"/>
            <a:ext cx="5897201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specific range of ports </a:t>
            </a: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9" name="Action Button: Return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598CD1-4DA5-05BA-0277-EFDBA62F5FBF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1FDBD-44D7-760F-EC12-740E53735C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2"/>
          <a:stretch/>
        </p:blipFill>
        <p:spPr>
          <a:xfrm>
            <a:off x="2060728" y="884268"/>
            <a:ext cx="5022542" cy="1208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65F3F-D89E-84A2-B9C6-ABED6BB360C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2"/>
          <a:stretch/>
        </p:blipFill>
        <p:spPr>
          <a:xfrm>
            <a:off x="2639848" y="2164080"/>
            <a:ext cx="3864302" cy="29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0;p45">
            <a:extLst>
              <a:ext uri="{FF2B5EF4-FFF2-40B4-BE49-F238E27FC236}">
                <a16:creationId xmlns:a16="http://schemas.microsoft.com/office/drawing/2014/main" id="{5472E880-3A10-14CD-3B1E-D9332C191D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88" y="2233090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D897BA9D-BB2C-29C0-36F6-C83E56B769D2}"/>
              </a:ext>
            </a:extLst>
          </p:cNvPr>
          <p:cNvSpPr txBox="1">
            <a:spLocks/>
          </p:cNvSpPr>
          <p:nvPr/>
        </p:nvSpPr>
        <p:spPr>
          <a:xfrm>
            <a:off x="1116499" y="626426"/>
            <a:ext cx="6911001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4.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Discover the name of the service </a:t>
            </a: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-US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9" name="Action Button: Return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598CD1-4DA5-05BA-0277-EFDBA62F5FBF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B4C1A-24FA-435A-855C-291FC43F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27" y="1756339"/>
            <a:ext cx="6767146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Scan 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68513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3664C-C70B-B183-67C3-DDD5181E335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505424" y="510175"/>
            <a:ext cx="4002062" cy="586473"/>
          </a:xfrm>
        </p:spPr>
        <p:txBody>
          <a:bodyPr/>
          <a:lstStyle/>
          <a:p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General </a:t>
            </a:r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Source Sans Pro"/>
              </a:rPr>
              <a:t>scanning</a:t>
            </a:r>
          </a:p>
        </p:txBody>
      </p:sp>
      <p:grpSp>
        <p:nvGrpSpPr>
          <p:cNvPr id="15" name="Google Shape;2714;p45">
            <a:extLst>
              <a:ext uri="{FF2B5EF4-FFF2-40B4-BE49-F238E27FC236}">
                <a16:creationId xmlns:a16="http://schemas.microsoft.com/office/drawing/2014/main" id="{7FE50DF0-39FD-5417-F71F-0E4D539ADF1A}"/>
              </a:ext>
            </a:extLst>
          </p:cNvPr>
          <p:cNvGrpSpPr/>
          <p:nvPr/>
        </p:nvGrpSpPr>
        <p:grpSpPr>
          <a:xfrm>
            <a:off x="2351475" y="1192319"/>
            <a:ext cx="4441050" cy="135300"/>
            <a:chOff x="2358438" y="2282277"/>
            <a:chExt cx="4441050" cy="135300"/>
          </a:xfrm>
        </p:grpSpPr>
        <p:sp>
          <p:nvSpPr>
            <p:cNvPr id="16" name="Google Shape;2712;p45">
              <a:extLst>
                <a:ext uri="{FF2B5EF4-FFF2-40B4-BE49-F238E27FC236}">
                  <a16:creationId xmlns:a16="http://schemas.microsoft.com/office/drawing/2014/main" id="{63F205B6-1297-F7E1-28AA-A300241DBD10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3;p45">
              <a:extLst>
                <a:ext uri="{FF2B5EF4-FFF2-40B4-BE49-F238E27FC236}">
                  <a16:creationId xmlns:a16="http://schemas.microsoft.com/office/drawing/2014/main" id="{9B969DBA-EAAF-1C2A-459C-89584840DB73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2715;p45">
              <a:extLst>
                <a:ext uri="{FF2B5EF4-FFF2-40B4-BE49-F238E27FC236}">
                  <a16:creationId xmlns:a16="http://schemas.microsoft.com/office/drawing/2014/main" id="{72418202-75A4-A3D3-9C5E-5B4B7F944A5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04BE08E-E662-4B8B-AF3C-08A7849E7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0"/>
          <a:stretch/>
        </p:blipFill>
        <p:spPr>
          <a:xfrm>
            <a:off x="1238864" y="1972636"/>
            <a:ext cx="7158409" cy="17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9000ECF-D97E-23AE-6B1C-8D6B6C5F79C7}"/>
              </a:ext>
            </a:extLst>
          </p:cNvPr>
          <p:cNvGrpSpPr/>
          <p:nvPr/>
        </p:nvGrpSpPr>
        <p:grpSpPr>
          <a:xfrm>
            <a:off x="2293874" y="777240"/>
            <a:ext cx="4556253" cy="956887"/>
            <a:chOff x="806933" y="2005355"/>
            <a:chExt cx="2678011" cy="548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39BB6-4DBB-0900-CF43-3446B98B7CCA}"/>
                </a:ext>
              </a:extLst>
            </p:cNvPr>
            <p:cNvGrpSpPr/>
            <p:nvPr/>
          </p:nvGrpSpPr>
          <p:grpSpPr>
            <a:xfrm>
              <a:off x="815397" y="2005355"/>
              <a:ext cx="548640" cy="548640"/>
              <a:chOff x="854894" y="1041963"/>
              <a:chExt cx="795537" cy="795537"/>
            </a:xfrm>
          </p:grpSpPr>
          <p:sp>
            <p:nvSpPr>
              <p:cNvPr id="9" name="Google Shape;2676;p43">
                <a:extLst>
                  <a:ext uri="{FF2B5EF4-FFF2-40B4-BE49-F238E27FC236}">
                    <a16:creationId xmlns:a16="http://schemas.microsoft.com/office/drawing/2014/main" id="{34C1CD98-FD6F-634A-CD91-467050FD356C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77;p43">
                <a:extLst>
                  <a:ext uri="{FF2B5EF4-FFF2-40B4-BE49-F238E27FC236}">
                    <a16:creationId xmlns:a16="http://schemas.microsoft.com/office/drawing/2014/main" id="{4C8726CE-0B24-E0FA-5827-78654ACC9679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683;p43">
              <a:extLst>
                <a:ext uri="{FF2B5EF4-FFF2-40B4-BE49-F238E27FC236}">
                  <a16:creationId xmlns:a16="http://schemas.microsoft.com/office/drawing/2014/main" id="{04E872CF-B2EC-B13C-EFFA-06D44B6630B1}"/>
                </a:ext>
              </a:extLst>
            </p:cNvPr>
            <p:cNvSpPr txBox="1">
              <a:spLocks/>
            </p:cNvSpPr>
            <p:nvPr/>
          </p:nvSpPr>
          <p:spPr>
            <a:xfrm>
              <a:off x="806933" y="2081372"/>
              <a:ext cx="557104" cy="41760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b="1">
                  <a:solidFill>
                    <a:schemeClr val="lt1"/>
                  </a:solidFill>
                  <a:latin typeface="Play"/>
                  <a:sym typeface="Play"/>
                </a:rPr>
                <a:t>02</a:t>
              </a:r>
              <a:endParaRPr lang="en" sz="2800" b="1">
                <a:solidFill>
                  <a:schemeClr val="lt1"/>
                </a:solidFill>
                <a:latin typeface="Play"/>
                <a:sym typeface="Play"/>
              </a:endParaRPr>
            </a:p>
          </p:txBody>
        </p:sp>
        <p:sp>
          <p:nvSpPr>
            <p:cNvPr id="15" name="Google Shape;2686;p43">
              <a:extLst>
                <a:ext uri="{FF2B5EF4-FFF2-40B4-BE49-F238E27FC236}">
                  <a16:creationId xmlns:a16="http://schemas.microsoft.com/office/drawing/2014/main" id="{6733E327-6485-7132-96D7-A12242399D78}"/>
                </a:ext>
              </a:extLst>
            </p:cNvPr>
            <p:cNvSpPr txBox="1">
              <a:spLocks/>
            </p:cNvSpPr>
            <p:nvPr/>
          </p:nvSpPr>
          <p:spPr>
            <a:xfrm>
              <a:off x="1494839" y="2147665"/>
              <a:ext cx="1990105" cy="300600"/>
            </a:xfrm>
            <a:prstGeom prst="rect">
              <a:avLst/>
            </a:prstGeom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200" b="1">
                  <a:solidFill>
                    <a:schemeClr val="lt1"/>
                  </a:solidFill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  <a:latin typeface="Play"/>
                  <a:sym typeface="Play"/>
                </a:rPr>
                <a:t>UDP scan  menu </a:t>
              </a:r>
            </a:p>
          </p:txBody>
        </p:sp>
      </p:grp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7F52CBED-B962-9431-3383-AD0045244A2D}"/>
              </a:ext>
            </a:extLst>
          </p:cNvPr>
          <p:cNvSpPr txBox="1"/>
          <p:nvPr/>
        </p:nvSpPr>
        <p:spPr>
          <a:xfrm>
            <a:off x="1612900" y="3028950"/>
            <a:ext cx="348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6" name="TextBox 5">
            <a:hlinkClick r:id="rId4" action="ppaction://hlinksldjump"/>
            <a:extLst>
              <a:ext uri="{FF2B5EF4-FFF2-40B4-BE49-F238E27FC236}">
                <a16:creationId xmlns:a16="http://schemas.microsoft.com/office/drawing/2014/main" id="{85B637FE-2DFF-9296-5F59-B874255D4239}"/>
              </a:ext>
            </a:extLst>
          </p:cNvPr>
          <p:cNvSpPr txBox="1"/>
          <p:nvPr/>
        </p:nvSpPr>
        <p:spPr>
          <a:xfrm>
            <a:off x="1612900" y="327517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A52855D2-AB7D-760F-2493-9FC8769EA3D5}"/>
              </a:ext>
            </a:extLst>
          </p:cNvPr>
          <p:cNvSpPr txBox="1"/>
          <p:nvPr/>
        </p:nvSpPr>
        <p:spPr>
          <a:xfrm>
            <a:off x="1612900" y="351895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E3EBFDFE-2643-8D1C-69A9-BBAA2C84C902}"/>
              </a:ext>
            </a:extLst>
          </p:cNvPr>
          <p:cNvSpPr txBox="1"/>
          <p:nvPr/>
        </p:nvSpPr>
        <p:spPr>
          <a:xfrm>
            <a:off x="1612899" y="3726953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2" name="TextBox 11">
            <a:hlinkClick r:id="rId7" action="ppaction://hlinksldjump"/>
            <a:extLst>
              <a:ext uri="{FF2B5EF4-FFF2-40B4-BE49-F238E27FC236}">
                <a16:creationId xmlns:a16="http://schemas.microsoft.com/office/drawing/2014/main" id="{022C8ADD-CF51-9F33-FAA9-E8688679EECC}"/>
              </a:ext>
            </a:extLst>
          </p:cNvPr>
          <p:cNvSpPr txBox="1"/>
          <p:nvPr/>
        </p:nvSpPr>
        <p:spPr>
          <a:xfrm>
            <a:off x="1612898" y="3938149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C0CBCCAD-159B-B8D1-70CC-434C73816584}"/>
              </a:ext>
            </a:extLst>
          </p:cNvPr>
          <p:cNvSpPr txBox="1"/>
          <p:nvPr/>
        </p:nvSpPr>
        <p:spPr>
          <a:xfrm>
            <a:off x="1743741" y="3136672"/>
            <a:ext cx="2596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E5159B-5152-4DAA-9D08-8862E9F0B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4343" y="2186917"/>
            <a:ext cx="4999153" cy="8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21;p46">
            <a:extLst>
              <a:ext uri="{FF2B5EF4-FFF2-40B4-BE49-F238E27FC236}">
                <a16:creationId xmlns:a16="http://schemas.microsoft.com/office/drawing/2014/main" id="{9B4DE77F-F847-4928-90BB-129CB87711AF}"/>
              </a:ext>
            </a:extLst>
          </p:cNvPr>
          <p:cNvSpPr txBox="1">
            <a:spLocks/>
          </p:cNvSpPr>
          <p:nvPr/>
        </p:nvSpPr>
        <p:spPr>
          <a:xfrm>
            <a:off x="1735246" y="386154"/>
            <a:ext cx="5673507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specific range of ports </a:t>
            </a: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-US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11" name="Action Button: Return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793A9C3-B266-CCBB-859A-F25C49122C65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E3EEF-BF95-4010-B666-EC2820FE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264" y="2422108"/>
            <a:ext cx="5189245" cy="2562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31467-F5F9-4460-A775-7137A7CE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73" y="1215338"/>
            <a:ext cx="4701602" cy="11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discovery 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771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0077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720650" y="397914"/>
            <a:ext cx="5763900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discovery </a:t>
            </a:r>
            <a:endParaRPr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75380" y="1148575"/>
            <a:ext cx="3391080" cy="63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Discover host related to specific subnet </a:t>
            </a:r>
          </a:p>
        </p:txBody>
      </p:sp>
      <p:grpSp>
        <p:nvGrpSpPr>
          <p:cNvPr id="2" name="Google Shape;2695;p44">
            <a:extLst>
              <a:ext uri="{FF2B5EF4-FFF2-40B4-BE49-F238E27FC236}">
                <a16:creationId xmlns:a16="http://schemas.microsoft.com/office/drawing/2014/main" id="{C5312475-EF4A-BCF5-7531-7F814654F2A5}"/>
              </a:ext>
            </a:extLst>
          </p:cNvPr>
          <p:cNvGrpSpPr/>
          <p:nvPr/>
        </p:nvGrpSpPr>
        <p:grpSpPr>
          <a:xfrm>
            <a:off x="2354580" y="405437"/>
            <a:ext cx="670680" cy="655775"/>
            <a:chOff x="851175" y="1582401"/>
            <a:chExt cx="964872" cy="964872"/>
          </a:xfrm>
        </p:grpSpPr>
        <p:sp>
          <p:nvSpPr>
            <p:cNvPr id="3" name="Google Shape;2696;p44">
              <a:extLst>
                <a:ext uri="{FF2B5EF4-FFF2-40B4-BE49-F238E27FC236}">
                  <a16:creationId xmlns:a16="http://schemas.microsoft.com/office/drawing/2014/main" id="{81169D97-A04B-20C5-02F6-9B69EB7CF59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97;p44">
              <a:extLst>
                <a:ext uri="{FF2B5EF4-FFF2-40B4-BE49-F238E27FC236}">
                  <a16:creationId xmlns:a16="http://schemas.microsoft.com/office/drawing/2014/main" id="{EABDF4DD-167E-47B2-C0D0-A3B31915C1D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700;p44">
            <a:extLst>
              <a:ext uri="{FF2B5EF4-FFF2-40B4-BE49-F238E27FC236}">
                <a16:creationId xmlns:a16="http://schemas.microsoft.com/office/drawing/2014/main" id="{F7E51310-55BC-701F-1E56-41411CC3739C}"/>
              </a:ext>
            </a:extLst>
          </p:cNvPr>
          <p:cNvSpPr txBox="1">
            <a:spLocks/>
          </p:cNvSpPr>
          <p:nvPr/>
        </p:nvSpPr>
        <p:spPr>
          <a:xfrm>
            <a:off x="2120722" y="436674"/>
            <a:ext cx="1138396" cy="588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>
                <a:solidFill>
                  <a:schemeClr val="lt1"/>
                </a:solidFill>
                <a:latin typeface="Play"/>
                <a:sym typeface="Play"/>
              </a:rPr>
              <a:t>03</a:t>
            </a:r>
          </a:p>
        </p:txBody>
      </p:sp>
      <p:sp>
        <p:nvSpPr>
          <p:cNvPr id="9" name="Google Shape;2700;p44">
            <a:extLst>
              <a:ext uri="{FF2B5EF4-FFF2-40B4-BE49-F238E27FC236}">
                <a16:creationId xmlns:a16="http://schemas.microsoft.com/office/drawing/2014/main" id="{8630AC76-A39C-41B6-9235-61CE4BC92A9E}"/>
              </a:ext>
            </a:extLst>
          </p:cNvPr>
          <p:cNvSpPr txBox="1">
            <a:spLocks/>
          </p:cNvSpPr>
          <p:nvPr/>
        </p:nvSpPr>
        <p:spPr>
          <a:xfrm>
            <a:off x="835200" y="943026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19" name="Action Button: Return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A6C461D-C906-0B65-C9F7-3C12A95D5768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5B538-B9A4-4A7F-BC31-3401CCB3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90" y="2771190"/>
            <a:ext cx="4747671" cy="214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E6F2B-E48F-48A1-9711-D15878C5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90" y="1938220"/>
            <a:ext cx="474767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4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01107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20;p46">
            <a:extLst>
              <a:ext uri="{FF2B5EF4-FFF2-40B4-BE49-F238E27FC236}">
                <a16:creationId xmlns:a16="http://schemas.microsoft.com/office/drawing/2014/main" id="{4DAD880E-3709-64CF-6B71-E338E235D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0050" y="184554"/>
            <a:ext cx="5763900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DNS Records Lookup</a:t>
            </a:r>
            <a:endParaRPr sz="36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5D91DD-5ABE-BFBE-6759-96222283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86" y="854205"/>
            <a:ext cx="5060027" cy="41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340C-4DF2-4CBD-8CAD-E9A83D07C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2" name="Google Shape;2660;p42">
            <a:extLst>
              <a:ext uri="{FF2B5EF4-FFF2-40B4-BE49-F238E27FC236}">
                <a16:creationId xmlns:a16="http://schemas.microsoft.com/office/drawing/2014/main" id="{12F1A299-A55B-4847-B71A-067751E9E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60" y="1904353"/>
            <a:ext cx="3488776" cy="163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Banner of our </a:t>
            </a:r>
            <a:br>
              <a:rPr lang="en" sz="440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r>
              <a:rPr lang="en" sz="4400"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tool</a:t>
            </a:r>
            <a:endParaRPr sz="4400"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5F6316-9E60-7FB2-FFFF-8D0F068D734E}"/>
              </a:ext>
            </a:extLst>
          </p:cNvPr>
          <p:cNvGrpSpPr/>
          <p:nvPr/>
        </p:nvGrpSpPr>
        <p:grpSpPr>
          <a:xfrm>
            <a:off x="4755600" y="212342"/>
            <a:ext cx="3402561" cy="4718815"/>
            <a:chOff x="4479375" y="120589"/>
            <a:chExt cx="3402561" cy="4718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218C1A-2864-42A0-BC3D-B24B1432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9375" y="120589"/>
              <a:ext cx="3402561" cy="26188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E6F415-2B3D-456A-F364-B36E8FF58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" r="28921"/>
            <a:stretch/>
          </p:blipFill>
          <p:spPr>
            <a:xfrm>
              <a:off x="4479375" y="2739441"/>
              <a:ext cx="3402561" cy="2099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720;p46">
            <a:extLst>
              <a:ext uri="{FF2B5EF4-FFF2-40B4-BE49-F238E27FC236}">
                <a16:creationId xmlns:a16="http://schemas.microsoft.com/office/drawing/2014/main" id="{B28F7F4E-A29F-9E9F-8595-1676AB3D5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545" y="685800"/>
            <a:ext cx="4466910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URL’s information under the DNS</a:t>
            </a:r>
            <a:endParaRPr sz="36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0745B7-4DC0-5970-AD1E-2A6213AC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455" y="1754459"/>
            <a:ext cx="5435089" cy="31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7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0C127-2443-83B7-0143-3FBD7678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20;p46">
            <a:extLst>
              <a:ext uri="{FF2B5EF4-FFF2-40B4-BE49-F238E27FC236}">
                <a16:creationId xmlns:a16="http://schemas.microsoft.com/office/drawing/2014/main" id="{983025B3-C7F2-436D-22CC-37DAB6C95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391" y="231782"/>
            <a:ext cx="7475219" cy="6656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output will be save in an external file</a:t>
            </a:r>
            <a:endParaRPr sz="28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Action Button: Return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E6BA1E5-E938-7501-6A7C-1EB696389A33}"/>
              </a:ext>
            </a:extLst>
          </p:cNvPr>
          <p:cNvSpPr/>
          <p:nvPr/>
        </p:nvSpPr>
        <p:spPr>
          <a:xfrm>
            <a:off x="0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4A51133-3651-3183-7D48-4A494AF7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204" y="1100559"/>
            <a:ext cx="5250196" cy="3489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811FAB-38FF-6F3D-01E4-28678DF0A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093" y="2391511"/>
            <a:ext cx="1466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7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8AA49-8362-A1B1-5AD0-159F4D1D8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6" b="16376"/>
          <a:stretch/>
        </p:blipFill>
        <p:spPr>
          <a:xfrm>
            <a:off x="1374758" y="2273088"/>
            <a:ext cx="6394483" cy="5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9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</a:t>
            </a:r>
            <a:r>
              <a:rPr lang="en">
                <a:solidFill>
                  <a:schemeClr val="lt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Error </a:t>
            </a:r>
            <a:r>
              <a:rPr lang="en">
                <a:solidFill>
                  <a:schemeClr val="bg1">
                    <a:lumMod val="9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Handling</a:t>
            </a:r>
            <a:endParaRPr sz="7200">
              <a:solidFill>
                <a:schemeClr val="bg1">
                  <a:lumMod val="9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50" y="397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Handling </a:t>
            </a:r>
            <a:r>
              <a:rPr lang="en" dirty="0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Error</a:t>
            </a:r>
            <a:r>
              <a:rPr lang="en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F196D1-FD08-4A07-AD69-5AC986AF33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3972" y="1124105"/>
            <a:ext cx="4371465" cy="3813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option main menu :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60C59ED-293A-4597-8D9A-DB2210572E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4" y="1505405"/>
            <a:ext cx="4754880" cy="1501140"/>
          </a:xfrm>
          <a:prstGeom prst="rect">
            <a:avLst/>
          </a:prstGeom>
        </p:spPr>
      </p:pic>
      <p:sp>
        <p:nvSpPr>
          <p:cNvPr id="52" name="Subtitle 4">
            <a:extLst>
              <a:ext uri="{FF2B5EF4-FFF2-40B4-BE49-F238E27FC236}">
                <a16:creationId xmlns:a16="http://schemas.microsoft.com/office/drawing/2014/main" id="{0F39DC6D-AB6C-4688-84DD-04E483520FD4}"/>
              </a:ext>
            </a:extLst>
          </p:cNvPr>
          <p:cNvSpPr txBox="1">
            <a:spLocks/>
          </p:cNvSpPr>
          <p:nvPr/>
        </p:nvSpPr>
        <p:spPr>
          <a:xfrm>
            <a:off x="991805" y="3112925"/>
            <a:ext cx="4371465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option IP address menu 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E7B57DF-19DC-4720-BDA5-AABC49EFD3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4" y="3494225"/>
            <a:ext cx="4495800" cy="14401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50" y="397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Handling </a:t>
            </a:r>
            <a:r>
              <a:rPr lang="en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Error</a:t>
            </a:r>
            <a:r>
              <a:rPr lang="en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F196D1-FD08-4A07-AD69-5AC986AF33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3972" y="1124105"/>
            <a:ext cx="4371465" cy="3813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IP Address :</a:t>
            </a:r>
          </a:p>
        </p:txBody>
      </p:sp>
      <p:sp>
        <p:nvSpPr>
          <p:cNvPr id="52" name="Subtitle 4">
            <a:extLst>
              <a:ext uri="{FF2B5EF4-FFF2-40B4-BE49-F238E27FC236}">
                <a16:creationId xmlns:a16="http://schemas.microsoft.com/office/drawing/2014/main" id="{0F39DC6D-AB6C-4688-84DD-04E483520FD4}"/>
              </a:ext>
            </a:extLst>
          </p:cNvPr>
          <p:cNvSpPr txBox="1">
            <a:spLocks/>
          </p:cNvSpPr>
          <p:nvPr/>
        </p:nvSpPr>
        <p:spPr>
          <a:xfrm>
            <a:off x="991804" y="2738342"/>
            <a:ext cx="4371465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Port number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5F2BA-DB91-4E8F-9621-C7FA0A2DF1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4" y="1648350"/>
            <a:ext cx="3855720" cy="784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92008-F006-4023-9946-496D13F654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4" y="3206035"/>
            <a:ext cx="5943600" cy="8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50" y="3973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Handling </a:t>
            </a:r>
            <a:r>
              <a:rPr lang="en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Error</a:t>
            </a:r>
            <a:r>
              <a:rPr lang="en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F196D1-FD08-4A07-AD69-5AC986AF33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53972" y="1124105"/>
            <a:ext cx="4371465" cy="3813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Wrong</a:t>
            </a:r>
            <a:r>
              <a:rPr lang="en-US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Domain Name 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FC8F3-D514-4D12-BFC9-32FA9BD98D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1753985"/>
            <a:ext cx="568452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56"/>
          <p:cNvSpPr txBox="1">
            <a:spLocks noGrp="1"/>
          </p:cNvSpPr>
          <p:nvPr>
            <p:ph type="title"/>
          </p:nvPr>
        </p:nvSpPr>
        <p:spPr>
          <a:xfrm>
            <a:off x="713250" y="136824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Thank You, We hope you enjoyed! </a:t>
            </a:r>
            <a:endParaRPr sz="400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E6CE2F-0816-459A-AF73-3DC7A791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125" y="2167757"/>
            <a:ext cx="6754375" cy="80798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We </a:t>
            </a:r>
            <a:r>
              <a:rPr lang="en-US" sz="1600" b="0" i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would like to express our sincere thanks and gratitude to </a:t>
            </a:r>
          </a:p>
          <a:p>
            <a:pPr algn="ctr">
              <a:lnSpc>
                <a:spcPct val="150000"/>
              </a:lnSpc>
            </a:pPr>
            <a:r>
              <a:rPr lang="en-US" sz="1600" b="0" i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Mr. Hussain for letting us work on this project. </a:t>
            </a:r>
            <a:r>
              <a:rPr lang="en-US" sz="160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We are</a:t>
            </a:r>
            <a:r>
              <a:rPr lang="en-US" sz="1600" b="0" i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 panose="02000000000000000000" pitchFamily="2" charset="0"/>
              </a:rPr>
              <a:t> very grateful to him for his support and guidance in completing this project.</a:t>
            </a:r>
            <a:endParaRPr lang="en-US" sz="160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Google Shape;3128;p56">
            <a:extLst>
              <a:ext uri="{FF2B5EF4-FFF2-40B4-BE49-F238E27FC236}">
                <a16:creationId xmlns:a16="http://schemas.microsoft.com/office/drawing/2014/main" id="{94323464-446B-432D-9325-E12FC3571AC9}"/>
              </a:ext>
            </a:extLst>
          </p:cNvPr>
          <p:cNvSpPr txBox="1">
            <a:spLocks/>
          </p:cNvSpPr>
          <p:nvPr/>
        </p:nvSpPr>
        <p:spPr>
          <a:xfrm>
            <a:off x="1252767" y="3995969"/>
            <a:ext cx="3180545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Any </a:t>
            </a:r>
            <a:r>
              <a:rPr lang="en-US">
                <a:solidFill>
                  <a:schemeClr val="tx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Questions</a:t>
            </a:r>
            <a:r>
              <a:rPr lang="en-US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3745446" y="3896971"/>
            <a:ext cx="4898676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3542748" y="3831541"/>
            <a:ext cx="5304072" cy="130859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2414270" y="292204"/>
            <a:ext cx="800051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Main Menu </a:t>
            </a:r>
            <a:r>
              <a:rPr lang="en">
                <a:solidFill>
                  <a:schemeClr val="lt2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</a:t>
            </a:r>
            <a:endParaRPr>
              <a:solidFill>
                <a:schemeClr val="lt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030217" y="4202407"/>
            <a:ext cx="4613905" cy="64889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" sz="20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 can choose to scan an IP address or DNS Lookup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 descr="Kali-Linux-2021.1-vbox-amd64 [Running] - Oracle VM VirtualBox">
            <a:extLst>
              <a:ext uri="{FF2B5EF4-FFF2-40B4-BE49-F238E27FC236}">
                <a16:creationId xmlns:a16="http://schemas.microsoft.com/office/drawing/2014/main" id="{593AEC61-A961-469B-82CC-52F4EA0645B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76840" r="67608" b="8445"/>
          <a:stretch/>
        </p:blipFill>
        <p:spPr bwMode="auto">
          <a:xfrm>
            <a:off x="3797168" y="1615136"/>
            <a:ext cx="5080001" cy="1787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3E2B1294-D0AE-733B-F807-8B2D03560FEC}"/>
              </a:ext>
            </a:extLst>
          </p:cNvPr>
          <p:cNvSpPr txBox="1"/>
          <p:nvPr/>
        </p:nvSpPr>
        <p:spPr>
          <a:xfrm>
            <a:off x="5097780" y="2468880"/>
            <a:ext cx="2288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7C58FE97-032F-B41D-DF99-AF6EA4849F44}"/>
              </a:ext>
            </a:extLst>
          </p:cNvPr>
          <p:cNvSpPr txBox="1"/>
          <p:nvPr/>
        </p:nvSpPr>
        <p:spPr>
          <a:xfrm>
            <a:off x="5097780" y="2716225"/>
            <a:ext cx="2288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4" name="TextBox 3">
            <a:hlinkClick r:id="rId6" action="ppaction://hlinksldjump"/>
            <a:extLst>
              <a:ext uri="{FF2B5EF4-FFF2-40B4-BE49-F238E27FC236}">
                <a16:creationId xmlns:a16="http://schemas.microsoft.com/office/drawing/2014/main" id="{0005C85C-1233-8A9D-B79F-55AC4913CF4C}"/>
              </a:ext>
            </a:extLst>
          </p:cNvPr>
          <p:cNvSpPr txBox="1"/>
          <p:nvPr/>
        </p:nvSpPr>
        <p:spPr>
          <a:xfrm>
            <a:off x="5097780" y="2992053"/>
            <a:ext cx="2288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9000ECF-D97E-23AE-6B1C-8D6B6C5F79C7}"/>
              </a:ext>
            </a:extLst>
          </p:cNvPr>
          <p:cNvGrpSpPr/>
          <p:nvPr/>
        </p:nvGrpSpPr>
        <p:grpSpPr>
          <a:xfrm>
            <a:off x="806933" y="2005355"/>
            <a:ext cx="2678011" cy="548640"/>
            <a:chOff x="806933" y="2005355"/>
            <a:chExt cx="2678011" cy="548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39BB6-4DBB-0900-CF43-3446B98B7CCA}"/>
                </a:ext>
              </a:extLst>
            </p:cNvPr>
            <p:cNvGrpSpPr/>
            <p:nvPr/>
          </p:nvGrpSpPr>
          <p:grpSpPr>
            <a:xfrm>
              <a:off x="815397" y="2005355"/>
              <a:ext cx="548640" cy="548640"/>
              <a:chOff x="854894" y="1041963"/>
              <a:chExt cx="795537" cy="795537"/>
            </a:xfrm>
          </p:grpSpPr>
          <p:sp>
            <p:nvSpPr>
              <p:cNvPr id="9" name="Google Shape;2676;p43">
                <a:extLst>
                  <a:ext uri="{FF2B5EF4-FFF2-40B4-BE49-F238E27FC236}">
                    <a16:creationId xmlns:a16="http://schemas.microsoft.com/office/drawing/2014/main" id="{34C1CD98-FD6F-634A-CD91-467050FD356C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77;p43">
                <a:extLst>
                  <a:ext uri="{FF2B5EF4-FFF2-40B4-BE49-F238E27FC236}">
                    <a16:creationId xmlns:a16="http://schemas.microsoft.com/office/drawing/2014/main" id="{4C8726CE-0B24-E0FA-5827-78654ACC9679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683;p43">
              <a:extLst>
                <a:ext uri="{FF2B5EF4-FFF2-40B4-BE49-F238E27FC236}">
                  <a16:creationId xmlns:a16="http://schemas.microsoft.com/office/drawing/2014/main" id="{04E872CF-B2EC-B13C-EFFA-06D44B6630B1}"/>
                </a:ext>
              </a:extLst>
            </p:cNvPr>
            <p:cNvSpPr txBox="1">
              <a:spLocks/>
            </p:cNvSpPr>
            <p:nvPr/>
          </p:nvSpPr>
          <p:spPr>
            <a:xfrm>
              <a:off x="806933" y="2081372"/>
              <a:ext cx="557104" cy="41760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chemeClr val="lt1"/>
                  </a:solidFill>
                  <a:latin typeface="Play"/>
                  <a:sym typeface="Play"/>
                  <a:hlinkClick r:id="rId3" action="ppaction://hlinksldjump"/>
                </a:rPr>
                <a:t>01</a:t>
              </a:r>
              <a:endParaRPr lang="en" sz="2800" b="1" dirty="0">
                <a:solidFill>
                  <a:schemeClr val="lt1"/>
                </a:solidFill>
                <a:latin typeface="Play"/>
                <a:sym typeface="Play"/>
              </a:endParaRPr>
            </a:p>
          </p:txBody>
        </p:sp>
        <p:sp>
          <p:nvSpPr>
            <p:cNvPr id="15" name="Google Shape;2686;p43">
              <a:extLst>
                <a:ext uri="{FF2B5EF4-FFF2-40B4-BE49-F238E27FC236}">
                  <a16:creationId xmlns:a16="http://schemas.microsoft.com/office/drawing/2014/main" id="{6733E327-6485-7132-96D7-A12242399D78}"/>
                </a:ext>
              </a:extLst>
            </p:cNvPr>
            <p:cNvSpPr txBox="1">
              <a:spLocks/>
            </p:cNvSpPr>
            <p:nvPr/>
          </p:nvSpPr>
          <p:spPr>
            <a:xfrm>
              <a:off x="1494839" y="2147665"/>
              <a:ext cx="1990105" cy="300600"/>
            </a:xfrm>
            <a:prstGeom prst="rect">
              <a:avLst/>
            </a:prstGeom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b="1">
                  <a:solidFill>
                    <a:schemeClr val="lt1"/>
                  </a:solidFill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  <a:latin typeface="Play"/>
                  <a:sym typeface="Play"/>
                </a:rPr>
                <a:t>TCP scan  menu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D0B6B-D4F6-93EC-A8C2-5785A933F3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959" r="15083"/>
          <a:stretch/>
        </p:blipFill>
        <p:spPr>
          <a:xfrm>
            <a:off x="516762" y="2688120"/>
            <a:ext cx="3471464" cy="1271269"/>
          </a:xfrm>
          <a:prstGeom prst="rect">
            <a:avLst/>
          </a:prstGeom>
        </p:spPr>
      </p:pic>
      <p:sp>
        <p:nvSpPr>
          <p:cNvPr id="18" name="Google Shape;2660;p42">
            <a:extLst>
              <a:ext uri="{FF2B5EF4-FFF2-40B4-BE49-F238E27FC236}">
                <a16:creationId xmlns:a16="http://schemas.microsoft.com/office/drawing/2014/main" id="{313F21BE-D6F6-D16B-F683-CD6BE157A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022" y="354645"/>
            <a:ext cx="2876663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IP Address Scan options</a:t>
            </a:r>
            <a:endParaRPr sz="3600">
              <a:solidFill>
                <a:schemeClr val="lt2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948738-7F41-8C79-E29A-D1D972F8CF2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53774" r="20548"/>
          <a:stretch/>
        </p:blipFill>
        <p:spPr bwMode="auto">
          <a:xfrm>
            <a:off x="3844719" y="332442"/>
            <a:ext cx="4711701" cy="1271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52D6ECB-D52D-1D2C-823D-335199B4E5A6}"/>
              </a:ext>
            </a:extLst>
          </p:cNvPr>
          <p:cNvGrpSpPr/>
          <p:nvPr/>
        </p:nvGrpSpPr>
        <p:grpSpPr>
          <a:xfrm>
            <a:off x="5351042" y="2005355"/>
            <a:ext cx="2678011" cy="548640"/>
            <a:chOff x="5351042" y="2005355"/>
            <a:chExt cx="2678011" cy="5486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09062D5-8914-AAA6-6066-8731E6AE1BBE}"/>
                </a:ext>
              </a:extLst>
            </p:cNvPr>
            <p:cNvGrpSpPr/>
            <p:nvPr/>
          </p:nvGrpSpPr>
          <p:grpSpPr>
            <a:xfrm>
              <a:off x="5359506" y="2005355"/>
              <a:ext cx="548640" cy="548640"/>
              <a:chOff x="854894" y="1041963"/>
              <a:chExt cx="795537" cy="795537"/>
            </a:xfrm>
          </p:grpSpPr>
          <p:sp>
            <p:nvSpPr>
              <p:cNvPr id="21" name="Google Shape;2676;p43">
                <a:extLst>
                  <a:ext uri="{FF2B5EF4-FFF2-40B4-BE49-F238E27FC236}">
                    <a16:creationId xmlns:a16="http://schemas.microsoft.com/office/drawing/2014/main" id="{D9408921-7848-DB1A-C5FC-218172BFCF40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77;p43">
                <a:extLst>
                  <a:ext uri="{FF2B5EF4-FFF2-40B4-BE49-F238E27FC236}">
                    <a16:creationId xmlns:a16="http://schemas.microsoft.com/office/drawing/2014/main" id="{FF34A07F-7058-8166-57F8-065E2AB157E6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683;p43">
              <a:extLst>
                <a:ext uri="{FF2B5EF4-FFF2-40B4-BE49-F238E27FC236}">
                  <a16:creationId xmlns:a16="http://schemas.microsoft.com/office/drawing/2014/main" id="{3C465AD5-86A9-8991-687C-179D11D05F86}"/>
                </a:ext>
              </a:extLst>
            </p:cNvPr>
            <p:cNvSpPr txBox="1">
              <a:spLocks/>
            </p:cNvSpPr>
            <p:nvPr/>
          </p:nvSpPr>
          <p:spPr>
            <a:xfrm>
              <a:off x="5351042" y="2081372"/>
              <a:ext cx="557104" cy="41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r>
                <a:rPr lang="en" sz="2800">
                  <a:hlinkClick r:id="rId6" action="ppaction://hlinksldjump"/>
                </a:rPr>
                <a:t>02</a:t>
              </a:r>
              <a:endParaRPr lang="en"/>
            </a:p>
          </p:txBody>
        </p:sp>
        <p:sp>
          <p:nvSpPr>
            <p:cNvPr id="24" name="Google Shape;2686;p43">
              <a:extLst>
                <a:ext uri="{FF2B5EF4-FFF2-40B4-BE49-F238E27FC236}">
                  <a16:creationId xmlns:a16="http://schemas.microsoft.com/office/drawing/2014/main" id="{F3DAE2C0-0881-2B87-F4B6-6D711AFF403D}"/>
                </a:ext>
              </a:extLst>
            </p:cNvPr>
            <p:cNvSpPr txBox="1">
              <a:spLocks/>
            </p:cNvSpPr>
            <p:nvPr/>
          </p:nvSpPr>
          <p:spPr>
            <a:xfrm>
              <a:off x="6038948" y="2147665"/>
              <a:ext cx="1990105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pPr marL="0" indent="0"/>
              <a:r>
                <a:rPr lang="en-US"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</a:rPr>
                <a:t>UDP scan  menu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4F3189-9188-0CBA-7D3F-0EBAD22296FB}"/>
              </a:ext>
            </a:extLst>
          </p:cNvPr>
          <p:cNvGrpSpPr/>
          <p:nvPr/>
        </p:nvGrpSpPr>
        <p:grpSpPr>
          <a:xfrm>
            <a:off x="823699" y="4426686"/>
            <a:ext cx="2678011" cy="548640"/>
            <a:chOff x="823699" y="4426686"/>
            <a:chExt cx="2678011" cy="5486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2CEA89-1A34-8903-ED84-0A4A640ACD13}"/>
                </a:ext>
              </a:extLst>
            </p:cNvPr>
            <p:cNvGrpSpPr/>
            <p:nvPr/>
          </p:nvGrpSpPr>
          <p:grpSpPr>
            <a:xfrm>
              <a:off x="832163" y="4426686"/>
              <a:ext cx="548640" cy="548640"/>
              <a:chOff x="854894" y="1041963"/>
              <a:chExt cx="795537" cy="795537"/>
            </a:xfrm>
          </p:grpSpPr>
          <p:sp>
            <p:nvSpPr>
              <p:cNvPr id="26" name="Google Shape;2676;p43">
                <a:extLst>
                  <a:ext uri="{FF2B5EF4-FFF2-40B4-BE49-F238E27FC236}">
                    <a16:creationId xmlns:a16="http://schemas.microsoft.com/office/drawing/2014/main" id="{C4CF62A0-50F7-5052-F3EE-B7A3CFE1FCBD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677;p43">
                <a:extLst>
                  <a:ext uri="{FF2B5EF4-FFF2-40B4-BE49-F238E27FC236}">
                    <a16:creationId xmlns:a16="http://schemas.microsoft.com/office/drawing/2014/main" id="{54B9EA26-971B-38AB-AB9F-3713BF444877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683;p43">
              <a:extLst>
                <a:ext uri="{FF2B5EF4-FFF2-40B4-BE49-F238E27FC236}">
                  <a16:creationId xmlns:a16="http://schemas.microsoft.com/office/drawing/2014/main" id="{D2BF130D-B45D-763D-EA8E-792DA09175FD}"/>
                </a:ext>
              </a:extLst>
            </p:cNvPr>
            <p:cNvSpPr txBox="1">
              <a:spLocks/>
            </p:cNvSpPr>
            <p:nvPr/>
          </p:nvSpPr>
          <p:spPr>
            <a:xfrm>
              <a:off x="823699" y="4502703"/>
              <a:ext cx="557104" cy="41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r>
                <a:rPr lang="en" sz="2800">
                  <a:hlinkClick r:id="rId7" action="ppaction://hlinksldjump"/>
                </a:rPr>
                <a:t>03</a:t>
              </a:r>
              <a:endParaRPr lang="en"/>
            </a:p>
          </p:txBody>
        </p:sp>
        <p:sp>
          <p:nvSpPr>
            <p:cNvPr id="29" name="Google Shape;2686;p43">
              <a:extLst>
                <a:ext uri="{FF2B5EF4-FFF2-40B4-BE49-F238E27FC236}">
                  <a16:creationId xmlns:a16="http://schemas.microsoft.com/office/drawing/2014/main" id="{D869C01D-EE87-C70F-5548-48AD0BF02453}"/>
                </a:ext>
              </a:extLst>
            </p:cNvPr>
            <p:cNvSpPr txBox="1">
              <a:spLocks/>
            </p:cNvSpPr>
            <p:nvPr/>
          </p:nvSpPr>
          <p:spPr>
            <a:xfrm>
              <a:off x="1511605" y="4528040"/>
              <a:ext cx="1990105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pPr marL="0" indent="0"/>
              <a:r>
                <a:rPr lang="en-US"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</a:rPr>
                <a:t>Host Discovery</a:t>
              </a:r>
            </a:p>
          </p:txBody>
        </p:sp>
      </p:grpSp>
      <p:cxnSp>
        <p:nvCxnSpPr>
          <p:cNvPr id="30" name="Google Shape;2659;p42">
            <a:extLst>
              <a:ext uri="{FF2B5EF4-FFF2-40B4-BE49-F238E27FC236}">
                <a16:creationId xmlns:a16="http://schemas.microsoft.com/office/drawing/2014/main" id="{B1CFC20D-B5E0-2678-A7C2-F7B9A9103149}"/>
              </a:ext>
            </a:extLst>
          </p:cNvPr>
          <p:cNvCxnSpPr>
            <a:cxnSpLocks/>
          </p:cNvCxnSpPr>
          <p:nvPr/>
        </p:nvCxnSpPr>
        <p:spPr>
          <a:xfrm>
            <a:off x="1251856" y="1775655"/>
            <a:ext cx="661013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cxnSp>
        <p:nvCxnSpPr>
          <p:cNvPr id="31" name="Google Shape;2659;p42">
            <a:extLst>
              <a:ext uri="{FF2B5EF4-FFF2-40B4-BE49-F238E27FC236}">
                <a16:creationId xmlns:a16="http://schemas.microsoft.com/office/drawing/2014/main" id="{7DC4571A-77BB-BC26-8FB0-6A0174A6F1A6}"/>
              </a:ext>
            </a:extLst>
          </p:cNvPr>
          <p:cNvCxnSpPr>
            <a:cxnSpLocks/>
          </p:cNvCxnSpPr>
          <p:nvPr/>
        </p:nvCxnSpPr>
        <p:spPr>
          <a:xfrm>
            <a:off x="1266933" y="4211042"/>
            <a:ext cx="661013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15CE4B-A186-B8E4-1E29-913E1C4D806A}"/>
              </a:ext>
            </a:extLst>
          </p:cNvPr>
          <p:cNvGrpSpPr/>
          <p:nvPr/>
        </p:nvGrpSpPr>
        <p:grpSpPr>
          <a:xfrm>
            <a:off x="5359506" y="4440741"/>
            <a:ext cx="3196914" cy="548640"/>
            <a:chOff x="5359506" y="4440741"/>
            <a:chExt cx="3196914" cy="5486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6099B6A-1A82-16D2-678F-0A5C081C92A2}"/>
                </a:ext>
              </a:extLst>
            </p:cNvPr>
            <p:cNvGrpSpPr/>
            <p:nvPr/>
          </p:nvGrpSpPr>
          <p:grpSpPr>
            <a:xfrm>
              <a:off x="5367970" y="4440741"/>
              <a:ext cx="548640" cy="548640"/>
              <a:chOff x="854894" y="1041963"/>
              <a:chExt cx="795537" cy="795537"/>
            </a:xfrm>
          </p:grpSpPr>
          <p:sp>
            <p:nvSpPr>
              <p:cNvPr id="38" name="Google Shape;2676;p43">
                <a:extLst>
                  <a:ext uri="{FF2B5EF4-FFF2-40B4-BE49-F238E27FC236}">
                    <a16:creationId xmlns:a16="http://schemas.microsoft.com/office/drawing/2014/main" id="{F0E422F8-0B71-86CD-D8F1-B92697357671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77;p43">
                <a:extLst>
                  <a:ext uri="{FF2B5EF4-FFF2-40B4-BE49-F238E27FC236}">
                    <a16:creationId xmlns:a16="http://schemas.microsoft.com/office/drawing/2014/main" id="{B2406EFD-7E12-E710-11B8-1333203CC8B5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2683;p43">
              <a:extLst>
                <a:ext uri="{FF2B5EF4-FFF2-40B4-BE49-F238E27FC236}">
                  <a16:creationId xmlns:a16="http://schemas.microsoft.com/office/drawing/2014/main" id="{9B85C7B7-3806-93ED-64A0-F231B3A7D3C2}"/>
                </a:ext>
              </a:extLst>
            </p:cNvPr>
            <p:cNvSpPr txBox="1">
              <a:spLocks/>
            </p:cNvSpPr>
            <p:nvPr/>
          </p:nvSpPr>
          <p:spPr>
            <a:xfrm>
              <a:off x="5359506" y="4516758"/>
              <a:ext cx="557104" cy="417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Play"/>
                <a:buNone/>
                <a:defRPr sz="37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r>
                <a:rPr lang="en" sz="2800">
                  <a:hlinkClick r:id="rId8" action="ppaction://hlinksldjump"/>
                </a:rPr>
                <a:t>04</a:t>
              </a:r>
              <a:endParaRPr lang="en"/>
            </a:p>
          </p:txBody>
        </p:sp>
        <p:sp>
          <p:nvSpPr>
            <p:cNvPr id="41" name="Google Shape;2686;p43">
              <a:extLst>
                <a:ext uri="{FF2B5EF4-FFF2-40B4-BE49-F238E27FC236}">
                  <a16:creationId xmlns:a16="http://schemas.microsoft.com/office/drawing/2014/main" id="{6ECF18C0-DCDC-8645-C533-16FAD0D6A7B1}"/>
                </a:ext>
              </a:extLst>
            </p:cNvPr>
            <p:cNvSpPr txBox="1">
              <a:spLocks/>
            </p:cNvSpPr>
            <p:nvPr/>
          </p:nvSpPr>
          <p:spPr>
            <a:xfrm>
              <a:off x="6047412" y="4583051"/>
              <a:ext cx="2509008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Play"/>
                <a:buNone/>
                <a:defRPr sz="2000" b="1" i="0" u="none" strike="noStrike" cap="non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defRPr>
              </a:lvl9pPr>
            </a:lstStyle>
            <a:p>
              <a:pPr marL="0" indent="0"/>
              <a:r>
                <a:rPr lang="en-US"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</a:rPr>
                <a:t>Back to main menu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799728-A16C-4B54-A187-9CF6F96A98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9699" y="2727710"/>
            <a:ext cx="4197539" cy="10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3700"/>
            </a:pPr>
            <a:r>
              <a:rPr lang="en" sz="400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TCP Scan </a:t>
            </a:r>
            <a:endParaRPr sz="400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3664C-C70B-B183-67C3-DDD5181E3355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505424" y="510175"/>
            <a:ext cx="4002062" cy="586473"/>
          </a:xfrm>
        </p:spPr>
        <p:txBody>
          <a:bodyPr/>
          <a:lstStyle/>
          <a:p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General </a:t>
            </a:r>
            <a:r>
              <a:rPr lang="en-GB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Source Sans Pro"/>
              </a:rPr>
              <a:t>scanning</a:t>
            </a:r>
          </a:p>
        </p:txBody>
      </p:sp>
      <p:grpSp>
        <p:nvGrpSpPr>
          <p:cNvPr id="15" name="Google Shape;2714;p45">
            <a:extLst>
              <a:ext uri="{FF2B5EF4-FFF2-40B4-BE49-F238E27FC236}">
                <a16:creationId xmlns:a16="http://schemas.microsoft.com/office/drawing/2014/main" id="{7FE50DF0-39FD-5417-F71F-0E4D539ADF1A}"/>
              </a:ext>
            </a:extLst>
          </p:cNvPr>
          <p:cNvGrpSpPr/>
          <p:nvPr/>
        </p:nvGrpSpPr>
        <p:grpSpPr>
          <a:xfrm>
            <a:off x="2351475" y="1192319"/>
            <a:ext cx="4441050" cy="135300"/>
            <a:chOff x="2358438" y="2282277"/>
            <a:chExt cx="4441050" cy="135300"/>
          </a:xfrm>
        </p:grpSpPr>
        <p:sp>
          <p:nvSpPr>
            <p:cNvPr id="16" name="Google Shape;2712;p45">
              <a:extLst>
                <a:ext uri="{FF2B5EF4-FFF2-40B4-BE49-F238E27FC236}">
                  <a16:creationId xmlns:a16="http://schemas.microsoft.com/office/drawing/2014/main" id="{63F205B6-1297-F7E1-28AA-A300241DBD10}"/>
                </a:ext>
              </a:extLst>
            </p:cNvPr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3;p45">
              <a:extLst>
                <a:ext uri="{FF2B5EF4-FFF2-40B4-BE49-F238E27FC236}">
                  <a16:creationId xmlns:a16="http://schemas.microsoft.com/office/drawing/2014/main" id="{9B969DBA-EAAF-1C2A-459C-89584840DB73}"/>
                </a:ext>
              </a:extLst>
            </p:cNvPr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2715;p45">
              <a:extLst>
                <a:ext uri="{FF2B5EF4-FFF2-40B4-BE49-F238E27FC236}">
                  <a16:creationId xmlns:a16="http://schemas.microsoft.com/office/drawing/2014/main" id="{72418202-75A4-A3D3-9C5E-5B4B7F944A5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DDDFFC3-311A-F395-B588-F2109327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52" b="1021"/>
          <a:stretch/>
        </p:blipFill>
        <p:spPr>
          <a:xfrm>
            <a:off x="1219200" y="1558591"/>
            <a:ext cx="6546432" cy="20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9000ECF-D97E-23AE-6B1C-8D6B6C5F79C7}"/>
              </a:ext>
            </a:extLst>
          </p:cNvPr>
          <p:cNvGrpSpPr/>
          <p:nvPr/>
        </p:nvGrpSpPr>
        <p:grpSpPr>
          <a:xfrm>
            <a:off x="2293874" y="777240"/>
            <a:ext cx="4556253" cy="956887"/>
            <a:chOff x="806933" y="2005355"/>
            <a:chExt cx="2678011" cy="548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939BB6-4DBB-0900-CF43-3446B98B7CCA}"/>
                </a:ext>
              </a:extLst>
            </p:cNvPr>
            <p:cNvGrpSpPr/>
            <p:nvPr/>
          </p:nvGrpSpPr>
          <p:grpSpPr>
            <a:xfrm>
              <a:off x="815397" y="2005355"/>
              <a:ext cx="548640" cy="548640"/>
              <a:chOff x="854894" y="1041963"/>
              <a:chExt cx="795537" cy="795537"/>
            </a:xfrm>
          </p:grpSpPr>
          <p:sp>
            <p:nvSpPr>
              <p:cNvPr id="9" name="Google Shape;2676;p43">
                <a:extLst>
                  <a:ext uri="{FF2B5EF4-FFF2-40B4-BE49-F238E27FC236}">
                    <a16:creationId xmlns:a16="http://schemas.microsoft.com/office/drawing/2014/main" id="{34C1CD98-FD6F-634A-CD91-467050FD356C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677;p43">
                <a:extLst>
                  <a:ext uri="{FF2B5EF4-FFF2-40B4-BE49-F238E27FC236}">
                    <a16:creationId xmlns:a16="http://schemas.microsoft.com/office/drawing/2014/main" id="{4C8726CE-0B24-E0FA-5827-78654ACC9679}"/>
                  </a:ext>
                </a:extLst>
              </p:cNvPr>
              <p:cNvSpPr/>
              <p:nvPr/>
            </p:nvSpPr>
            <p:spPr>
              <a:xfrm>
                <a:off x="854894" y="1041963"/>
                <a:ext cx="795537" cy="795537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683;p43">
              <a:extLst>
                <a:ext uri="{FF2B5EF4-FFF2-40B4-BE49-F238E27FC236}">
                  <a16:creationId xmlns:a16="http://schemas.microsoft.com/office/drawing/2014/main" id="{04E872CF-B2EC-B13C-EFFA-06D44B6630B1}"/>
                </a:ext>
              </a:extLst>
            </p:cNvPr>
            <p:cNvSpPr txBox="1">
              <a:spLocks/>
            </p:cNvSpPr>
            <p:nvPr/>
          </p:nvSpPr>
          <p:spPr>
            <a:xfrm>
              <a:off x="806933" y="2081372"/>
              <a:ext cx="557104" cy="417604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4000" b="1">
                  <a:solidFill>
                    <a:schemeClr val="lt1"/>
                  </a:solidFill>
                  <a:latin typeface="Play"/>
                  <a:sym typeface="Play"/>
                </a:rPr>
                <a:t>01</a:t>
              </a:r>
              <a:endParaRPr lang="en" sz="2800" b="1">
                <a:solidFill>
                  <a:schemeClr val="lt1"/>
                </a:solidFill>
                <a:latin typeface="Play"/>
                <a:sym typeface="Play"/>
              </a:endParaRPr>
            </a:p>
          </p:txBody>
        </p:sp>
        <p:sp>
          <p:nvSpPr>
            <p:cNvPr id="15" name="Google Shape;2686;p43">
              <a:extLst>
                <a:ext uri="{FF2B5EF4-FFF2-40B4-BE49-F238E27FC236}">
                  <a16:creationId xmlns:a16="http://schemas.microsoft.com/office/drawing/2014/main" id="{6733E327-6485-7132-96D7-A12242399D78}"/>
                </a:ext>
              </a:extLst>
            </p:cNvPr>
            <p:cNvSpPr txBox="1">
              <a:spLocks/>
            </p:cNvSpPr>
            <p:nvPr/>
          </p:nvSpPr>
          <p:spPr>
            <a:xfrm>
              <a:off x="1494839" y="2147665"/>
              <a:ext cx="1990105" cy="300600"/>
            </a:xfrm>
            <a:prstGeom prst="rect">
              <a:avLst/>
            </a:prstGeom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3200" b="1">
                  <a:solidFill>
                    <a:schemeClr val="lt1"/>
                  </a:solidFill>
                  <a:effectLst>
                    <a:glow rad="101600">
                      <a:schemeClr val="tx2">
                        <a:alpha val="60000"/>
                      </a:schemeClr>
                    </a:glow>
                  </a:effectLst>
                  <a:latin typeface="Play"/>
                  <a:sym typeface="Play"/>
                </a:rPr>
                <a:t>TCP scan  menu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5CD0B6B-D4F6-93EC-A8C2-5785A933F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59" r="15083"/>
          <a:stretch/>
        </p:blipFill>
        <p:spPr>
          <a:xfrm>
            <a:off x="1531658" y="2089950"/>
            <a:ext cx="6080684" cy="2226780"/>
          </a:xfrm>
          <a:prstGeom prst="rect">
            <a:avLst/>
          </a:prstGeom>
        </p:spPr>
      </p:pic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7F52CBED-B962-9431-3383-AD0045244A2D}"/>
              </a:ext>
            </a:extLst>
          </p:cNvPr>
          <p:cNvSpPr txBox="1"/>
          <p:nvPr/>
        </p:nvSpPr>
        <p:spPr>
          <a:xfrm>
            <a:off x="1612900" y="3028950"/>
            <a:ext cx="348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/>
          </a:p>
        </p:txBody>
      </p:sp>
      <p:sp>
        <p:nvSpPr>
          <p:cNvPr id="6" name="TextBox 5">
            <a:hlinkClick r:id="rId5" action="ppaction://hlinksldjump"/>
            <a:extLst>
              <a:ext uri="{FF2B5EF4-FFF2-40B4-BE49-F238E27FC236}">
                <a16:creationId xmlns:a16="http://schemas.microsoft.com/office/drawing/2014/main" id="{85B637FE-2DFF-9296-5F59-B874255D4239}"/>
              </a:ext>
            </a:extLst>
          </p:cNvPr>
          <p:cNvSpPr txBox="1"/>
          <p:nvPr/>
        </p:nvSpPr>
        <p:spPr>
          <a:xfrm>
            <a:off x="1612900" y="327517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7" name="TextBox 6">
            <a:hlinkClick r:id="rId6" action="ppaction://hlinksldjump"/>
            <a:extLst>
              <a:ext uri="{FF2B5EF4-FFF2-40B4-BE49-F238E27FC236}">
                <a16:creationId xmlns:a16="http://schemas.microsoft.com/office/drawing/2014/main" id="{A52855D2-AB7D-760F-2493-9FC8769EA3D5}"/>
              </a:ext>
            </a:extLst>
          </p:cNvPr>
          <p:cNvSpPr txBox="1"/>
          <p:nvPr/>
        </p:nvSpPr>
        <p:spPr>
          <a:xfrm>
            <a:off x="1612900" y="3518951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E3EBFDFE-2643-8D1C-69A9-BBAA2C84C902}"/>
              </a:ext>
            </a:extLst>
          </p:cNvPr>
          <p:cNvSpPr txBox="1"/>
          <p:nvPr/>
        </p:nvSpPr>
        <p:spPr>
          <a:xfrm>
            <a:off x="1612899" y="3726953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022C8ADD-CF51-9F33-FAA9-E8688679EECC}"/>
              </a:ext>
            </a:extLst>
          </p:cNvPr>
          <p:cNvSpPr txBox="1"/>
          <p:nvPr/>
        </p:nvSpPr>
        <p:spPr>
          <a:xfrm>
            <a:off x="1612898" y="3938149"/>
            <a:ext cx="348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27192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091CE65-794B-4F34-BF8F-543EC74822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" t="18418" r="15953"/>
          <a:stretch/>
        </p:blipFill>
        <p:spPr>
          <a:xfrm>
            <a:off x="774368" y="1526150"/>
            <a:ext cx="3712571" cy="2483827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7A565B-39CF-6E78-1B96-34EEB74E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0" r="6565"/>
          <a:stretch/>
        </p:blipFill>
        <p:spPr>
          <a:xfrm>
            <a:off x="4737430" y="1526151"/>
            <a:ext cx="3855823" cy="2483827"/>
          </a:xfrm>
          <a:prstGeom prst="rect">
            <a:avLst/>
          </a:prstGeom>
        </p:spPr>
      </p:pic>
      <p:sp>
        <p:nvSpPr>
          <p:cNvPr id="13" name="Google Shape;2721;p46">
            <a:extLst>
              <a:ext uri="{FF2B5EF4-FFF2-40B4-BE49-F238E27FC236}">
                <a16:creationId xmlns:a16="http://schemas.microsoft.com/office/drawing/2014/main" id="{9B4DE77F-F847-4928-90BB-129CB87711AF}"/>
              </a:ext>
            </a:extLst>
          </p:cNvPr>
          <p:cNvSpPr txBox="1">
            <a:spLocks/>
          </p:cNvSpPr>
          <p:nvPr/>
        </p:nvSpPr>
        <p:spPr>
          <a:xfrm>
            <a:off x="2416312" y="382365"/>
            <a:ext cx="4642236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1. </a:t>
            </a:r>
            <a:r>
              <a:rPr lang="en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all open  ports </a:t>
            </a: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11" name="Action Button: Return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793A9C3-B266-CCBB-859A-F25C49122C65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10;p45">
            <a:extLst>
              <a:ext uri="{FF2B5EF4-FFF2-40B4-BE49-F238E27FC236}">
                <a16:creationId xmlns:a16="http://schemas.microsoft.com/office/drawing/2014/main" id="{5472E880-3A10-14CD-3B1E-D9332C191D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88" y="2233090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BF6EDF-CD7D-8A62-E3AB-96C961262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"/>
          <a:stretch/>
        </p:blipFill>
        <p:spPr>
          <a:xfrm>
            <a:off x="1920947" y="1545265"/>
            <a:ext cx="5651575" cy="3033734"/>
          </a:xfrm>
          <a:prstGeom prst="rect">
            <a:avLst/>
          </a:prstGeom>
        </p:spPr>
      </p:pic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D897BA9D-BB2C-29C0-36F6-C83E56B769D2}"/>
              </a:ext>
            </a:extLst>
          </p:cNvPr>
          <p:cNvSpPr txBox="1">
            <a:spLocks/>
          </p:cNvSpPr>
          <p:nvPr/>
        </p:nvSpPr>
        <p:spPr>
          <a:xfrm>
            <a:off x="2311134" y="443999"/>
            <a:ext cx="4521733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Source Sans Pro"/>
              <a:buNone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l">
              <a:spcBef>
                <a:spcPts val="1000"/>
              </a:spcBef>
              <a:buClr>
                <a:schemeClr val="lt2"/>
              </a:buClr>
              <a:buSzPts val="1400"/>
            </a:pPr>
            <a:r>
              <a:rPr lang="en" sz="3200" b="1">
                <a:solidFill>
                  <a:schemeClr val="tx2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2. </a:t>
            </a:r>
            <a:r>
              <a:rPr lang="en-US" sz="3200" b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Scan First 100 Port </a:t>
            </a:r>
            <a:endParaRPr lang="en" sz="3200" b="1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l">
              <a:spcBef>
                <a:spcPts val="1000"/>
              </a:spcBef>
              <a:buClr>
                <a:schemeClr val="lt2"/>
              </a:buClr>
              <a:buSzPts val="1400"/>
              <a:buFont typeface="Source Sans Pro"/>
              <a:buChar char="●"/>
            </a:pPr>
            <a:endParaRPr lang="en" sz="3200"/>
          </a:p>
        </p:txBody>
      </p:sp>
      <p:sp>
        <p:nvSpPr>
          <p:cNvPr id="9" name="Action Button: Return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7598CD1-4DA5-05BA-0277-EFDBA62F5FBF}"/>
              </a:ext>
            </a:extLst>
          </p:cNvPr>
          <p:cNvSpPr/>
          <p:nvPr/>
        </p:nvSpPr>
        <p:spPr>
          <a:xfrm>
            <a:off x="8598196" y="4696933"/>
            <a:ext cx="545804" cy="44656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8617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104</Paragraphs>
  <Slides>27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Berlin Sans FB Demi</vt:lpstr>
      <vt:lpstr>Play</vt:lpstr>
      <vt:lpstr>roboto</vt:lpstr>
      <vt:lpstr>Source Sans Pro</vt:lpstr>
      <vt:lpstr>Computer Science &amp; Mathematics Major For College: Computer Science &amp; Programming by Slidesgo</vt:lpstr>
      <vt:lpstr>Welcome To TaurusReco Tool</vt:lpstr>
      <vt:lpstr>Banner of our  tool</vt:lpstr>
      <vt:lpstr>Main Menu !</vt:lpstr>
      <vt:lpstr>IP Address Scan options</vt:lpstr>
      <vt:lpstr>TCP Scan </vt:lpstr>
      <vt:lpstr>General 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UDP Scan </vt:lpstr>
      <vt:lpstr>General scanning</vt:lpstr>
      <vt:lpstr>PowerPoint Presentation</vt:lpstr>
      <vt:lpstr>PowerPoint Presentation</vt:lpstr>
      <vt:lpstr>Host discovery </vt:lpstr>
      <vt:lpstr>Host discovery </vt:lpstr>
      <vt:lpstr>DNS Lookup</vt:lpstr>
      <vt:lpstr>DNS Records Lookup</vt:lpstr>
      <vt:lpstr>URL’s information under the DNS</vt:lpstr>
      <vt:lpstr>The output will be save in an external file</vt:lpstr>
      <vt:lpstr>PowerPoint Presentation</vt:lpstr>
      <vt:lpstr>User Error Handling</vt:lpstr>
      <vt:lpstr>Handling Error </vt:lpstr>
      <vt:lpstr>Handling Error </vt:lpstr>
      <vt:lpstr>Handling Error </vt:lpstr>
      <vt:lpstr>Thank You, We hope you enjoyed!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Taurus Tool  </dc:title>
  <cp:lastModifiedBy>سارة محمد السابر</cp:lastModifiedBy>
  <cp:revision>46</cp:revision>
  <dcterms:modified xsi:type="dcterms:W3CDTF">2024-03-03T20:05:42Z</dcterms:modified>
</cp:coreProperties>
</file>