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9584-FBA8-3C64-4179-06BE5827E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BD775-8250-9BD1-1167-170388439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0EE8-91F8-30AC-793E-F3660E67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BAD7-47C7-92B3-A20F-E1082616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B49C6-26F5-5003-8E42-02F397F8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2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275-D20B-6810-05F6-36ED68D7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00B6F-EB31-A8FD-673C-42A7C1C5F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3C80-EE85-6CF5-5E7B-77D8F238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D1AA-685E-0A1D-EDA6-8BA6A8B2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A63F-8562-1B24-70EC-D229C6C2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E9B1A-1D3B-D995-3BD0-BC7A50888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33EFA-8F2C-452C-CB4F-B01EC56B2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45541-82E4-6FA2-9E0C-CEF0E573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C143-1391-ABA7-BF5B-A709DFA3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DDCB-B81D-0B6C-FD53-AA3EBBDA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64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F32C-3348-ECBB-5606-DAA27129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3FCB-2537-DD5C-9206-FE83797A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2B115-9BC1-D495-4305-1E28BD25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C2FB-F58D-C057-F3D6-0425BA0D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1EBD-0738-3A5F-EC3E-F1A50432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1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3016-4126-6FCC-6842-7BA7B5D7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59029-1A1B-507D-AD7E-0202943A2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C3A1-75FD-25BB-D97B-4F7D6A2F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9D7A2-74BE-3942-D1C5-434CC964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DA1B8-2D9A-140D-970D-CABA9983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70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44F7-DF5D-F33B-258D-CB5DB7DD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8CE4F-DCFE-FC10-23BB-715D7B894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70B13-4AC8-A28F-2690-C39E1E3C6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B7069-EEC9-C362-A5BE-49AA98B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231F-518B-DCBB-5E91-B3250063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FD31-218D-1E01-BE8B-0DD05883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5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2A06-910D-C11D-77E7-CE5B0548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33E-4821-6DAD-7034-0569B898E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C6779-DC96-2DBD-83D5-E626FB58C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9BFC7-63F9-016D-65AC-2E0F1AF1D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32DA8-A81A-0B34-05BE-ED51882F1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C201B-1A80-E99B-699A-06DEE2BB3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BA06-FEF3-922E-7E39-96F4DDFA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0FC340-0468-67FF-8FFD-1E2D6A5F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171B-E518-2074-4F2E-D5139D7A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EB45C-0DB9-DBC7-CA0A-0BE9642C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E7F8B-9551-689A-BD5F-2EFFBD02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3C806-31B2-FE02-5644-93EDBD45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64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FB6E9-5292-E70D-88A1-912AFCA2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44B49-AF26-173B-BA92-DA948638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CC096-ECEE-38EC-4BCB-AAB25ED1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84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8E6-17DB-B056-F9DA-F6B11D28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35B6-E7F3-7BAC-32CB-BAC5AC8F7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3CC31-AAF1-8AF9-3A32-B9FF079AF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97E84-81E2-5350-9324-3346CF97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885D0-D1B7-F6C8-16E2-F160D740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C87D-C7D2-DC3F-C6CF-E189138C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691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1B37-FF9F-3EC8-E7BF-FA922756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B5EFB-4839-7D44-DEC6-FC0A0EA7F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61448-631D-9768-0623-CE878756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0C77-BC29-FE81-96A9-EED44F1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B160D-5874-4036-1162-D93FC267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9306D-11FD-9802-B101-8F2ADBBC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81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DDFE2-9396-F174-B3C8-2156EAE5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EA2B-4888-2141-F5CB-5335D24FC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8E4D-FA48-CD81-6B11-EFF703448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9DCFB-029B-4EDF-85B1-F93E79D27155}" type="datetimeFigureOut">
              <a:rPr lang="en-CA" smtClean="0"/>
              <a:t>2024-11-11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6C3A-B5A5-78A0-723D-AFAEC6BFC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CFBA-92D0-2B71-D51C-D53A9EF9F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FE029-7A47-462A-A4B2-EE8F3E6A8B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3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870C77E1-C49F-4C97-810F-D54D26F89B78}"/>
              </a:ext>
            </a:extLst>
          </p:cNvPr>
          <p:cNvGrpSpPr/>
          <p:nvPr/>
        </p:nvGrpSpPr>
        <p:grpSpPr>
          <a:xfrm>
            <a:off x="482235" y="719965"/>
            <a:ext cx="3350713" cy="2570414"/>
            <a:chOff x="1649041" y="858586"/>
            <a:chExt cx="3350713" cy="2570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96FCA13-1085-1CF9-BA10-97AAAAA0EDBB}"/>
                </a:ext>
              </a:extLst>
            </p:cNvPr>
            <p:cNvGrpSpPr/>
            <p:nvPr/>
          </p:nvGrpSpPr>
          <p:grpSpPr>
            <a:xfrm>
              <a:off x="3551718" y="858586"/>
              <a:ext cx="1448036" cy="2570414"/>
              <a:chOff x="3551718" y="858586"/>
              <a:chExt cx="1448036" cy="257041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1F98D6-7755-83B0-284D-BE9797B966B4}"/>
                  </a:ext>
                </a:extLst>
              </p:cNvPr>
              <p:cNvSpPr/>
              <p:nvPr/>
            </p:nvSpPr>
            <p:spPr>
              <a:xfrm>
                <a:off x="3729326" y="858586"/>
                <a:ext cx="1092819" cy="2570414"/>
              </a:xfrm>
              <a:custGeom>
                <a:avLst/>
                <a:gdLst>
                  <a:gd name="connsiteX0" fmla="*/ 0 w 1092819"/>
                  <a:gd name="connsiteY0" fmla="*/ 0 h 2570414"/>
                  <a:gd name="connsiteX1" fmla="*/ 1092819 w 1092819"/>
                  <a:gd name="connsiteY1" fmla="*/ 0 h 2570414"/>
                  <a:gd name="connsiteX2" fmla="*/ 1092819 w 1092819"/>
                  <a:gd name="connsiteY2" fmla="*/ 2570414 h 2570414"/>
                  <a:gd name="connsiteX3" fmla="*/ 0 w 1092819"/>
                  <a:gd name="connsiteY3" fmla="*/ 2570414 h 2570414"/>
                  <a:gd name="connsiteX4" fmla="*/ 0 w 1092819"/>
                  <a:gd name="connsiteY4" fmla="*/ 0 h 2570414"/>
                  <a:gd name="connsiteX0" fmla="*/ 0 w 1092819"/>
                  <a:gd name="connsiteY0" fmla="*/ 9367 h 2579781"/>
                  <a:gd name="connsiteX1" fmla="*/ 450111 w 1092819"/>
                  <a:gd name="connsiteY1" fmla="*/ 0 h 2579781"/>
                  <a:gd name="connsiteX2" fmla="*/ 1092819 w 1092819"/>
                  <a:gd name="connsiteY2" fmla="*/ 9367 h 2579781"/>
                  <a:gd name="connsiteX3" fmla="*/ 1092819 w 1092819"/>
                  <a:gd name="connsiteY3" fmla="*/ 2579781 h 2579781"/>
                  <a:gd name="connsiteX4" fmla="*/ 0 w 1092819"/>
                  <a:gd name="connsiteY4" fmla="*/ 2579781 h 2579781"/>
                  <a:gd name="connsiteX5" fmla="*/ 0 w 1092819"/>
                  <a:gd name="connsiteY5" fmla="*/ 9367 h 2579781"/>
                  <a:gd name="connsiteX0" fmla="*/ 0 w 1092819"/>
                  <a:gd name="connsiteY0" fmla="*/ 9367 h 2579781"/>
                  <a:gd name="connsiteX1" fmla="*/ 450111 w 1092819"/>
                  <a:gd name="connsiteY1" fmla="*/ 0 h 2579781"/>
                  <a:gd name="connsiteX2" fmla="*/ 912024 w 1092819"/>
                  <a:gd name="connsiteY2" fmla="*/ 9428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9367 h 2579781"/>
                  <a:gd name="connsiteX1" fmla="*/ 440684 w 1092819"/>
                  <a:gd name="connsiteY1" fmla="*/ 0 h 2579781"/>
                  <a:gd name="connsiteX2" fmla="*/ 912024 w 1092819"/>
                  <a:gd name="connsiteY2" fmla="*/ 9428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18793 h 2589207"/>
                  <a:gd name="connsiteX1" fmla="*/ 440684 w 1092819"/>
                  <a:gd name="connsiteY1" fmla="*/ 9426 h 2589207"/>
                  <a:gd name="connsiteX2" fmla="*/ 582086 w 1092819"/>
                  <a:gd name="connsiteY2" fmla="*/ 0 h 2589207"/>
                  <a:gd name="connsiteX3" fmla="*/ 1092819 w 1092819"/>
                  <a:gd name="connsiteY3" fmla="*/ 18793 h 2589207"/>
                  <a:gd name="connsiteX4" fmla="*/ 1092819 w 1092819"/>
                  <a:gd name="connsiteY4" fmla="*/ 2589207 h 2589207"/>
                  <a:gd name="connsiteX5" fmla="*/ 0 w 1092819"/>
                  <a:gd name="connsiteY5" fmla="*/ 2589207 h 2589207"/>
                  <a:gd name="connsiteX6" fmla="*/ 0 w 1092819"/>
                  <a:gd name="connsiteY6" fmla="*/ 18793 h 2589207"/>
                  <a:gd name="connsiteX0" fmla="*/ 0 w 1092819"/>
                  <a:gd name="connsiteY0" fmla="*/ 9367 h 2579781"/>
                  <a:gd name="connsiteX1" fmla="*/ 440684 w 1092819"/>
                  <a:gd name="connsiteY1" fmla="*/ 0 h 2579781"/>
                  <a:gd name="connsiteX2" fmla="*/ 634474 w 1092819"/>
                  <a:gd name="connsiteY2" fmla="*/ 4862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4505 h 2574919"/>
                  <a:gd name="connsiteX1" fmla="*/ 440684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440684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817830 w 1092819"/>
                  <a:gd name="connsiteY3" fmla="*/ 257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817830 w 1092819"/>
                  <a:gd name="connsiteY3" fmla="*/ 257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64264 w 1092819"/>
                  <a:gd name="connsiteY2" fmla="*/ 258660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64264 w 1092819"/>
                  <a:gd name="connsiteY2" fmla="*/ 270566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2208 h 2572622"/>
                  <a:gd name="connsiteX1" fmla="*/ 359721 w 1092819"/>
                  <a:gd name="connsiteY1" fmla="*/ 7129 h 2572622"/>
                  <a:gd name="connsiteX2" fmla="*/ 573789 w 1092819"/>
                  <a:gd name="connsiteY2" fmla="*/ 248961 h 2572622"/>
                  <a:gd name="connsiteX3" fmla="*/ 760679 w 1092819"/>
                  <a:gd name="connsiteY3" fmla="*/ 83 h 2572622"/>
                  <a:gd name="connsiteX4" fmla="*/ 1092819 w 1092819"/>
                  <a:gd name="connsiteY4" fmla="*/ 2208 h 2572622"/>
                  <a:gd name="connsiteX5" fmla="*/ 1092819 w 1092819"/>
                  <a:gd name="connsiteY5" fmla="*/ 2572622 h 2572622"/>
                  <a:gd name="connsiteX6" fmla="*/ 0 w 1092819"/>
                  <a:gd name="connsiteY6" fmla="*/ 2572622 h 2572622"/>
                  <a:gd name="connsiteX7" fmla="*/ 0 w 1092819"/>
                  <a:gd name="connsiteY7" fmla="*/ 2208 h 2572622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62103 w 1092819"/>
                  <a:gd name="connsiteY1" fmla="*/ 4921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2223 h 2572637"/>
                  <a:gd name="connsiteX1" fmla="*/ 362103 w 1092819"/>
                  <a:gd name="connsiteY1" fmla="*/ 0 h 2572637"/>
                  <a:gd name="connsiteX2" fmla="*/ 573789 w 1092819"/>
                  <a:gd name="connsiteY2" fmla="*/ 248976 h 2572637"/>
                  <a:gd name="connsiteX3" fmla="*/ 765442 w 1092819"/>
                  <a:gd name="connsiteY3" fmla="*/ 2479 h 2572637"/>
                  <a:gd name="connsiteX4" fmla="*/ 1092819 w 1092819"/>
                  <a:gd name="connsiteY4" fmla="*/ 2223 h 2572637"/>
                  <a:gd name="connsiteX5" fmla="*/ 1092819 w 1092819"/>
                  <a:gd name="connsiteY5" fmla="*/ 2572637 h 2572637"/>
                  <a:gd name="connsiteX6" fmla="*/ 0 w 1092819"/>
                  <a:gd name="connsiteY6" fmla="*/ 2572637 h 2572637"/>
                  <a:gd name="connsiteX7" fmla="*/ 0 w 1092819"/>
                  <a:gd name="connsiteY7" fmla="*/ 2223 h 2572637"/>
                  <a:gd name="connsiteX0" fmla="*/ 0 w 1092819"/>
                  <a:gd name="connsiteY0" fmla="*/ 0 h 2570414"/>
                  <a:gd name="connsiteX1" fmla="*/ 362103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4604 h 2575018"/>
                  <a:gd name="connsiteX1" fmla="*/ 362103 w 1092819"/>
                  <a:gd name="connsiteY1" fmla="*/ 0 h 2575018"/>
                  <a:gd name="connsiteX2" fmla="*/ 573789 w 1092819"/>
                  <a:gd name="connsiteY2" fmla="*/ 251357 h 2575018"/>
                  <a:gd name="connsiteX3" fmla="*/ 765442 w 1092819"/>
                  <a:gd name="connsiteY3" fmla="*/ 4860 h 2575018"/>
                  <a:gd name="connsiteX4" fmla="*/ 1092819 w 1092819"/>
                  <a:gd name="connsiteY4" fmla="*/ 4604 h 2575018"/>
                  <a:gd name="connsiteX5" fmla="*/ 1092819 w 1092819"/>
                  <a:gd name="connsiteY5" fmla="*/ 2575018 h 2575018"/>
                  <a:gd name="connsiteX6" fmla="*/ 0 w 1092819"/>
                  <a:gd name="connsiteY6" fmla="*/ 2575018 h 2575018"/>
                  <a:gd name="connsiteX7" fmla="*/ 0 w 1092819"/>
                  <a:gd name="connsiteY7" fmla="*/ 4604 h 2575018"/>
                  <a:gd name="connsiteX0" fmla="*/ 0 w 1092819"/>
                  <a:gd name="connsiteY0" fmla="*/ 0 h 2570414"/>
                  <a:gd name="connsiteX1" fmla="*/ 362103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64484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819" h="2570414">
                    <a:moveTo>
                      <a:pt x="0" y="0"/>
                    </a:moveTo>
                    <a:lnTo>
                      <a:pt x="359722" y="158"/>
                    </a:lnTo>
                    <a:cubicBezTo>
                      <a:pt x="374390" y="-388"/>
                      <a:pt x="359724" y="203080"/>
                      <a:pt x="559502" y="208653"/>
                    </a:cubicBezTo>
                    <a:cubicBezTo>
                      <a:pt x="756901" y="207081"/>
                      <a:pt x="731324" y="-5052"/>
                      <a:pt x="746392" y="256"/>
                    </a:cubicBezTo>
                    <a:lnTo>
                      <a:pt x="1092819" y="0"/>
                    </a:lnTo>
                    <a:lnTo>
                      <a:pt x="1092819" y="2570414"/>
                    </a:lnTo>
                    <a:lnTo>
                      <a:pt x="0" y="25704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9691E56-20C1-AE63-5F72-393B86C511DA}"/>
                  </a:ext>
                </a:extLst>
              </p:cNvPr>
              <p:cNvSpPr/>
              <p:nvPr/>
            </p:nvSpPr>
            <p:spPr>
              <a:xfrm>
                <a:off x="3551720" y="984800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B482FC-4506-C8CE-EDB5-CCD46806EA68}"/>
                  </a:ext>
                </a:extLst>
              </p:cNvPr>
              <p:cNvSpPr/>
              <p:nvPr/>
            </p:nvSpPr>
            <p:spPr>
              <a:xfrm>
                <a:off x="3551718" y="1396893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1932ED4-8198-CC83-3A17-0073CD846814}"/>
                  </a:ext>
                </a:extLst>
              </p:cNvPr>
              <p:cNvSpPr/>
              <p:nvPr/>
            </p:nvSpPr>
            <p:spPr>
              <a:xfrm>
                <a:off x="3551718" y="180898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21590C0-3E30-EF69-3B05-1E93B69A0B28}"/>
                  </a:ext>
                </a:extLst>
              </p:cNvPr>
              <p:cNvSpPr/>
              <p:nvPr/>
            </p:nvSpPr>
            <p:spPr>
              <a:xfrm>
                <a:off x="3551718" y="2221079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3333C52-9121-CB82-E65C-8E6049E139DE}"/>
                  </a:ext>
                </a:extLst>
              </p:cNvPr>
              <p:cNvSpPr/>
              <p:nvPr/>
            </p:nvSpPr>
            <p:spPr>
              <a:xfrm>
                <a:off x="3551718" y="2633172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58EB3B5-C4E7-944A-CECD-2369D74644A0}"/>
                  </a:ext>
                </a:extLst>
              </p:cNvPr>
              <p:cNvSpPr/>
              <p:nvPr/>
            </p:nvSpPr>
            <p:spPr>
              <a:xfrm>
                <a:off x="3551718" y="304526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A974FE6-B3FC-4D32-EE67-EF4FEEDDCE30}"/>
                  </a:ext>
                </a:extLst>
              </p:cNvPr>
              <p:cNvSpPr/>
              <p:nvPr/>
            </p:nvSpPr>
            <p:spPr>
              <a:xfrm>
                <a:off x="4841199" y="979784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5D89E1E-426E-A765-24B8-A8D5F5BDB739}"/>
                  </a:ext>
                </a:extLst>
              </p:cNvPr>
              <p:cNvSpPr/>
              <p:nvPr/>
            </p:nvSpPr>
            <p:spPr>
              <a:xfrm>
                <a:off x="4841197" y="1392880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A91B82C-3A4B-7E8C-FA91-ACF76A506ECF}"/>
                  </a:ext>
                </a:extLst>
              </p:cNvPr>
              <p:cNvSpPr/>
              <p:nvPr/>
            </p:nvSpPr>
            <p:spPr>
              <a:xfrm>
                <a:off x="4841197" y="180597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9E8D6BF-E497-FD8B-00FF-F49BB52AF2C2}"/>
                  </a:ext>
                </a:extLst>
              </p:cNvPr>
              <p:cNvSpPr/>
              <p:nvPr/>
            </p:nvSpPr>
            <p:spPr>
              <a:xfrm>
                <a:off x="4841197" y="2219072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24F8BAE-F679-E466-80C6-F9CF4A5BA04A}"/>
                  </a:ext>
                </a:extLst>
              </p:cNvPr>
              <p:cNvSpPr/>
              <p:nvPr/>
            </p:nvSpPr>
            <p:spPr>
              <a:xfrm>
                <a:off x="4841197" y="2632168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F66A017-4D19-F634-A6CB-8DC721AD5398}"/>
                  </a:ext>
                </a:extLst>
              </p:cNvPr>
              <p:cNvSpPr/>
              <p:nvPr/>
            </p:nvSpPr>
            <p:spPr>
              <a:xfrm>
                <a:off x="4841196" y="3045265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69B4A27-7D37-6EC3-C500-78C8C0A41898}"/>
                  </a:ext>
                </a:extLst>
              </p:cNvPr>
              <p:cNvSpPr/>
              <p:nvPr/>
            </p:nvSpPr>
            <p:spPr>
              <a:xfrm>
                <a:off x="3851758" y="1017888"/>
                <a:ext cx="180976" cy="180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7" name="Rectangle: Folded Corner 56">
              <a:extLst>
                <a:ext uri="{FF2B5EF4-FFF2-40B4-BE49-F238E27FC236}">
                  <a16:creationId xmlns:a16="http://schemas.microsoft.com/office/drawing/2014/main" id="{98CB5959-A770-E87A-DF40-4B8F75018BA4}"/>
                </a:ext>
              </a:extLst>
            </p:cNvPr>
            <p:cNvSpPr/>
            <p:nvPr/>
          </p:nvSpPr>
          <p:spPr>
            <a:xfrm rot="10800000">
              <a:off x="1649041" y="1548416"/>
              <a:ext cx="957262" cy="1165571"/>
            </a:xfrm>
            <a:prstGeom prst="foldedCorner">
              <a:avLst>
                <a:gd name="adj" fmla="val 4176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1" name="Arrow: Chevron 60">
              <a:extLst>
                <a:ext uri="{FF2B5EF4-FFF2-40B4-BE49-F238E27FC236}">
                  <a16:creationId xmlns:a16="http://schemas.microsoft.com/office/drawing/2014/main" id="{AEC2209E-70B0-F42C-D608-108AF6F065AD}"/>
                </a:ext>
              </a:extLst>
            </p:cNvPr>
            <p:cNvSpPr/>
            <p:nvPr/>
          </p:nvSpPr>
          <p:spPr>
            <a:xfrm>
              <a:off x="2879498" y="1870762"/>
              <a:ext cx="438150" cy="546061"/>
            </a:xfrm>
            <a:prstGeom prst="chevron">
              <a:avLst/>
            </a:prstGeom>
            <a:solidFill>
              <a:schemeClr val="tx1"/>
            </a:solidFill>
            <a:ln w="38100" cap="rnd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8992001-BB64-BF76-1CAA-3DA1AAF2455D}"/>
              </a:ext>
            </a:extLst>
          </p:cNvPr>
          <p:cNvGrpSpPr/>
          <p:nvPr/>
        </p:nvGrpSpPr>
        <p:grpSpPr>
          <a:xfrm>
            <a:off x="4467855" y="732557"/>
            <a:ext cx="3350713" cy="2570414"/>
            <a:chOff x="4309711" y="3790702"/>
            <a:chExt cx="3350713" cy="257041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C1CC579-4D2D-B056-E75E-27FE50093203}"/>
                </a:ext>
              </a:extLst>
            </p:cNvPr>
            <p:cNvGrpSpPr/>
            <p:nvPr/>
          </p:nvGrpSpPr>
          <p:grpSpPr>
            <a:xfrm>
              <a:off x="6212388" y="3790702"/>
              <a:ext cx="1448036" cy="2570414"/>
              <a:chOff x="6212388" y="3790702"/>
              <a:chExt cx="1448036" cy="2570414"/>
            </a:xfrm>
          </p:grpSpPr>
          <p:sp>
            <p:nvSpPr>
              <p:cNvPr id="88" name="Rectangle 26">
                <a:extLst>
                  <a:ext uri="{FF2B5EF4-FFF2-40B4-BE49-F238E27FC236}">
                    <a16:creationId xmlns:a16="http://schemas.microsoft.com/office/drawing/2014/main" id="{ADE3BCF8-404B-3CE7-D467-7988BFBFB25F}"/>
                  </a:ext>
                </a:extLst>
              </p:cNvPr>
              <p:cNvSpPr/>
              <p:nvPr/>
            </p:nvSpPr>
            <p:spPr>
              <a:xfrm>
                <a:off x="6389996" y="3790702"/>
                <a:ext cx="1092819" cy="2570414"/>
              </a:xfrm>
              <a:custGeom>
                <a:avLst/>
                <a:gdLst>
                  <a:gd name="connsiteX0" fmla="*/ 0 w 1092819"/>
                  <a:gd name="connsiteY0" fmla="*/ 0 h 2570414"/>
                  <a:gd name="connsiteX1" fmla="*/ 1092819 w 1092819"/>
                  <a:gd name="connsiteY1" fmla="*/ 0 h 2570414"/>
                  <a:gd name="connsiteX2" fmla="*/ 1092819 w 1092819"/>
                  <a:gd name="connsiteY2" fmla="*/ 2570414 h 2570414"/>
                  <a:gd name="connsiteX3" fmla="*/ 0 w 1092819"/>
                  <a:gd name="connsiteY3" fmla="*/ 2570414 h 2570414"/>
                  <a:gd name="connsiteX4" fmla="*/ 0 w 1092819"/>
                  <a:gd name="connsiteY4" fmla="*/ 0 h 2570414"/>
                  <a:gd name="connsiteX0" fmla="*/ 0 w 1092819"/>
                  <a:gd name="connsiteY0" fmla="*/ 9367 h 2579781"/>
                  <a:gd name="connsiteX1" fmla="*/ 450111 w 1092819"/>
                  <a:gd name="connsiteY1" fmla="*/ 0 h 2579781"/>
                  <a:gd name="connsiteX2" fmla="*/ 1092819 w 1092819"/>
                  <a:gd name="connsiteY2" fmla="*/ 9367 h 2579781"/>
                  <a:gd name="connsiteX3" fmla="*/ 1092819 w 1092819"/>
                  <a:gd name="connsiteY3" fmla="*/ 2579781 h 2579781"/>
                  <a:gd name="connsiteX4" fmla="*/ 0 w 1092819"/>
                  <a:gd name="connsiteY4" fmla="*/ 2579781 h 2579781"/>
                  <a:gd name="connsiteX5" fmla="*/ 0 w 1092819"/>
                  <a:gd name="connsiteY5" fmla="*/ 9367 h 2579781"/>
                  <a:gd name="connsiteX0" fmla="*/ 0 w 1092819"/>
                  <a:gd name="connsiteY0" fmla="*/ 9367 h 2579781"/>
                  <a:gd name="connsiteX1" fmla="*/ 450111 w 1092819"/>
                  <a:gd name="connsiteY1" fmla="*/ 0 h 2579781"/>
                  <a:gd name="connsiteX2" fmla="*/ 912024 w 1092819"/>
                  <a:gd name="connsiteY2" fmla="*/ 9428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9367 h 2579781"/>
                  <a:gd name="connsiteX1" fmla="*/ 440684 w 1092819"/>
                  <a:gd name="connsiteY1" fmla="*/ 0 h 2579781"/>
                  <a:gd name="connsiteX2" fmla="*/ 912024 w 1092819"/>
                  <a:gd name="connsiteY2" fmla="*/ 9428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18793 h 2589207"/>
                  <a:gd name="connsiteX1" fmla="*/ 440684 w 1092819"/>
                  <a:gd name="connsiteY1" fmla="*/ 9426 h 2589207"/>
                  <a:gd name="connsiteX2" fmla="*/ 582086 w 1092819"/>
                  <a:gd name="connsiteY2" fmla="*/ 0 h 2589207"/>
                  <a:gd name="connsiteX3" fmla="*/ 1092819 w 1092819"/>
                  <a:gd name="connsiteY3" fmla="*/ 18793 h 2589207"/>
                  <a:gd name="connsiteX4" fmla="*/ 1092819 w 1092819"/>
                  <a:gd name="connsiteY4" fmla="*/ 2589207 h 2589207"/>
                  <a:gd name="connsiteX5" fmla="*/ 0 w 1092819"/>
                  <a:gd name="connsiteY5" fmla="*/ 2589207 h 2589207"/>
                  <a:gd name="connsiteX6" fmla="*/ 0 w 1092819"/>
                  <a:gd name="connsiteY6" fmla="*/ 18793 h 2589207"/>
                  <a:gd name="connsiteX0" fmla="*/ 0 w 1092819"/>
                  <a:gd name="connsiteY0" fmla="*/ 9367 h 2579781"/>
                  <a:gd name="connsiteX1" fmla="*/ 440684 w 1092819"/>
                  <a:gd name="connsiteY1" fmla="*/ 0 h 2579781"/>
                  <a:gd name="connsiteX2" fmla="*/ 634474 w 1092819"/>
                  <a:gd name="connsiteY2" fmla="*/ 4862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4505 h 2574919"/>
                  <a:gd name="connsiteX1" fmla="*/ 440684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440684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817830 w 1092819"/>
                  <a:gd name="connsiteY3" fmla="*/ 257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817830 w 1092819"/>
                  <a:gd name="connsiteY3" fmla="*/ 257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64264 w 1092819"/>
                  <a:gd name="connsiteY2" fmla="*/ 258660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64264 w 1092819"/>
                  <a:gd name="connsiteY2" fmla="*/ 270566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2208 h 2572622"/>
                  <a:gd name="connsiteX1" fmla="*/ 359721 w 1092819"/>
                  <a:gd name="connsiteY1" fmla="*/ 7129 h 2572622"/>
                  <a:gd name="connsiteX2" fmla="*/ 573789 w 1092819"/>
                  <a:gd name="connsiteY2" fmla="*/ 248961 h 2572622"/>
                  <a:gd name="connsiteX3" fmla="*/ 760679 w 1092819"/>
                  <a:gd name="connsiteY3" fmla="*/ 83 h 2572622"/>
                  <a:gd name="connsiteX4" fmla="*/ 1092819 w 1092819"/>
                  <a:gd name="connsiteY4" fmla="*/ 2208 h 2572622"/>
                  <a:gd name="connsiteX5" fmla="*/ 1092819 w 1092819"/>
                  <a:gd name="connsiteY5" fmla="*/ 2572622 h 2572622"/>
                  <a:gd name="connsiteX6" fmla="*/ 0 w 1092819"/>
                  <a:gd name="connsiteY6" fmla="*/ 2572622 h 2572622"/>
                  <a:gd name="connsiteX7" fmla="*/ 0 w 1092819"/>
                  <a:gd name="connsiteY7" fmla="*/ 2208 h 2572622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62103 w 1092819"/>
                  <a:gd name="connsiteY1" fmla="*/ 4921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2223 h 2572637"/>
                  <a:gd name="connsiteX1" fmla="*/ 362103 w 1092819"/>
                  <a:gd name="connsiteY1" fmla="*/ 0 h 2572637"/>
                  <a:gd name="connsiteX2" fmla="*/ 573789 w 1092819"/>
                  <a:gd name="connsiteY2" fmla="*/ 248976 h 2572637"/>
                  <a:gd name="connsiteX3" fmla="*/ 765442 w 1092819"/>
                  <a:gd name="connsiteY3" fmla="*/ 2479 h 2572637"/>
                  <a:gd name="connsiteX4" fmla="*/ 1092819 w 1092819"/>
                  <a:gd name="connsiteY4" fmla="*/ 2223 h 2572637"/>
                  <a:gd name="connsiteX5" fmla="*/ 1092819 w 1092819"/>
                  <a:gd name="connsiteY5" fmla="*/ 2572637 h 2572637"/>
                  <a:gd name="connsiteX6" fmla="*/ 0 w 1092819"/>
                  <a:gd name="connsiteY6" fmla="*/ 2572637 h 2572637"/>
                  <a:gd name="connsiteX7" fmla="*/ 0 w 1092819"/>
                  <a:gd name="connsiteY7" fmla="*/ 2223 h 2572637"/>
                  <a:gd name="connsiteX0" fmla="*/ 0 w 1092819"/>
                  <a:gd name="connsiteY0" fmla="*/ 0 h 2570414"/>
                  <a:gd name="connsiteX1" fmla="*/ 362103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4604 h 2575018"/>
                  <a:gd name="connsiteX1" fmla="*/ 362103 w 1092819"/>
                  <a:gd name="connsiteY1" fmla="*/ 0 h 2575018"/>
                  <a:gd name="connsiteX2" fmla="*/ 573789 w 1092819"/>
                  <a:gd name="connsiteY2" fmla="*/ 251357 h 2575018"/>
                  <a:gd name="connsiteX3" fmla="*/ 765442 w 1092819"/>
                  <a:gd name="connsiteY3" fmla="*/ 4860 h 2575018"/>
                  <a:gd name="connsiteX4" fmla="*/ 1092819 w 1092819"/>
                  <a:gd name="connsiteY4" fmla="*/ 4604 h 2575018"/>
                  <a:gd name="connsiteX5" fmla="*/ 1092819 w 1092819"/>
                  <a:gd name="connsiteY5" fmla="*/ 2575018 h 2575018"/>
                  <a:gd name="connsiteX6" fmla="*/ 0 w 1092819"/>
                  <a:gd name="connsiteY6" fmla="*/ 2575018 h 2575018"/>
                  <a:gd name="connsiteX7" fmla="*/ 0 w 1092819"/>
                  <a:gd name="connsiteY7" fmla="*/ 4604 h 2575018"/>
                  <a:gd name="connsiteX0" fmla="*/ 0 w 1092819"/>
                  <a:gd name="connsiteY0" fmla="*/ 0 h 2570414"/>
                  <a:gd name="connsiteX1" fmla="*/ 362103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64484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819" h="2570414">
                    <a:moveTo>
                      <a:pt x="0" y="0"/>
                    </a:moveTo>
                    <a:lnTo>
                      <a:pt x="359722" y="158"/>
                    </a:lnTo>
                    <a:cubicBezTo>
                      <a:pt x="374390" y="-388"/>
                      <a:pt x="359724" y="203080"/>
                      <a:pt x="559502" y="208653"/>
                    </a:cubicBezTo>
                    <a:cubicBezTo>
                      <a:pt x="756901" y="207081"/>
                      <a:pt x="731324" y="-5052"/>
                      <a:pt x="746392" y="256"/>
                    </a:cubicBezTo>
                    <a:lnTo>
                      <a:pt x="1092819" y="0"/>
                    </a:lnTo>
                    <a:lnTo>
                      <a:pt x="1092819" y="2570414"/>
                    </a:lnTo>
                    <a:lnTo>
                      <a:pt x="0" y="25704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855483A-0ACD-5005-3E72-3E13346684AC}"/>
                  </a:ext>
                </a:extLst>
              </p:cNvPr>
              <p:cNvSpPr/>
              <p:nvPr/>
            </p:nvSpPr>
            <p:spPr>
              <a:xfrm>
                <a:off x="6212390" y="391691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4578788-22DD-5E3F-CB86-B77F92041E11}"/>
                  </a:ext>
                </a:extLst>
              </p:cNvPr>
              <p:cNvSpPr/>
              <p:nvPr/>
            </p:nvSpPr>
            <p:spPr>
              <a:xfrm>
                <a:off x="6212388" y="4329009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567A308-A09B-AC28-79E4-94F13755DE12}"/>
                  </a:ext>
                </a:extLst>
              </p:cNvPr>
              <p:cNvSpPr/>
              <p:nvPr/>
            </p:nvSpPr>
            <p:spPr>
              <a:xfrm>
                <a:off x="6212388" y="4741102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2BC0CEB9-C5DA-E612-6AC0-11BB971BB875}"/>
                  </a:ext>
                </a:extLst>
              </p:cNvPr>
              <p:cNvSpPr/>
              <p:nvPr/>
            </p:nvSpPr>
            <p:spPr>
              <a:xfrm>
                <a:off x="6212388" y="5153195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978F57F-550C-9995-F14D-49620B706F8A}"/>
                  </a:ext>
                </a:extLst>
              </p:cNvPr>
              <p:cNvSpPr/>
              <p:nvPr/>
            </p:nvSpPr>
            <p:spPr>
              <a:xfrm>
                <a:off x="6212388" y="5565288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8EEB766-C72B-FF6E-BAA1-1689AFBF20CD}"/>
                  </a:ext>
                </a:extLst>
              </p:cNvPr>
              <p:cNvSpPr/>
              <p:nvPr/>
            </p:nvSpPr>
            <p:spPr>
              <a:xfrm>
                <a:off x="6212388" y="5977382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6C2849E-13A9-8578-E632-0A03E79DF552}"/>
                  </a:ext>
                </a:extLst>
              </p:cNvPr>
              <p:cNvSpPr/>
              <p:nvPr/>
            </p:nvSpPr>
            <p:spPr>
              <a:xfrm>
                <a:off x="7501869" y="3911900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EE03031-EA6D-3EC0-0954-F8E70FD4437F}"/>
                  </a:ext>
                </a:extLst>
              </p:cNvPr>
              <p:cNvSpPr/>
              <p:nvPr/>
            </p:nvSpPr>
            <p:spPr>
              <a:xfrm>
                <a:off x="7501867" y="432499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5A883CD-69C9-D48C-8C8B-C5165C347CB7}"/>
                  </a:ext>
                </a:extLst>
              </p:cNvPr>
              <p:cNvSpPr/>
              <p:nvPr/>
            </p:nvSpPr>
            <p:spPr>
              <a:xfrm>
                <a:off x="7501867" y="4738092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611C5B-E173-26AB-FB7B-9C4B8D223E6C}"/>
                  </a:ext>
                </a:extLst>
              </p:cNvPr>
              <p:cNvSpPr/>
              <p:nvPr/>
            </p:nvSpPr>
            <p:spPr>
              <a:xfrm>
                <a:off x="7501867" y="5151188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BC3FF35-50AD-B190-9886-E53FA5F96117}"/>
                  </a:ext>
                </a:extLst>
              </p:cNvPr>
              <p:cNvSpPr/>
              <p:nvPr/>
            </p:nvSpPr>
            <p:spPr>
              <a:xfrm>
                <a:off x="7501867" y="5564284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4A86ACFC-6B2C-5280-12AA-40C9A571BD66}"/>
                  </a:ext>
                </a:extLst>
              </p:cNvPr>
              <p:cNvSpPr/>
              <p:nvPr/>
            </p:nvSpPr>
            <p:spPr>
              <a:xfrm>
                <a:off x="7501866" y="5977381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2CCCC87-1056-E1E7-C18C-94E090D394EB}"/>
                  </a:ext>
                </a:extLst>
              </p:cNvPr>
              <p:cNvSpPr/>
              <p:nvPr/>
            </p:nvSpPr>
            <p:spPr>
              <a:xfrm>
                <a:off x="6512428" y="3950004"/>
                <a:ext cx="180976" cy="180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3" name="Rectangle: Folded Corner 102">
              <a:extLst>
                <a:ext uri="{FF2B5EF4-FFF2-40B4-BE49-F238E27FC236}">
                  <a16:creationId xmlns:a16="http://schemas.microsoft.com/office/drawing/2014/main" id="{8F6FE5FC-F75A-7303-85A3-57A8DC9AC0D4}"/>
                </a:ext>
              </a:extLst>
            </p:cNvPr>
            <p:cNvSpPr/>
            <p:nvPr/>
          </p:nvSpPr>
          <p:spPr>
            <a:xfrm rot="10800000">
              <a:off x="4309711" y="4480532"/>
              <a:ext cx="957262" cy="1165571"/>
            </a:xfrm>
            <a:prstGeom prst="foldedCorner">
              <a:avLst>
                <a:gd name="adj" fmla="val 4176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B636E72-E162-A863-38C4-1F1919F4D71F}"/>
                </a:ext>
              </a:extLst>
            </p:cNvPr>
            <p:cNvSpPr/>
            <p:nvPr/>
          </p:nvSpPr>
          <p:spPr>
            <a:xfrm>
              <a:off x="5198846" y="4694485"/>
              <a:ext cx="1092819" cy="7021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?</a:t>
              </a:r>
              <a:endParaRPr lang="en-CA" sz="8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F62BD6B-26BB-ACB5-7DFF-BFB96782E2BA}"/>
              </a:ext>
            </a:extLst>
          </p:cNvPr>
          <p:cNvGrpSpPr/>
          <p:nvPr/>
        </p:nvGrpSpPr>
        <p:grpSpPr>
          <a:xfrm>
            <a:off x="5580312" y="3889836"/>
            <a:ext cx="1514237" cy="2570414"/>
            <a:chOff x="1300464" y="3700928"/>
            <a:chExt cx="1514237" cy="257041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791007C-A336-C199-D018-66BC42952ECF}"/>
                </a:ext>
              </a:extLst>
            </p:cNvPr>
            <p:cNvSpPr/>
            <p:nvPr/>
          </p:nvSpPr>
          <p:spPr>
            <a:xfrm>
              <a:off x="1300464" y="3941022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14A068-0AC1-4E26-8844-E289FB82D2B6}"/>
                </a:ext>
              </a:extLst>
            </p:cNvPr>
            <p:cNvSpPr/>
            <p:nvPr/>
          </p:nvSpPr>
          <p:spPr>
            <a:xfrm>
              <a:off x="1300464" y="4534449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00FA80-AEE4-46F7-BBD5-7E5E41AC1BAF}"/>
                </a:ext>
              </a:extLst>
            </p:cNvPr>
            <p:cNvSpPr/>
            <p:nvPr/>
          </p:nvSpPr>
          <p:spPr>
            <a:xfrm>
              <a:off x="1300464" y="5127876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2355D9B-A7C9-BB6E-8977-BDE5A2F417A2}"/>
                </a:ext>
              </a:extLst>
            </p:cNvPr>
            <p:cNvSpPr/>
            <p:nvPr/>
          </p:nvSpPr>
          <p:spPr>
            <a:xfrm>
              <a:off x="1300464" y="5721302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3FB327-9F7E-72DB-2E5E-92F837A12FC6}"/>
                </a:ext>
              </a:extLst>
            </p:cNvPr>
            <p:cNvSpPr/>
            <p:nvPr/>
          </p:nvSpPr>
          <p:spPr>
            <a:xfrm>
              <a:off x="1635916" y="3860230"/>
              <a:ext cx="180976" cy="18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DF9C00-99EF-90C6-E57F-EAF303F74DD8}"/>
                </a:ext>
              </a:extLst>
            </p:cNvPr>
            <p:cNvSpPr/>
            <p:nvPr/>
          </p:nvSpPr>
          <p:spPr>
            <a:xfrm>
              <a:off x="2598701" y="3938064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C372E9-2ED7-DE42-B713-D864B33C1EC1}"/>
                </a:ext>
              </a:extLst>
            </p:cNvPr>
            <p:cNvSpPr/>
            <p:nvPr/>
          </p:nvSpPr>
          <p:spPr>
            <a:xfrm>
              <a:off x="2598701" y="4531491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5F2FE5C-6E1E-4EF1-6E3D-2BF945796ECE}"/>
                </a:ext>
              </a:extLst>
            </p:cNvPr>
            <p:cNvSpPr/>
            <p:nvPr/>
          </p:nvSpPr>
          <p:spPr>
            <a:xfrm>
              <a:off x="2598701" y="5124918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42C9A42-D9DE-FD60-9A9A-21ED9EF14BE3}"/>
                </a:ext>
              </a:extLst>
            </p:cNvPr>
            <p:cNvSpPr/>
            <p:nvPr/>
          </p:nvSpPr>
          <p:spPr>
            <a:xfrm>
              <a:off x="2598701" y="5718344"/>
              <a:ext cx="216000" cy="324000"/>
            </a:xfrm>
            <a:prstGeom prst="round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u="sng"/>
            </a:p>
          </p:txBody>
        </p:sp>
        <p:sp>
          <p:nvSpPr>
            <p:cNvPr id="2" name="Rectangle 26">
              <a:extLst>
                <a:ext uri="{FF2B5EF4-FFF2-40B4-BE49-F238E27FC236}">
                  <a16:creationId xmlns:a16="http://schemas.microsoft.com/office/drawing/2014/main" id="{D6BFA97A-89FA-0A10-69DC-7502FC85E7B2}"/>
                </a:ext>
              </a:extLst>
            </p:cNvPr>
            <p:cNvSpPr/>
            <p:nvPr/>
          </p:nvSpPr>
          <p:spPr>
            <a:xfrm>
              <a:off x="1513484" y="3700928"/>
              <a:ext cx="1092819" cy="2570414"/>
            </a:xfrm>
            <a:custGeom>
              <a:avLst/>
              <a:gdLst>
                <a:gd name="connsiteX0" fmla="*/ 0 w 1092819"/>
                <a:gd name="connsiteY0" fmla="*/ 0 h 2570414"/>
                <a:gd name="connsiteX1" fmla="*/ 1092819 w 1092819"/>
                <a:gd name="connsiteY1" fmla="*/ 0 h 2570414"/>
                <a:gd name="connsiteX2" fmla="*/ 1092819 w 1092819"/>
                <a:gd name="connsiteY2" fmla="*/ 2570414 h 2570414"/>
                <a:gd name="connsiteX3" fmla="*/ 0 w 1092819"/>
                <a:gd name="connsiteY3" fmla="*/ 2570414 h 2570414"/>
                <a:gd name="connsiteX4" fmla="*/ 0 w 1092819"/>
                <a:gd name="connsiteY4" fmla="*/ 0 h 2570414"/>
                <a:gd name="connsiteX0" fmla="*/ 0 w 1092819"/>
                <a:gd name="connsiteY0" fmla="*/ 9367 h 2579781"/>
                <a:gd name="connsiteX1" fmla="*/ 450111 w 1092819"/>
                <a:gd name="connsiteY1" fmla="*/ 0 h 2579781"/>
                <a:gd name="connsiteX2" fmla="*/ 1092819 w 1092819"/>
                <a:gd name="connsiteY2" fmla="*/ 9367 h 2579781"/>
                <a:gd name="connsiteX3" fmla="*/ 1092819 w 1092819"/>
                <a:gd name="connsiteY3" fmla="*/ 2579781 h 2579781"/>
                <a:gd name="connsiteX4" fmla="*/ 0 w 1092819"/>
                <a:gd name="connsiteY4" fmla="*/ 2579781 h 2579781"/>
                <a:gd name="connsiteX5" fmla="*/ 0 w 1092819"/>
                <a:gd name="connsiteY5" fmla="*/ 9367 h 2579781"/>
                <a:gd name="connsiteX0" fmla="*/ 0 w 1092819"/>
                <a:gd name="connsiteY0" fmla="*/ 9367 h 2579781"/>
                <a:gd name="connsiteX1" fmla="*/ 450111 w 1092819"/>
                <a:gd name="connsiteY1" fmla="*/ 0 h 2579781"/>
                <a:gd name="connsiteX2" fmla="*/ 912024 w 1092819"/>
                <a:gd name="connsiteY2" fmla="*/ 9428 h 2579781"/>
                <a:gd name="connsiteX3" fmla="*/ 1092819 w 1092819"/>
                <a:gd name="connsiteY3" fmla="*/ 9367 h 2579781"/>
                <a:gd name="connsiteX4" fmla="*/ 1092819 w 1092819"/>
                <a:gd name="connsiteY4" fmla="*/ 2579781 h 2579781"/>
                <a:gd name="connsiteX5" fmla="*/ 0 w 1092819"/>
                <a:gd name="connsiteY5" fmla="*/ 2579781 h 2579781"/>
                <a:gd name="connsiteX6" fmla="*/ 0 w 1092819"/>
                <a:gd name="connsiteY6" fmla="*/ 9367 h 2579781"/>
                <a:gd name="connsiteX0" fmla="*/ 0 w 1092819"/>
                <a:gd name="connsiteY0" fmla="*/ 9367 h 2579781"/>
                <a:gd name="connsiteX1" fmla="*/ 440684 w 1092819"/>
                <a:gd name="connsiteY1" fmla="*/ 0 h 2579781"/>
                <a:gd name="connsiteX2" fmla="*/ 912024 w 1092819"/>
                <a:gd name="connsiteY2" fmla="*/ 9428 h 2579781"/>
                <a:gd name="connsiteX3" fmla="*/ 1092819 w 1092819"/>
                <a:gd name="connsiteY3" fmla="*/ 9367 h 2579781"/>
                <a:gd name="connsiteX4" fmla="*/ 1092819 w 1092819"/>
                <a:gd name="connsiteY4" fmla="*/ 2579781 h 2579781"/>
                <a:gd name="connsiteX5" fmla="*/ 0 w 1092819"/>
                <a:gd name="connsiteY5" fmla="*/ 2579781 h 2579781"/>
                <a:gd name="connsiteX6" fmla="*/ 0 w 1092819"/>
                <a:gd name="connsiteY6" fmla="*/ 9367 h 2579781"/>
                <a:gd name="connsiteX0" fmla="*/ 0 w 1092819"/>
                <a:gd name="connsiteY0" fmla="*/ 18793 h 2589207"/>
                <a:gd name="connsiteX1" fmla="*/ 440684 w 1092819"/>
                <a:gd name="connsiteY1" fmla="*/ 9426 h 2589207"/>
                <a:gd name="connsiteX2" fmla="*/ 582086 w 1092819"/>
                <a:gd name="connsiteY2" fmla="*/ 0 h 2589207"/>
                <a:gd name="connsiteX3" fmla="*/ 1092819 w 1092819"/>
                <a:gd name="connsiteY3" fmla="*/ 18793 h 2589207"/>
                <a:gd name="connsiteX4" fmla="*/ 1092819 w 1092819"/>
                <a:gd name="connsiteY4" fmla="*/ 2589207 h 2589207"/>
                <a:gd name="connsiteX5" fmla="*/ 0 w 1092819"/>
                <a:gd name="connsiteY5" fmla="*/ 2589207 h 2589207"/>
                <a:gd name="connsiteX6" fmla="*/ 0 w 1092819"/>
                <a:gd name="connsiteY6" fmla="*/ 18793 h 2589207"/>
                <a:gd name="connsiteX0" fmla="*/ 0 w 1092819"/>
                <a:gd name="connsiteY0" fmla="*/ 9367 h 2579781"/>
                <a:gd name="connsiteX1" fmla="*/ 440684 w 1092819"/>
                <a:gd name="connsiteY1" fmla="*/ 0 h 2579781"/>
                <a:gd name="connsiteX2" fmla="*/ 634474 w 1092819"/>
                <a:gd name="connsiteY2" fmla="*/ 4862 h 2579781"/>
                <a:gd name="connsiteX3" fmla="*/ 1092819 w 1092819"/>
                <a:gd name="connsiteY3" fmla="*/ 9367 h 2579781"/>
                <a:gd name="connsiteX4" fmla="*/ 1092819 w 1092819"/>
                <a:gd name="connsiteY4" fmla="*/ 2579781 h 2579781"/>
                <a:gd name="connsiteX5" fmla="*/ 0 w 1092819"/>
                <a:gd name="connsiteY5" fmla="*/ 2579781 h 2579781"/>
                <a:gd name="connsiteX6" fmla="*/ 0 w 1092819"/>
                <a:gd name="connsiteY6" fmla="*/ 9367 h 2579781"/>
                <a:gd name="connsiteX0" fmla="*/ 0 w 1092819"/>
                <a:gd name="connsiteY0" fmla="*/ 4505 h 2574919"/>
                <a:gd name="connsiteX1" fmla="*/ 440684 w 1092819"/>
                <a:gd name="connsiteY1" fmla="*/ 9426 h 2574919"/>
                <a:gd name="connsiteX2" fmla="*/ 634474 w 1092819"/>
                <a:gd name="connsiteY2" fmla="*/ 0 h 2574919"/>
                <a:gd name="connsiteX3" fmla="*/ 1092819 w 1092819"/>
                <a:gd name="connsiteY3" fmla="*/ 4505 h 2574919"/>
                <a:gd name="connsiteX4" fmla="*/ 1092819 w 1092819"/>
                <a:gd name="connsiteY4" fmla="*/ 2574919 h 2574919"/>
                <a:gd name="connsiteX5" fmla="*/ 0 w 1092819"/>
                <a:gd name="connsiteY5" fmla="*/ 2574919 h 2574919"/>
                <a:gd name="connsiteX6" fmla="*/ 0 w 1092819"/>
                <a:gd name="connsiteY6" fmla="*/ 4505 h 2574919"/>
                <a:gd name="connsiteX0" fmla="*/ 0 w 1092819"/>
                <a:gd name="connsiteY0" fmla="*/ 4505 h 2574919"/>
                <a:gd name="connsiteX1" fmla="*/ 440684 w 1092819"/>
                <a:gd name="connsiteY1" fmla="*/ 9426 h 2574919"/>
                <a:gd name="connsiteX2" fmla="*/ 634474 w 1092819"/>
                <a:gd name="connsiteY2" fmla="*/ 0 h 2574919"/>
                <a:gd name="connsiteX3" fmla="*/ 1092819 w 1092819"/>
                <a:gd name="connsiteY3" fmla="*/ 4505 h 2574919"/>
                <a:gd name="connsiteX4" fmla="*/ 1092819 w 1092819"/>
                <a:gd name="connsiteY4" fmla="*/ 2574919 h 2574919"/>
                <a:gd name="connsiteX5" fmla="*/ 0 w 1092819"/>
                <a:gd name="connsiteY5" fmla="*/ 2574919 h 2574919"/>
                <a:gd name="connsiteX6" fmla="*/ 0 w 1092819"/>
                <a:gd name="connsiteY6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634474 w 1092819"/>
                <a:gd name="connsiteY2" fmla="*/ 0 h 2574919"/>
                <a:gd name="connsiteX3" fmla="*/ 1092819 w 1092819"/>
                <a:gd name="connsiteY3" fmla="*/ 4505 h 2574919"/>
                <a:gd name="connsiteX4" fmla="*/ 1092819 w 1092819"/>
                <a:gd name="connsiteY4" fmla="*/ 2574919 h 2574919"/>
                <a:gd name="connsiteX5" fmla="*/ 0 w 1092819"/>
                <a:gd name="connsiteY5" fmla="*/ 2574919 h 2574919"/>
                <a:gd name="connsiteX6" fmla="*/ 0 w 1092819"/>
                <a:gd name="connsiteY6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820212 w 1092819"/>
                <a:gd name="connsiteY2" fmla="*/ 0 h 2574919"/>
                <a:gd name="connsiteX3" fmla="*/ 1092819 w 1092819"/>
                <a:gd name="connsiteY3" fmla="*/ 4505 h 2574919"/>
                <a:gd name="connsiteX4" fmla="*/ 1092819 w 1092819"/>
                <a:gd name="connsiteY4" fmla="*/ 2574919 h 2574919"/>
                <a:gd name="connsiteX5" fmla="*/ 0 w 1092819"/>
                <a:gd name="connsiteY5" fmla="*/ 2574919 h 2574919"/>
                <a:gd name="connsiteX6" fmla="*/ 0 w 1092819"/>
                <a:gd name="connsiteY6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820212 w 1092819"/>
                <a:gd name="connsiteY2" fmla="*/ 0 h 2574919"/>
                <a:gd name="connsiteX3" fmla="*/ 1092819 w 1092819"/>
                <a:gd name="connsiteY3" fmla="*/ 4505 h 2574919"/>
                <a:gd name="connsiteX4" fmla="*/ 1092819 w 1092819"/>
                <a:gd name="connsiteY4" fmla="*/ 2574919 h 2574919"/>
                <a:gd name="connsiteX5" fmla="*/ 0 w 1092819"/>
                <a:gd name="connsiteY5" fmla="*/ 2574919 h 2574919"/>
                <a:gd name="connsiteX6" fmla="*/ 0 w 1092819"/>
                <a:gd name="connsiteY6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820212 w 1092819"/>
                <a:gd name="connsiteY2" fmla="*/ 0 h 2574919"/>
                <a:gd name="connsiteX3" fmla="*/ 1092819 w 1092819"/>
                <a:gd name="connsiteY3" fmla="*/ 4505 h 2574919"/>
                <a:gd name="connsiteX4" fmla="*/ 1092819 w 1092819"/>
                <a:gd name="connsiteY4" fmla="*/ 2574919 h 2574919"/>
                <a:gd name="connsiteX5" fmla="*/ 0 w 1092819"/>
                <a:gd name="connsiteY5" fmla="*/ 2574919 h 2574919"/>
                <a:gd name="connsiteX6" fmla="*/ 0 w 1092819"/>
                <a:gd name="connsiteY6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564264 w 1092819"/>
                <a:gd name="connsiteY2" fmla="*/ 263165 h 2574919"/>
                <a:gd name="connsiteX3" fmla="*/ 820212 w 1092819"/>
                <a:gd name="connsiteY3" fmla="*/ 0 h 2574919"/>
                <a:gd name="connsiteX4" fmla="*/ 1092819 w 1092819"/>
                <a:gd name="connsiteY4" fmla="*/ 4505 h 2574919"/>
                <a:gd name="connsiteX5" fmla="*/ 1092819 w 1092819"/>
                <a:gd name="connsiteY5" fmla="*/ 2574919 h 2574919"/>
                <a:gd name="connsiteX6" fmla="*/ 0 w 1092819"/>
                <a:gd name="connsiteY6" fmla="*/ 2574919 h 2574919"/>
                <a:gd name="connsiteX7" fmla="*/ 0 w 1092819"/>
                <a:gd name="connsiteY7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564264 w 1092819"/>
                <a:gd name="connsiteY2" fmla="*/ 263165 h 2574919"/>
                <a:gd name="connsiteX3" fmla="*/ 820212 w 1092819"/>
                <a:gd name="connsiteY3" fmla="*/ 0 h 2574919"/>
                <a:gd name="connsiteX4" fmla="*/ 1092819 w 1092819"/>
                <a:gd name="connsiteY4" fmla="*/ 4505 h 2574919"/>
                <a:gd name="connsiteX5" fmla="*/ 1092819 w 1092819"/>
                <a:gd name="connsiteY5" fmla="*/ 2574919 h 2574919"/>
                <a:gd name="connsiteX6" fmla="*/ 0 w 1092819"/>
                <a:gd name="connsiteY6" fmla="*/ 2574919 h 2574919"/>
                <a:gd name="connsiteX7" fmla="*/ 0 w 1092819"/>
                <a:gd name="connsiteY7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564264 w 1092819"/>
                <a:gd name="connsiteY2" fmla="*/ 263165 h 2574919"/>
                <a:gd name="connsiteX3" fmla="*/ 820212 w 1092819"/>
                <a:gd name="connsiteY3" fmla="*/ 0 h 2574919"/>
                <a:gd name="connsiteX4" fmla="*/ 1092819 w 1092819"/>
                <a:gd name="connsiteY4" fmla="*/ 4505 h 2574919"/>
                <a:gd name="connsiteX5" fmla="*/ 1092819 w 1092819"/>
                <a:gd name="connsiteY5" fmla="*/ 2574919 h 2574919"/>
                <a:gd name="connsiteX6" fmla="*/ 0 w 1092819"/>
                <a:gd name="connsiteY6" fmla="*/ 2574919 h 2574919"/>
                <a:gd name="connsiteX7" fmla="*/ 0 w 1092819"/>
                <a:gd name="connsiteY7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564264 w 1092819"/>
                <a:gd name="connsiteY2" fmla="*/ 263165 h 2574919"/>
                <a:gd name="connsiteX3" fmla="*/ 820212 w 1092819"/>
                <a:gd name="connsiteY3" fmla="*/ 0 h 2574919"/>
                <a:gd name="connsiteX4" fmla="*/ 1092819 w 1092819"/>
                <a:gd name="connsiteY4" fmla="*/ 4505 h 2574919"/>
                <a:gd name="connsiteX5" fmla="*/ 1092819 w 1092819"/>
                <a:gd name="connsiteY5" fmla="*/ 2574919 h 2574919"/>
                <a:gd name="connsiteX6" fmla="*/ 0 w 1092819"/>
                <a:gd name="connsiteY6" fmla="*/ 2574919 h 2574919"/>
                <a:gd name="connsiteX7" fmla="*/ 0 w 1092819"/>
                <a:gd name="connsiteY7" fmla="*/ 4505 h 2574919"/>
                <a:gd name="connsiteX0" fmla="*/ 0 w 1092819"/>
                <a:gd name="connsiteY0" fmla="*/ 4505 h 2574919"/>
                <a:gd name="connsiteX1" fmla="*/ 335909 w 1092819"/>
                <a:gd name="connsiteY1" fmla="*/ 9426 h 2574919"/>
                <a:gd name="connsiteX2" fmla="*/ 564264 w 1092819"/>
                <a:gd name="connsiteY2" fmla="*/ 263165 h 2574919"/>
                <a:gd name="connsiteX3" fmla="*/ 820212 w 1092819"/>
                <a:gd name="connsiteY3" fmla="*/ 0 h 2574919"/>
                <a:gd name="connsiteX4" fmla="*/ 1092819 w 1092819"/>
                <a:gd name="connsiteY4" fmla="*/ 4505 h 2574919"/>
                <a:gd name="connsiteX5" fmla="*/ 1092819 w 1092819"/>
                <a:gd name="connsiteY5" fmla="*/ 2574919 h 2574919"/>
                <a:gd name="connsiteX6" fmla="*/ 0 w 1092819"/>
                <a:gd name="connsiteY6" fmla="*/ 2574919 h 2574919"/>
                <a:gd name="connsiteX7" fmla="*/ 0 w 1092819"/>
                <a:gd name="connsiteY7" fmla="*/ 4505 h 2574919"/>
                <a:gd name="connsiteX0" fmla="*/ 0 w 1092819"/>
                <a:gd name="connsiteY0" fmla="*/ 0 h 2570414"/>
                <a:gd name="connsiteX1" fmla="*/ 335909 w 1092819"/>
                <a:gd name="connsiteY1" fmla="*/ 4921 h 2570414"/>
                <a:gd name="connsiteX2" fmla="*/ 564264 w 1092819"/>
                <a:gd name="connsiteY2" fmla="*/ 258660 h 2570414"/>
                <a:gd name="connsiteX3" fmla="*/ 817830 w 1092819"/>
                <a:gd name="connsiteY3" fmla="*/ 257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35909 w 1092819"/>
                <a:gd name="connsiteY1" fmla="*/ 4921 h 2570414"/>
                <a:gd name="connsiteX2" fmla="*/ 564264 w 1092819"/>
                <a:gd name="connsiteY2" fmla="*/ 258660 h 2570414"/>
                <a:gd name="connsiteX3" fmla="*/ 817830 w 1092819"/>
                <a:gd name="connsiteY3" fmla="*/ 257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35909 w 1092819"/>
                <a:gd name="connsiteY1" fmla="*/ 4921 h 2570414"/>
                <a:gd name="connsiteX2" fmla="*/ 564264 w 1092819"/>
                <a:gd name="connsiteY2" fmla="*/ 258660 h 2570414"/>
                <a:gd name="connsiteX3" fmla="*/ 763061 w 1092819"/>
                <a:gd name="connsiteY3" fmla="*/ 5019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1 w 1092819"/>
                <a:gd name="connsiteY1" fmla="*/ 4921 h 2570414"/>
                <a:gd name="connsiteX2" fmla="*/ 564264 w 1092819"/>
                <a:gd name="connsiteY2" fmla="*/ 258660 h 2570414"/>
                <a:gd name="connsiteX3" fmla="*/ 763061 w 1092819"/>
                <a:gd name="connsiteY3" fmla="*/ 5019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1 w 1092819"/>
                <a:gd name="connsiteY1" fmla="*/ 4921 h 2570414"/>
                <a:gd name="connsiteX2" fmla="*/ 564264 w 1092819"/>
                <a:gd name="connsiteY2" fmla="*/ 270566 h 2570414"/>
                <a:gd name="connsiteX3" fmla="*/ 763061 w 1092819"/>
                <a:gd name="connsiteY3" fmla="*/ 5019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1 w 1092819"/>
                <a:gd name="connsiteY1" fmla="*/ 4921 h 2570414"/>
                <a:gd name="connsiteX2" fmla="*/ 573789 w 1092819"/>
                <a:gd name="connsiteY2" fmla="*/ 246753 h 2570414"/>
                <a:gd name="connsiteX3" fmla="*/ 763061 w 1092819"/>
                <a:gd name="connsiteY3" fmla="*/ 5019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1 w 1092819"/>
                <a:gd name="connsiteY1" fmla="*/ 4921 h 2570414"/>
                <a:gd name="connsiteX2" fmla="*/ 573789 w 1092819"/>
                <a:gd name="connsiteY2" fmla="*/ 246753 h 2570414"/>
                <a:gd name="connsiteX3" fmla="*/ 763061 w 1092819"/>
                <a:gd name="connsiteY3" fmla="*/ 5019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1 w 1092819"/>
                <a:gd name="connsiteY1" fmla="*/ 4921 h 2570414"/>
                <a:gd name="connsiteX2" fmla="*/ 573789 w 1092819"/>
                <a:gd name="connsiteY2" fmla="*/ 246753 h 2570414"/>
                <a:gd name="connsiteX3" fmla="*/ 763061 w 1092819"/>
                <a:gd name="connsiteY3" fmla="*/ 5019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1 w 1092819"/>
                <a:gd name="connsiteY1" fmla="*/ 4921 h 2570414"/>
                <a:gd name="connsiteX2" fmla="*/ 573789 w 1092819"/>
                <a:gd name="connsiteY2" fmla="*/ 246753 h 2570414"/>
                <a:gd name="connsiteX3" fmla="*/ 763061 w 1092819"/>
                <a:gd name="connsiteY3" fmla="*/ 5019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2208 h 2572622"/>
                <a:gd name="connsiteX1" fmla="*/ 359721 w 1092819"/>
                <a:gd name="connsiteY1" fmla="*/ 7129 h 2572622"/>
                <a:gd name="connsiteX2" fmla="*/ 573789 w 1092819"/>
                <a:gd name="connsiteY2" fmla="*/ 248961 h 2572622"/>
                <a:gd name="connsiteX3" fmla="*/ 760679 w 1092819"/>
                <a:gd name="connsiteY3" fmla="*/ 83 h 2572622"/>
                <a:gd name="connsiteX4" fmla="*/ 1092819 w 1092819"/>
                <a:gd name="connsiteY4" fmla="*/ 2208 h 2572622"/>
                <a:gd name="connsiteX5" fmla="*/ 1092819 w 1092819"/>
                <a:gd name="connsiteY5" fmla="*/ 2572622 h 2572622"/>
                <a:gd name="connsiteX6" fmla="*/ 0 w 1092819"/>
                <a:gd name="connsiteY6" fmla="*/ 2572622 h 2572622"/>
                <a:gd name="connsiteX7" fmla="*/ 0 w 1092819"/>
                <a:gd name="connsiteY7" fmla="*/ 2208 h 2572622"/>
                <a:gd name="connsiteX0" fmla="*/ 0 w 1092819"/>
                <a:gd name="connsiteY0" fmla="*/ 0 h 2570414"/>
                <a:gd name="connsiteX1" fmla="*/ 359721 w 1092819"/>
                <a:gd name="connsiteY1" fmla="*/ 4921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62103 w 1092819"/>
                <a:gd name="connsiteY1" fmla="*/ 4921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2223 h 2572637"/>
                <a:gd name="connsiteX1" fmla="*/ 362103 w 1092819"/>
                <a:gd name="connsiteY1" fmla="*/ 0 h 2572637"/>
                <a:gd name="connsiteX2" fmla="*/ 573789 w 1092819"/>
                <a:gd name="connsiteY2" fmla="*/ 248976 h 2572637"/>
                <a:gd name="connsiteX3" fmla="*/ 765442 w 1092819"/>
                <a:gd name="connsiteY3" fmla="*/ 2479 h 2572637"/>
                <a:gd name="connsiteX4" fmla="*/ 1092819 w 1092819"/>
                <a:gd name="connsiteY4" fmla="*/ 2223 h 2572637"/>
                <a:gd name="connsiteX5" fmla="*/ 1092819 w 1092819"/>
                <a:gd name="connsiteY5" fmla="*/ 2572637 h 2572637"/>
                <a:gd name="connsiteX6" fmla="*/ 0 w 1092819"/>
                <a:gd name="connsiteY6" fmla="*/ 2572637 h 2572637"/>
                <a:gd name="connsiteX7" fmla="*/ 0 w 1092819"/>
                <a:gd name="connsiteY7" fmla="*/ 2223 h 2572637"/>
                <a:gd name="connsiteX0" fmla="*/ 0 w 1092819"/>
                <a:gd name="connsiteY0" fmla="*/ 0 h 2570414"/>
                <a:gd name="connsiteX1" fmla="*/ 362103 w 1092819"/>
                <a:gd name="connsiteY1" fmla="*/ 2540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4604 h 2575018"/>
                <a:gd name="connsiteX1" fmla="*/ 362103 w 1092819"/>
                <a:gd name="connsiteY1" fmla="*/ 0 h 2575018"/>
                <a:gd name="connsiteX2" fmla="*/ 573789 w 1092819"/>
                <a:gd name="connsiteY2" fmla="*/ 251357 h 2575018"/>
                <a:gd name="connsiteX3" fmla="*/ 765442 w 1092819"/>
                <a:gd name="connsiteY3" fmla="*/ 4860 h 2575018"/>
                <a:gd name="connsiteX4" fmla="*/ 1092819 w 1092819"/>
                <a:gd name="connsiteY4" fmla="*/ 4604 h 2575018"/>
                <a:gd name="connsiteX5" fmla="*/ 1092819 w 1092819"/>
                <a:gd name="connsiteY5" fmla="*/ 2575018 h 2575018"/>
                <a:gd name="connsiteX6" fmla="*/ 0 w 1092819"/>
                <a:gd name="connsiteY6" fmla="*/ 2575018 h 2575018"/>
                <a:gd name="connsiteX7" fmla="*/ 0 w 1092819"/>
                <a:gd name="connsiteY7" fmla="*/ 4604 h 2575018"/>
                <a:gd name="connsiteX0" fmla="*/ 0 w 1092819"/>
                <a:gd name="connsiteY0" fmla="*/ 0 h 2570414"/>
                <a:gd name="connsiteX1" fmla="*/ 362103 w 1092819"/>
                <a:gd name="connsiteY1" fmla="*/ 2540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64484 w 1092819"/>
                <a:gd name="connsiteY1" fmla="*/ 2540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73789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467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08653 h 2570414"/>
                <a:gd name="connsiteX3" fmla="*/ 76544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08653 h 2570414"/>
                <a:gd name="connsiteX3" fmla="*/ 74639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08653 h 2570414"/>
                <a:gd name="connsiteX3" fmla="*/ 74639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08653 h 2570414"/>
                <a:gd name="connsiteX3" fmla="*/ 74639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  <a:gd name="connsiteX0" fmla="*/ 0 w 1092819"/>
                <a:gd name="connsiteY0" fmla="*/ 0 h 2570414"/>
                <a:gd name="connsiteX1" fmla="*/ 359722 w 1092819"/>
                <a:gd name="connsiteY1" fmla="*/ 158 h 2570414"/>
                <a:gd name="connsiteX2" fmla="*/ 559502 w 1092819"/>
                <a:gd name="connsiteY2" fmla="*/ 208653 h 2570414"/>
                <a:gd name="connsiteX3" fmla="*/ 746392 w 1092819"/>
                <a:gd name="connsiteY3" fmla="*/ 256 h 2570414"/>
                <a:gd name="connsiteX4" fmla="*/ 1092819 w 1092819"/>
                <a:gd name="connsiteY4" fmla="*/ 0 h 2570414"/>
                <a:gd name="connsiteX5" fmla="*/ 1092819 w 1092819"/>
                <a:gd name="connsiteY5" fmla="*/ 2570414 h 2570414"/>
                <a:gd name="connsiteX6" fmla="*/ 0 w 1092819"/>
                <a:gd name="connsiteY6" fmla="*/ 2570414 h 2570414"/>
                <a:gd name="connsiteX7" fmla="*/ 0 w 1092819"/>
                <a:gd name="connsiteY7" fmla="*/ 0 h 257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2819" h="2570414">
                  <a:moveTo>
                    <a:pt x="0" y="0"/>
                  </a:moveTo>
                  <a:lnTo>
                    <a:pt x="359722" y="158"/>
                  </a:lnTo>
                  <a:cubicBezTo>
                    <a:pt x="374390" y="-388"/>
                    <a:pt x="359724" y="203080"/>
                    <a:pt x="559502" y="208653"/>
                  </a:cubicBezTo>
                  <a:cubicBezTo>
                    <a:pt x="756901" y="207081"/>
                    <a:pt x="731324" y="-5052"/>
                    <a:pt x="746392" y="256"/>
                  </a:cubicBezTo>
                  <a:lnTo>
                    <a:pt x="1092819" y="0"/>
                  </a:lnTo>
                  <a:lnTo>
                    <a:pt x="1092819" y="2570414"/>
                  </a:lnTo>
                  <a:lnTo>
                    <a:pt x="0" y="2570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04CA007-B729-1D6B-4504-0C0823E3FC2A}"/>
              </a:ext>
            </a:extLst>
          </p:cNvPr>
          <p:cNvGrpSpPr/>
          <p:nvPr/>
        </p:nvGrpSpPr>
        <p:grpSpPr>
          <a:xfrm>
            <a:off x="8359052" y="719965"/>
            <a:ext cx="3350713" cy="2570414"/>
            <a:chOff x="8384089" y="3680749"/>
            <a:chExt cx="3350713" cy="257041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4AC41A-F0DB-B356-5D1A-9EA68D53AB79}"/>
                </a:ext>
              </a:extLst>
            </p:cNvPr>
            <p:cNvGrpSpPr/>
            <p:nvPr/>
          </p:nvGrpSpPr>
          <p:grpSpPr>
            <a:xfrm>
              <a:off x="10286766" y="3680749"/>
              <a:ext cx="1448036" cy="2570414"/>
              <a:chOff x="3551718" y="858586"/>
              <a:chExt cx="1448036" cy="2570414"/>
            </a:xfrm>
          </p:grpSpPr>
          <p:sp>
            <p:nvSpPr>
              <p:cNvPr id="34" name="Rectangle 26">
                <a:extLst>
                  <a:ext uri="{FF2B5EF4-FFF2-40B4-BE49-F238E27FC236}">
                    <a16:creationId xmlns:a16="http://schemas.microsoft.com/office/drawing/2014/main" id="{94E830EC-F540-0BD6-E27B-348F415F214A}"/>
                  </a:ext>
                </a:extLst>
              </p:cNvPr>
              <p:cNvSpPr/>
              <p:nvPr/>
            </p:nvSpPr>
            <p:spPr>
              <a:xfrm>
                <a:off x="3729326" y="858586"/>
                <a:ext cx="1092819" cy="2570414"/>
              </a:xfrm>
              <a:custGeom>
                <a:avLst/>
                <a:gdLst>
                  <a:gd name="connsiteX0" fmla="*/ 0 w 1092819"/>
                  <a:gd name="connsiteY0" fmla="*/ 0 h 2570414"/>
                  <a:gd name="connsiteX1" fmla="*/ 1092819 w 1092819"/>
                  <a:gd name="connsiteY1" fmla="*/ 0 h 2570414"/>
                  <a:gd name="connsiteX2" fmla="*/ 1092819 w 1092819"/>
                  <a:gd name="connsiteY2" fmla="*/ 2570414 h 2570414"/>
                  <a:gd name="connsiteX3" fmla="*/ 0 w 1092819"/>
                  <a:gd name="connsiteY3" fmla="*/ 2570414 h 2570414"/>
                  <a:gd name="connsiteX4" fmla="*/ 0 w 1092819"/>
                  <a:gd name="connsiteY4" fmla="*/ 0 h 2570414"/>
                  <a:gd name="connsiteX0" fmla="*/ 0 w 1092819"/>
                  <a:gd name="connsiteY0" fmla="*/ 9367 h 2579781"/>
                  <a:gd name="connsiteX1" fmla="*/ 450111 w 1092819"/>
                  <a:gd name="connsiteY1" fmla="*/ 0 h 2579781"/>
                  <a:gd name="connsiteX2" fmla="*/ 1092819 w 1092819"/>
                  <a:gd name="connsiteY2" fmla="*/ 9367 h 2579781"/>
                  <a:gd name="connsiteX3" fmla="*/ 1092819 w 1092819"/>
                  <a:gd name="connsiteY3" fmla="*/ 2579781 h 2579781"/>
                  <a:gd name="connsiteX4" fmla="*/ 0 w 1092819"/>
                  <a:gd name="connsiteY4" fmla="*/ 2579781 h 2579781"/>
                  <a:gd name="connsiteX5" fmla="*/ 0 w 1092819"/>
                  <a:gd name="connsiteY5" fmla="*/ 9367 h 2579781"/>
                  <a:gd name="connsiteX0" fmla="*/ 0 w 1092819"/>
                  <a:gd name="connsiteY0" fmla="*/ 9367 h 2579781"/>
                  <a:gd name="connsiteX1" fmla="*/ 450111 w 1092819"/>
                  <a:gd name="connsiteY1" fmla="*/ 0 h 2579781"/>
                  <a:gd name="connsiteX2" fmla="*/ 912024 w 1092819"/>
                  <a:gd name="connsiteY2" fmla="*/ 9428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9367 h 2579781"/>
                  <a:gd name="connsiteX1" fmla="*/ 440684 w 1092819"/>
                  <a:gd name="connsiteY1" fmla="*/ 0 h 2579781"/>
                  <a:gd name="connsiteX2" fmla="*/ 912024 w 1092819"/>
                  <a:gd name="connsiteY2" fmla="*/ 9428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18793 h 2589207"/>
                  <a:gd name="connsiteX1" fmla="*/ 440684 w 1092819"/>
                  <a:gd name="connsiteY1" fmla="*/ 9426 h 2589207"/>
                  <a:gd name="connsiteX2" fmla="*/ 582086 w 1092819"/>
                  <a:gd name="connsiteY2" fmla="*/ 0 h 2589207"/>
                  <a:gd name="connsiteX3" fmla="*/ 1092819 w 1092819"/>
                  <a:gd name="connsiteY3" fmla="*/ 18793 h 2589207"/>
                  <a:gd name="connsiteX4" fmla="*/ 1092819 w 1092819"/>
                  <a:gd name="connsiteY4" fmla="*/ 2589207 h 2589207"/>
                  <a:gd name="connsiteX5" fmla="*/ 0 w 1092819"/>
                  <a:gd name="connsiteY5" fmla="*/ 2589207 h 2589207"/>
                  <a:gd name="connsiteX6" fmla="*/ 0 w 1092819"/>
                  <a:gd name="connsiteY6" fmla="*/ 18793 h 2589207"/>
                  <a:gd name="connsiteX0" fmla="*/ 0 w 1092819"/>
                  <a:gd name="connsiteY0" fmla="*/ 9367 h 2579781"/>
                  <a:gd name="connsiteX1" fmla="*/ 440684 w 1092819"/>
                  <a:gd name="connsiteY1" fmla="*/ 0 h 2579781"/>
                  <a:gd name="connsiteX2" fmla="*/ 634474 w 1092819"/>
                  <a:gd name="connsiteY2" fmla="*/ 4862 h 2579781"/>
                  <a:gd name="connsiteX3" fmla="*/ 1092819 w 1092819"/>
                  <a:gd name="connsiteY3" fmla="*/ 9367 h 2579781"/>
                  <a:gd name="connsiteX4" fmla="*/ 1092819 w 1092819"/>
                  <a:gd name="connsiteY4" fmla="*/ 2579781 h 2579781"/>
                  <a:gd name="connsiteX5" fmla="*/ 0 w 1092819"/>
                  <a:gd name="connsiteY5" fmla="*/ 2579781 h 2579781"/>
                  <a:gd name="connsiteX6" fmla="*/ 0 w 1092819"/>
                  <a:gd name="connsiteY6" fmla="*/ 9367 h 2579781"/>
                  <a:gd name="connsiteX0" fmla="*/ 0 w 1092819"/>
                  <a:gd name="connsiteY0" fmla="*/ 4505 h 2574919"/>
                  <a:gd name="connsiteX1" fmla="*/ 440684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440684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634474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820212 w 1092819"/>
                  <a:gd name="connsiteY2" fmla="*/ 0 h 2574919"/>
                  <a:gd name="connsiteX3" fmla="*/ 1092819 w 1092819"/>
                  <a:gd name="connsiteY3" fmla="*/ 4505 h 2574919"/>
                  <a:gd name="connsiteX4" fmla="*/ 1092819 w 1092819"/>
                  <a:gd name="connsiteY4" fmla="*/ 2574919 h 2574919"/>
                  <a:gd name="connsiteX5" fmla="*/ 0 w 1092819"/>
                  <a:gd name="connsiteY5" fmla="*/ 2574919 h 2574919"/>
                  <a:gd name="connsiteX6" fmla="*/ 0 w 1092819"/>
                  <a:gd name="connsiteY6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4505 h 2574919"/>
                  <a:gd name="connsiteX1" fmla="*/ 335909 w 1092819"/>
                  <a:gd name="connsiteY1" fmla="*/ 9426 h 2574919"/>
                  <a:gd name="connsiteX2" fmla="*/ 564264 w 1092819"/>
                  <a:gd name="connsiteY2" fmla="*/ 263165 h 2574919"/>
                  <a:gd name="connsiteX3" fmla="*/ 820212 w 1092819"/>
                  <a:gd name="connsiteY3" fmla="*/ 0 h 2574919"/>
                  <a:gd name="connsiteX4" fmla="*/ 1092819 w 1092819"/>
                  <a:gd name="connsiteY4" fmla="*/ 4505 h 2574919"/>
                  <a:gd name="connsiteX5" fmla="*/ 1092819 w 1092819"/>
                  <a:gd name="connsiteY5" fmla="*/ 2574919 h 2574919"/>
                  <a:gd name="connsiteX6" fmla="*/ 0 w 1092819"/>
                  <a:gd name="connsiteY6" fmla="*/ 2574919 h 2574919"/>
                  <a:gd name="connsiteX7" fmla="*/ 0 w 1092819"/>
                  <a:gd name="connsiteY7" fmla="*/ 4505 h 2574919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817830 w 1092819"/>
                  <a:gd name="connsiteY3" fmla="*/ 257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817830 w 1092819"/>
                  <a:gd name="connsiteY3" fmla="*/ 257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35909 w 1092819"/>
                  <a:gd name="connsiteY1" fmla="*/ 4921 h 2570414"/>
                  <a:gd name="connsiteX2" fmla="*/ 564264 w 1092819"/>
                  <a:gd name="connsiteY2" fmla="*/ 258660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64264 w 1092819"/>
                  <a:gd name="connsiteY2" fmla="*/ 258660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64264 w 1092819"/>
                  <a:gd name="connsiteY2" fmla="*/ 270566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3061 w 1092819"/>
                  <a:gd name="connsiteY3" fmla="*/ 5019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2208 h 2572622"/>
                  <a:gd name="connsiteX1" fmla="*/ 359721 w 1092819"/>
                  <a:gd name="connsiteY1" fmla="*/ 7129 h 2572622"/>
                  <a:gd name="connsiteX2" fmla="*/ 573789 w 1092819"/>
                  <a:gd name="connsiteY2" fmla="*/ 248961 h 2572622"/>
                  <a:gd name="connsiteX3" fmla="*/ 760679 w 1092819"/>
                  <a:gd name="connsiteY3" fmla="*/ 83 h 2572622"/>
                  <a:gd name="connsiteX4" fmla="*/ 1092819 w 1092819"/>
                  <a:gd name="connsiteY4" fmla="*/ 2208 h 2572622"/>
                  <a:gd name="connsiteX5" fmla="*/ 1092819 w 1092819"/>
                  <a:gd name="connsiteY5" fmla="*/ 2572622 h 2572622"/>
                  <a:gd name="connsiteX6" fmla="*/ 0 w 1092819"/>
                  <a:gd name="connsiteY6" fmla="*/ 2572622 h 2572622"/>
                  <a:gd name="connsiteX7" fmla="*/ 0 w 1092819"/>
                  <a:gd name="connsiteY7" fmla="*/ 2208 h 2572622"/>
                  <a:gd name="connsiteX0" fmla="*/ 0 w 1092819"/>
                  <a:gd name="connsiteY0" fmla="*/ 0 h 2570414"/>
                  <a:gd name="connsiteX1" fmla="*/ 359721 w 1092819"/>
                  <a:gd name="connsiteY1" fmla="*/ 4921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62103 w 1092819"/>
                  <a:gd name="connsiteY1" fmla="*/ 4921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2223 h 2572637"/>
                  <a:gd name="connsiteX1" fmla="*/ 362103 w 1092819"/>
                  <a:gd name="connsiteY1" fmla="*/ 0 h 2572637"/>
                  <a:gd name="connsiteX2" fmla="*/ 573789 w 1092819"/>
                  <a:gd name="connsiteY2" fmla="*/ 248976 h 2572637"/>
                  <a:gd name="connsiteX3" fmla="*/ 765442 w 1092819"/>
                  <a:gd name="connsiteY3" fmla="*/ 2479 h 2572637"/>
                  <a:gd name="connsiteX4" fmla="*/ 1092819 w 1092819"/>
                  <a:gd name="connsiteY4" fmla="*/ 2223 h 2572637"/>
                  <a:gd name="connsiteX5" fmla="*/ 1092819 w 1092819"/>
                  <a:gd name="connsiteY5" fmla="*/ 2572637 h 2572637"/>
                  <a:gd name="connsiteX6" fmla="*/ 0 w 1092819"/>
                  <a:gd name="connsiteY6" fmla="*/ 2572637 h 2572637"/>
                  <a:gd name="connsiteX7" fmla="*/ 0 w 1092819"/>
                  <a:gd name="connsiteY7" fmla="*/ 2223 h 2572637"/>
                  <a:gd name="connsiteX0" fmla="*/ 0 w 1092819"/>
                  <a:gd name="connsiteY0" fmla="*/ 0 h 2570414"/>
                  <a:gd name="connsiteX1" fmla="*/ 362103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4604 h 2575018"/>
                  <a:gd name="connsiteX1" fmla="*/ 362103 w 1092819"/>
                  <a:gd name="connsiteY1" fmla="*/ 0 h 2575018"/>
                  <a:gd name="connsiteX2" fmla="*/ 573789 w 1092819"/>
                  <a:gd name="connsiteY2" fmla="*/ 251357 h 2575018"/>
                  <a:gd name="connsiteX3" fmla="*/ 765442 w 1092819"/>
                  <a:gd name="connsiteY3" fmla="*/ 4860 h 2575018"/>
                  <a:gd name="connsiteX4" fmla="*/ 1092819 w 1092819"/>
                  <a:gd name="connsiteY4" fmla="*/ 4604 h 2575018"/>
                  <a:gd name="connsiteX5" fmla="*/ 1092819 w 1092819"/>
                  <a:gd name="connsiteY5" fmla="*/ 2575018 h 2575018"/>
                  <a:gd name="connsiteX6" fmla="*/ 0 w 1092819"/>
                  <a:gd name="connsiteY6" fmla="*/ 2575018 h 2575018"/>
                  <a:gd name="connsiteX7" fmla="*/ 0 w 1092819"/>
                  <a:gd name="connsiteY7" fmla="*/ 4604 h 2575018"/>
                  <a:gd name="connsiteX0" fmla="*/ 0 w 1092819"/>
                  <a:gd name="connsiteY0" fmla="*/ 0 h 2570414"/>
                  <a:gd name="connsiteX1" fmla="*/ 362103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64484 w 1092819"/>
                  <a:gd name="connsiteY1" fmla="*/ 2540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73789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467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6544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  <a:gd name="connsiteX0" fmla="*/ 0 w 1092819"/>
                  <a:gd name="connsiteY0" fmla="*/ 0 h 2570414"/>
                  <a:gd name="connsiteX1" fmla="*/ 359722 w 1092819"/>
                  <a:gd name="connsiteY1" fmla="*/ 158 h 2570414"/>
                  <a:gd name="connsiteX2" fmla="*/ 559502 w 1092819"/>
                  <a:gd name="connsiteY2" fmla="*/ 208653 h 2570414"/>
                  <a:gd name="connsiteX3" fmla="*/ 746392 w 1092819"/>
                  <a:gd name="connsiteY3" fmla="*/ 256 h 2570414"/>
                  <a:gd name="connsiteX4" fmla="*/ 1092819 w 1092819"/>
                  <a:gd name="connsiteY4" fmla="*/ 0 h 2570414"/>
                  <a:gd name="connsiteX5" fmla="*/ 1092819 w 1092819"/>
                  <a:gd name="connsiteY5" fmla="*/ 2570414 h 2570414"/>
                  <a:gd name="connsiteX6" fmla="*/ 0 w 1092819"/>
                  <a:gd name="connsiteY6" fmla="*/ 2570414 h 2570414"/>
                  <a:gd name="connsiteX7" fmla="*/ 0 w 1092819"/>
                  <a:gd name="connsiteY7" fmla="*/ 0 h 2570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2819" h="2570414">
                    <a:moveTo>
                      <a:pt x="0" y="0"/>
                    </a:moveTo>
                    <a:lnTo>
                      <a:pt x="359722" y="158"/>
                    </a:lnTo>
                    <a:cubicBezTo>
                      <a:pt x="374390" y="-388"/>
                      <a:pt x="359724" y="203080"/>
                      <a:pt x="559502" y="208653"/>
                    </a:cubicBezTo>
                    <a:cubicBezTo>
                      <a:pt x="756901" y="207081"/>
                      <a:pt x="731324" y="-5052"/>
                      <a:pt x="746392" y="256"/>
                    </a:cubicBezTo>
                    <a:lnTo>
                      <a:pt x="1092819" y="0"/>
                    </a:lnTo>
                    <a:lnTo>
                      <a:pt x="1092819" y="2570414"/>
                    </a:lnTo>
                    <a:lnTo>
                      <a:pt x="0" y="25704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F91C18D-65A0-F7BD-F486-C4BC30453EE7}"/>
                  </a:ext>
                </a:extLst>
              </p:cNvPr>
              <p:cNvSpPr/>
              <p:nvPr/>
            </p:nvSpPr>
            <p:spPr>
              <a:xfrm>
                <a:off x="3551720" y="984800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27DE739-5DAE-87E0-A25E-3B7023145DE2}"/>
                  </a:ext>
                </a:extLst>
              </p:cNvPr>
              <p:cNvSpPr/>
              <p:nvPr/>
            </p:nvSpPr>
            <p:spPr>
              <a:xfrm>
                <a:off x="3551718" y="1396893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F1752CD-303B-E8E1-447D-E80F37FC0EEF}"/>
                  </a:ext>
                </a:extLst>
              </p:cNvPr>
              <p:cNvSpPr/>
              <p:nvPr/>
            </p:nvSpPr>
            <p:spPr>
              <a:xfrm>
                <a:off x="3551718" y="180898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4722BC9-BAE8-4770-09DF-C17067388412}"/>
                  </a:ext>
                </a:extLst>
              </p:cNvPr>
              <p:cNvSpPr/>
              <p:nvPr/>
            </p:nvSpPr>
            <p:spPr>
              <a:xfrm>
                <a:off x="3551718" y="2221079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5A6F127-FFD4-C7A3-8370-CE9DE6BFE19C}"/>
                  </a:ext>
                </a:extLst>
              </p:cNvPr>
              <p:cNvSpPr/>
              <p:nvPr/>
            </p:nvSpPr>
            <p:spPr>
              <a:xfrm>
                <a:off x="3551718" y="2633172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6EEABC-1BF5-BC3D-85E9-85539AC3405E}"/>
                  </a:ext>
                </a:extLst>
              </p:cNvPr>
              <p:cNvSpPr/>
              <p:nvPr/>
            </p:nvSpPr>
            <p:spPr>
              <a:xfrm>
                <a:off x="3551718" y="304526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18122D0-B4FD-491B-DB7A-EBDCAE027A38}"/>
                  </a:ext>
                </a:extLst>
              </p:cNvPr>
              <p:cNvSpPr/>
              <p:nvPr/>
            </p:nvSpPr>
            <p:spPr>
              <a:xfrm>
                <a:off x="4841199" y="979784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69E8D18-2EF5-4C22-B603-9E4DE6D90530}"/>
                  </a:ext>
                </a:extLst>
              </p:cNvPr>
              <p:cNvSpPr/>
              <p:nvPr/>
            </p:nvSpPr>
            <p:spPr>
              <a:xfrm>
                <a:off x="4841197" y="1392880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1A095F7-75AB-BFA6-3FFE-1481B30A2A90}"/>
                  </a:ext>
                </a:extLst>
              </p:cNvPr>
              <p:cNvSpPr/>
              <p:nvPr/>
            </p:nvSpPr>
            <p:spPr>
              <a:xfrm>
                <a:off x="4841197" y="1805976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CD5E56-D31F-F957-5E67-5BF97D91147E}"/>
                  </a:ext>
                </a:extLst>
              </p:cNvPr>
              <p:cNvSpPr/>
              <p:nvPr/>
            </p:nvSpPr>
            <p:spPr>
              <a:xfrm>
                <a:off x="4841197" y="2219072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2B9E7C4-D8DC-1D97-8B0C-35D271543DFB}"/>
                  </a:ext>
                </a:extLst>
              </p:cNvPr>
              <p:cNvSpPr/>
              <p:nvPr/>
            </p:nvSpPr>
            <p:spPr>
              <a:xfrm>
                <a:off x="4841197" y="2632168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8FBE7BD-E02C-B658-C1E0-B8ECFFD4B63B}"/>
                  </a:ext>
                </a:extLst>
              </p:cNvPr>
              <p:cNvSpPr/>
              <p:nvPr/>
            </p:nvSpPr>
            <p:spPr>
              <a:xfrm>
                <a:off x="4841196" y="3045265"/>
                <a:ext cx="158555" cy="24804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u="sng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B5FD5E2-F7F1-7519-A5D1-5267D22A629D}"/>
                  </a:ext>
                </a:extLst>
              </p:cNvPr>
              <p:cNvSpPr/>
              <p:nvPr/>
            </p:nvSpPr>
            <p:spPr>
              <a:xfrm>
                <a:off x="3851758" y="1017888"/>
                <a:ext cx="180976" cy="18097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5" name="Rectangle: Folded Corner 54">
              <a:extLst>
                <a:ext uri="{FF2B5EF4-FFF2-40B4-BE49-F238E27FC236}">
                  <a16:creationId xmlns:a16="http://schemas.microsoft.com/office/drawing/2014/main" id="{2606754A-8595-7A2F-4B56-64078591E490}"/>
                </a:ext>
              </a:extLst>
            </p:cNvPr>
            <p:cNvSpPr/>
            <p:nvPr/>
          </p:nvSpPr>
          <p:spPr>
            <a:xfrm rot="10800000">
              <a:off x="8384089" y="4370579"/>
              <a:ext cx="957262" cy="1165571"/>
            </a:xfrm>
            <a:prstGeom prst="foldedCorner">
              <a:avLst>
                <a:gd name="adj" fmla="val 41762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6" name="Arrow: Chevron 55">
              <a:extLst>
                <a:ext uri="{FF2B5EF4-FFF2-40B4-BE49-F238E27FC236}">
                  <a16:creationId xmlns:a16="http://schemas.microsoft.com/office/drawing/2014/main" id="{0DA32616-C199-E3EB-45F8-CC28BDA79A42}"/>
                </a:ext>
              </a:extLst>
            </p:cNvPr>
            <p:cNvSpPr/>
            <p:nvPr/>
          </p:nvSpPr>
          <p:spPr>
            <a:xfrm flipH="1">
              <a:off x="9614546" y="4692925"/>
              <a:ext cx="438150" cy="546061"/>
            </a:xfrm>
            <a:prstGeom prst="chevron">
              <a:avLst/>
            </a:prstGeom>
            <a:solidFill>
              <a:schemeClr val="tx1"/>
            </a:solidFill>
            <a:ln w="38100" cap="rnd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5840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Dana Peters</dc:creator>
  <cp:lastModifiedBy>Dana Peters</cp:lastModifiedBy>
  <cp:revision>4</cp:revision>
  <dcterms:created xsi:type="dcterms:W3CDTF">2024-11-08T20:35:27Z</dcterms:created>
  <dcterms:modified xsi:type="dcterms:W3CDTF">2024-11-12T20:04:36Z</dcterms:modified>
</cp:coreProperties>
</file>