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B6CC-FFA9-FAAF-DB39-50DA28F78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3AB20-EE9F-A653-26FB-AD0C4F4E0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FC773-2EB2-3A5C-8788-6270F99F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4854-0600-4220-B8F9-27380BD78B9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32486-C0DE-B0DE-2F60-CD5F95CD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3E9E1-0C37-E4BE-57A2-4050806F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3D3-45B7-43E3-AC08-3B3025F18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66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7D27-05F0-A3C0-57DE-440DB50E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EE613-7568-EB0B-102D-FCF7344E9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BE87-8F18-0312-6EC0-2366A799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4854-0600-4220-B8F9-27380BD78B9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319E9-8F93-E064-9D04-810056F4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FDEA-6896-7327-16D7-F8802444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3D3-45B7-43E3-AC08-3B3025F18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00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1A311-6249-3EE6-5112-DF3923FFA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CC681-7E0A-D780-0EAC-FF120E857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71D0F-F79D-BE92-993A-8AEB7BEA9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4854-0600-4220-B8F9-27380BD78B9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CA01-83C3-ACDF-9A2D-A880ABF3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AAE3E-3222-5521-C812-3B91DBD2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3D3-45B7-43E3-AC08-3B3025F18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08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F477-FD7C-D27E-7DAC-328AA2F2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E0604-FE7A-DCE8-D89B-264CA4516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D5E4F-ED12-89BE-400B-37DBCB463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4854-0600-4220-B8F9-27380BD78B9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D86B1-46E8-B131-BAFD-44224F69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1A391-590C-A2A5-C829-F14256D6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3D3-45B7-43E3-AC08-3B3025F18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04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F45A-EDCA-A7CC-30F6-203B7F8C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30ED0-99A4-09F1-2EA5-6D0A51B08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D43E4-3A4A-FFA4-8967-420ED8D4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4854-0600-4220-B8F9-27380BD78B9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BBBAA-421B-09B5-CAA2-50D67031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6F2F7-B80F-1577-F446-E9B3348F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3D3-45B7-43E3-AC08-3B3025F18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14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55F2-7759-6B44-8F4C-1FB78631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A309-0C99-165E-BBBA-2533B3442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67D58-78C3-579A-886A-982241C66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46381-575C-D333-7EB0-B8D58C44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4854-0600-4220-B8F9-27380BD78B9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7FC8A-4F32-8438-9165-02FA8D4C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52A86-CB5D-E5C2-820A-4A3E8D11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3D3-45B7-43E3-AC08-3B3025F18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62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6575-976E-184B-F625-3CACE205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C3AAB-E7DC-377E-C026-E71757E37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2BA9C-6297-0107-F034-8B65185B9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E270F-DA65-6347-A689-8023E0837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3B3C7-DD5B-C9C2-2F9A-E945BAC87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0DDDB-A67D-E1F6-D00D-483EB992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4854-0600-4220-B8F9-27380BD78B9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4FB0E1-B7E9-42AE-B707-5C3DAF58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56258-8375-F059-70BA-2C5A9D45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3D3-45B7-43E3-AC08-3B3025F18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96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0BEA-F388-AF45-AA6C-58E38D93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C3F55-8844-1A34-E6B9-D4DE349C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4854-0600-4220-B8F9-27380BD78B9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F7484-82A9-9290-CE7F-6FF46D99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BD452-3BEF-A8D2-7BB0-D77AADD4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3D3-45B7-43E3-AC08-3B3025F18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55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5555A-110E-B9EF-9EE0-E44417BF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4854-0600-4220-B8F9-27380BD78B9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03A5B-8E18-8BF2-EAD3-565942BB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D0E4E-78A1-759C-9ADD-7809B9F2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3D3-45B7-43E3-AC08-3B3025F18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46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3019-F36F-8B59-ECD5-6E88944D7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9E784-4029-AC58-490A-C6508FE1F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563D7-0F33-6079-CC73-9DC79F22E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BC0AF-AE2A-9B74-ADA4-3B10C2D4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4854-0600-4220-B8F9-27380BD78B9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2985A-F8E0-9857-BE91-E0EAD374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65A9A-D5F9-DDBA-6515-EC684E84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3D3-45B7-43E3-AC08-3B3025F18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86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C302-CD68-414D-6F75-F74EC0DDE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59553-005E-D769-2107-690D4B1C7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96377-9251-65BD-1817-62FA59924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FF1B0-8528-2D30-5A76-4F6DE0BC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4854-0600-4220-B8F9-27380BD78B9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6FDE3-68CC-8DC4-14F6-F83B32C9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6C9A8-E745-C918-4680-081611AD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3D3-45B7-43E3-AC08-3B3025F18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37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EEFE-BD64-3F35-9A26-F48906F9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4645-33A5-AA08-FD58-EFCE7B196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95D16-360F-6A31-EEF5-C251DE9D9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D4854-0600-4220-B8F9-27380BD78B9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8CFF0-2E05-A9CD-F6EC-490DF63DA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ED9C2-ACA4-EEEA-F199-33B776852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63D3-45B7-43E3-AC08-3B3025F18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58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7A8B80-55CE-7053-9310-D6C21CD2F8C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0468144" y="1568298"/>
            <a:ext cx="0" cy="365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4CBB7E6-03C7-60CD-3F04-B4D5736F536F}"/>
              </a:ext>
            </a:extLst>
          </p:cNvPr>
          <p:cNvSpPr/>
          <p:nvPr/>
        </p:nvSpPr>
        <p:spPr>
          <a:xfrm rot="5400000">
            <a:off x="9096544" y="3125708"/>
            <a:ext cx="2743200" cy="40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Document-approval-status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27EC77B-ADE7-7F93-4342-C0549E8AC2F2}"/>
              </a:ext>
            </a:extLst>
          </p:cNvPr>
          <p:cNvGrpSpPr/>
          <p:nvPr/>
        </p:nvGrpSpPr>
        <p:grpSpPr>
          <a:xfrm>
            <a:off x="9691529" y="1"/>
            <a:ext cx="1553228" cy="1568297"/>
            <a:chOff x="9691529" y="1"/>
            <a:chExt cx="1553228" cy="156829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31D8DD8-07D9-6D94-01C0-1D36A2AEF929}"/>
                </a:ext>
              </a:extLst>
            </p:cNvPr>
            <p:cNvGrpSpPr/>
            <p:nvPr/>
          </p:nvGrpSpPr>
          <p:grpSpPr>
            <a:xfrm>
              <a:off x="10010944" y="653898"/>
              <a:ext cx="1155528" cy="914400"/>
              <a:chOff x="5726482" y="1274523"/>
              <a:chExt cx="1155528" cy="914400"/>
            </a:xfrm>
          </p:grpSpPr>
          <p:pic>
            <p:nvPicPr>
              <p:cNvPr id="10" name="Graphic 9" descr="Clipboard Badge with solid fill">
                <a:extLst>
                  <a:ext uri="{FF2B5EF4-FFF2-40B4-BE49-F238E27FC236}">
                    <a16:creationId xmlns:a16="http://schemas.microsoft.com/office/drawing/2014/main" id="{B7119849-403E-6FEA-5605-2227056821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26482" y="127452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Graphic 13" descr="Checkbox Checked with solid fill">
                <a:extLst>
                  <a:ext uri="{FF2B5EF4-FFF2-40B4-BE49-F238E27FC236}">
                    <a16:creationId xmlns:a16="http://schemas.microsoft.com/office/drawing/2014/main" id="{1FB853F9-3F43-A358-EC10-E9A9F2651B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45477" y="1326714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6" name="Graphic 15" descr="Thumbs up sign with solid fill">
                <a:extLst>
                  <a:ext uri="{FF2B5EF4-FFF2-40B4-BE49-F238E27FC236}">
                    <a16:creationId xmlns:a16="http://schemas.microsoft.com/office/drawing/2014/main" id="{89F6B9C9-DFB6-9805-9DB2-E828340152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24809" y="1699365"/>
                <a:ext cx="457201" cy="457201"/>
              </a:xfrm>
              <a:prstGeom prst="rect">
                <a:avLst/>
              </a:prstGeom>
            </p:spPr>
          </p:pic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0D8C77-B500-6CF0-62E9-533380417F7E}"/>
                </a:ext>
              </a:extLst>
            </p:cNvPr>
            <p:cNvSpPr txBox="1"/>
            <p:nvPr/>
          </p:nvSpPr>
          <p:spPr>
            <a:xfrm>
              <a:off x="9691529" y="1"/>
              <a:ext cx="1553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Type Approval Register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BA8C592-A30E-C162-488E-28E7EA914DBC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>
            <a:off x="5186335" y="1526814"/>
            <a:ext cx="3680080" cy="310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469EC23-FF8B-25CC-F016-9C7793ECB5AF}"/>
              </a:ext>
            </a:extLst>
          </p:cNvPr>
          <p:cNvSpPr/>
          <p:nvPr/>
        </p:nvSpPr>
        <p:spPr>
          <a:xfrm rot="2497727">
            <a:off x="5774033" y="2900241"/>
            <a:ext cx="2504683" cy="35751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regard-application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38223E3-5B63-C51B-7C35-BD166E70FC76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171161" y="1526814"/>
            <a:ext cx="90460" cy="3516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038FF91F-687F-961B-2D50-FE339DC885BA}"/>
              </a:ext>
            </a:extLst>
          </p:cNvPr>
          <p:cNvSpPr/>
          <p:nvPr/>
        </p:nvSpPr>
        <p:spPr>
          <a:xfrm rot="5400000">
            <a:off x="3995150" y="3343067"/>
            <a:ext cx="2504683" cy="35751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regard-application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2C6269E-A414-1EB1-FBFA-8C5969F67E87}"/>
              </a:ext>
            </a:extLst>
          </p:cNvPr>
          <p:cNvCxnSpPr>
            <a:cxnSpLocks/>
            <a:stCxn id="19" idx="2"/>
            <a:endCxn id="6" idx="0"/>
          </p:cNvCxnSpPr>
          <p:nvPr/>
        </p:nvCxnSpPr>
        <p:spPr>
          <a:xfrm flipH="1">
            <a:off x="2991310" y="1526814"/>
            <a:ext cx="2195025" cy="317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FDCE226-B918-510D-D7F0-84136DEB23C5}"/>
              </a:ext>
            </a:extLst>
          </p:cNvPr>
          <p:cNvSpPr/>
          <p:nvPr/>
        </p:nvSpPr>
        <p:spPr>
          <a:xfrm rot="7418970">
            <a:off x="2777231" y="3158047"/>
            <a:ext cx="2504683" cy="34502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regard-application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E6AA751-85D4-5ABF-7546-534368093CE8}"/>
              </a:ext>
            </a:extLst>
          </p:cNvPr>
          <p:cNvCxnSpPr>
            <a:cxnSpLocks/>
          </p:cNvCxnSpPr>
          <p:nvPr/>
        </p:nvCxnSpPr>
        <p:spPr>
          <a:xfrm>
            <a:off x="2076910" y="815348"/>
            <a:ext cx="2727511" cy="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8BBCA2B-0967-67E2-AAF4-3A49839E985F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2162396" y="1293308"/>
            <a:ext cx="2566739" cy="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0F57123-F468-0D30-1825-2EC621CDE4F7}"/>
              </a:ext>
            </a:extLst>
          </p:cNvPr>
          <p:cNvSpPr/>
          <p:nvPr/>
        </p:nvSpPr>
        <p:spPr>
          <a:xfrm>
            <a:off x="2468894" y="1136334"/>
            <a:ext cx="1950836" cy="4055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embed-yourself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20D3A28-69CC-702A-F682-492B88C7850F}"/>
              </a:ext>
            </a:extLst>
          </p:cNvPr>
          <p:cNvSpPr/>
          <p:nvPr/>
        </p:nvSpPr>
        <p:spPr>
          <a:xfrm>
            <a:off x="2413324" y="588372"/>
            <a:ext cx="2067123" cy="4055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register-application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FAF771B-264A-D8C6-5E3F-668AD7FB56F0}"/>
              </a:ext>
            </a:extLst>
          </p:cNvPr>
          <p:cNvCxnSpPr>
            <a:cxnSpLocks/>
            <a:stCxn id="60" idx="2"/>
          </p:cNvCxnSpPr>
          <p:nvPr/>
        </p:nvCxnSpPr>
        <p:spPr>
          <a:xfrm rot="5400000" flipH="1">
            <a:off x="1073913" y="1687665"/>
            <a:ext cx="4568392" cy="4239173"/>
          </a:xfrm>
          <a:prstGeom prst="bentConnector3">
            <a:avLst>
              <a:gd name="adj1" fmla="val -50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9ADD48B6-D92D-72CD-0FB6-95B3AD5B52BC}"/>
              </a:ext>
            </a:extLst>
          </p:cNvPr>
          <p:cNvSpPr/>
          <p:nvPr/>
        </p:nvSpPr>
        <p:spPr>
          <a:xfrm>
            <a:off x="2405276" y="6091447"/>
            <a:ext cx="2195025" cy="4055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Notify-</a:t>
            </a:r>
            <a:r>
              <a:rPr lang="en-GB" dirty="0" err="1"/>
              <a:t>oam</a:t>
            </a:r>
            <a:r>
              <a:rPr lang="en-GB" dirty="0"/>
              <a:t>-requests</a:t>
            </a:r>
          </a:p>
        </p:txBody>
      </p:sp>
      <p:cxnSp>
        <p:nvCxnSpPr>
          <p:cNvPr id="106" name="Straight Arrow Connector 95">
            <a:extLst>
              <a:ext uri="{FF2B5EF4-FFF2-40B4-BE49-F238E27FC236}">
                <a16:creationId xmlns:a16="http://schemas.microsoft.com/office/drawing/2014/main" id="{D041B6A8-F649-19FC-6459-016BBE9003BC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 flipH="1">
            <a:off x="2820478" y="-500354"/>
            <a:ext cx="4039652" cy="8052223"/>
          </a:xfrm>
          <a:prstGeom prst="bentConnector4">
            <a:avLst>
              <a:gd name="adj1" fmla="val -26434"/>
              <a:gd name="adj2" fmla="val 999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1061D12-8F48-AAB0-0516-C6ED70513E11}"/>
              </a:ext>
            </a:extLst>
          </p:cNvPr>
          <p:cNvSpPr/>
          <p:nvPr/>
        </p:nvSpPr>
        <p:spPr>
          <a:xfrm>
            <a:off x="5643535" y="6340814"/>
            <a:ext cx="3087105" cy="4055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Inquire-</a:t>
            </a:r>
            <a:r>
              <a:rPr lang="en-GB" dirty="0" err="1"/>
              <a:t>oam</a:t>
            </a:r>
            <a:r>
              <a:rPr lang="en-GB" dirty="0"/>
              <a:t>-request-approvals</a:t>
            </a:r>
          </a:p>
        </p:txBody>
      </p:sp>
      <p:cxnSp>
        <p:nvCxnSpPr>
          <p:cNvPr id="114" name="Straight Arrow Connector 95">
            <a:extLst>
              <a:ext uri="{FF2B5EF4-FFF2-40B4-BE49-F238E27FC236}">
                <a16:creationId xmlns:a16="http://schemas.microsoft.com/office/drawing/2014/main" id="{36E20543-950D-FC02-2EE2-E2E9FB749185}"/>
              </a:ext>
            </a:extLst>
          </p:cNvPr>
          <p:cNvCxnSpPr>
            <a:cxnSpLocks/>
            <a:stCxn id="57" idx="1"/>
            <a:endCxn id="20" idx="2"/>
          </p:cNvCxnSpPr>
          <p:nvPr/>
        </p:nvCxnSpPr>
        <p:spPr>
          <a:xfrm rot="10800000">
            <a:off x="1866992" y="1591012"/>
            <a:ext cx="209919" cy="36560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666881B-FDEC-67E2-FCDF-75F159A7AA3A}"/>
              </a:ext>
            </a:extLst>
          </p:cNvPr>
          <p:cNvSpPr/>
          <p:nvPr/>
        </p:nvSpPr>
        <p:spPr>
          <a:xfrm rot="5400000">
            <a:off x="513268" y="3189249"/>
            <a:ext cx="2743200" cy="40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Notify-service-requests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077D8DB-DECD-7027-9DCA-D53539470AE5}"/>
              </a:ext>
            </a:extLst>
          </p:cNvPr>
          <p:cNvGrpSpPr/>
          <p:nvPr/>
        </p:nvGrpSpPr>
        <p:grpSpPr>
          <a:xfrm>
            <a:off x="523682" y="91197"/>
            <a:ext cx="1638714" cy="1499815"/>
            <a:chOff x="523682" y="91197"/>
            <a:chExt cx="1638714" cy="1499815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A90D25D-7015-C22C-B5BB-5B5F160BA905}"/>
                </a:ext>
              </a:extLst>
            </p:cNvPr>
            <p:cNvGrpSpPr/>
            <p:nvPr/>
          </p:nvGrpSpPr>
          <p:grpSpPr>
            <a:xfrm>
              <a:off x="681893" y="735566"/>
              <a:ext cx="1480503" cy="855446"/>
              <a:chOff x="663879" y="723603"/>
              <a:chExt cx="1480503" cy="855446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165D6F2-B3A5-106F-B145-696539B44AFB}"/>
                  </a:ext>
                </a:extLst>
              </p:cNvPr>
              <p:cNvSpPr/>
              <p:nvPr/>
            </p:nvSpPr>
            <p:spPr>
              <a:xfrm>
                <a:off x="663879" y="723603"/>
                <a:ext cx="1252984" cy="6451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0" name="Graphic 19" descr="Single gear with solid fill">
                <a:extLst>
                  <a:ext uri="{FF2B5EF4-FFF2-40B4-BE49-F238E27FC236}">
                    <a16:creationId xmlns:a16="http://schemas.microsoft.com/office/drawing/2014/main" id="{6AA32C15-1048-370A-EE82-24D2EC68F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553571" y="988238"/>
                <a:ext cx="590811" cy="590811"/>
              </a:xfrm>
              <a:prstGeom prst="rect">
                <a:avLst/>
              </a:prstGeom>
            </p:spPr>
          </p:pic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D6268BE-AB83-8630-41AD-B539D3444492}"/>
                </a:ext>
              </a:extLst>
            </p:cNvPr>
            <p:cNvSpPr txBox="1"/>
            <p:nvPr/>
          </p:nvSpPr>
          <p:spPr>
            <a:xfrm>
              <a:off x="523682" y="91197"/>
              <a:ext cx="1553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New application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3FB961B-B681-BCA2-EAD1-CD87AE4E96A0}"/>
              </a:ext>
            </a:extLst>
          </p:cNvPr>
          <p:cNvGrpSpPr/>
          <p:nvPr/>
        </p:nvGrpSpPr>
        <p:grpSpPr>
          <a:xfrm>
            <a:off x="4419730" y="176745"/>
            <a:ext cx="1553228" cy="1350069"/>
            <a:chOff x="4419730" y="176745"/>
            <a:chExt cx="1553228" cy="1350069"/>
          </a:xfrm>
        </p:grpSpPr>
        <p:pic>
          <p:nvPicPr>
            <p:cNvPr id="19" name="Graphic 18" descr="Court outline">
              <a:extLst>
                <a:ext uri="{FF2B5EF4-FFF2-40B4-BE49-F238E27FC236}">
                  <a16:creationId xmlns:a16="http://schemas.microsoft.com/office/drawing/2014/main" id="{CD2240AA-5A43-2621-3466-C57858969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29135" y="612414"/>
              <a:ext cx="914400" cy="914400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36E871D-389B-B211-B7A3-2548A605F813}"/>
                </a:ext>
              </a:extLst>
            </p:cNvPr>
            <p:cNvSpPr txBox="1"/>
            <p:nvPr/>
          </p:nvSpPr>
          <p:spPr>
            <a:xfrm>
              <a:off x="4419730" y="176745"/>
              <a:ext cx="1553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Registry Office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2A946B6-2791-804F-3ED1-5ABF6907BCDB}"/>
              </a:ext>
            </a:extLst>
          </p:cNvPr>
          <p:cNvGrpSpPr/>
          <p:nvPr/>
        </p:nvGrpSpPr>
        <p:grpSpPr>
          <a:xfrm>
            <a:off x="1540827" y="4702161"/>
            <a:ext cx="1961962" cy="1382616"/>
            <a:chOff x="1540827" y="4702161"/>
            <a:chExt cx="1961962" cy="1382616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58988D4-AC93-F239-7E05-7733A1317761}"/>
                </a:ext>
              </a:extLst>
            </p:cNvPr>
            <p:cNvGrpSpPr/>
            <p:nvPr/>
          </p:nvGrpSpPr>
          <p:grpSpPr>
            <a:xfrm>
              <a:off x="2076910" y="4702161"/>
              <a:ext cx="1425879" cy="1048011"/>
              <a:chOff x="1361162" y="1731723"/>
              <a:chExt cx="1425879" cy="1048011"/>
            </a:xfrm>
          </p:grpSpPr>
          <p:pic>
            <p:nvPicPr>
              <p:cNvPr id="6" name="Graphic 5" descr="Paper outline">
                <a:extLst>
                  <a:ext uri="{FF2B5EF4-FFF2-40B4-BE49-F238E27FC236}">
                    <a16:creationId xmlns:a16="http://schemas.microsoft.com/office/drawing/2014/main" id="{F7AC6DA6-6318-E070-9829-264CA3D445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818362" y="173172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" name="Graphic 7" descr="Single gear with solid fill">
                <a:extLst>
                  <a:ext uri="{FF2B5EF4-FFF2-40B4-BE49-F238E27FC236}">
                    <a16:creationId xmlns:a16="http://schemas.microsoft.com/office/drawing/2014/main" id="{D1406DD8-953C-47D1-B0B8-710A0051A3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196230" y="2188923"/>
                <a:ext cx="590811" cy="590811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9F41D89-D667-A1BF-16CF-E0979E06C89F}"/>
                  </a:ext>
                </a:extLst>
              </p:cNvPr>
              <p:cNvSpPr txBox="1"/>
              <p:nvPr/>
            </p:nvSpPr>
            <p:spPr>
              <a:xfrm>
                <a:off x="1361162" y="2091938"/>
                <a:ext cx="835069" cy="36933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TRACE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3C20FE6-8114-685F-8B1F-47E7544AF173}"/>
                </a:ext>
              </a:extLst>
            </p:cNvPr>
            <p:cNvSpPr txBox="1"/>
            <p:nvPr/>
          </p:nvSpPr>
          <p:spPr>
            <a:xfrm>
              <a:off x="1540827" y="5438446"/>
              <a:ext cx="15867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Execution and Trace Log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920FA54-A1AD-D7B6-B589-ABFE504E18A2}"/>
              </a:ext>
            </a:extLst>
          </p:cNvPr>
          <p:cNvGrpSpPr/>
          <p:nvPr/>
        </p:nvGrpSpPr>
        <p:grpSpPr>
          <a:xfrm>
            <a:off x="3992037" y="5022010"/>
            <a:ext cx="1781063" cy="1069437"/>
            <a:chOff x="3992037" y="5022010"/>
            <a:chExt cx="1781063" cy="1069437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DB4A495-8482-BE29-EC37-0BB318C375DB}"/>
                </a:ext>
              </a:extLst>
            </p:cNvPr>
            <p:cNvGrpSpPr/>
            <p:nvPr/>
          </p:nvGrpSpPr>
          <p:grpSpPr>
            <a:xfrm>
              <a:off x="4599569" y="5043436"/>
              <a:ext cx="1173531" cy="1048011"/>
              <a:chOff x="3093411" y="3968662"/>
              <a:chExt cx="1173531" cy="1048011"/>
            </a:xfrm>
          </p:grpSpPr>
          <p:pic>
            <p:nvPicPr>
              <p:cNvPr id="59" name="Graphic 58" descr="Paper outline">
                <a:extLst>
                  <a:ext uri="{FF2B5EF4-FFF2-40B4-BE49-F238E27FC236}">
                    <a16:creationId xmlns:a16="http://schemas.microsoft.com/office/drawing/2014/main" id="{46357AC4-656B-BF54-0F4F-E091E0CDE1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298263" y="396866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0" name="Graphic 59" descr="Single gear with solid fill">
                <a:extLst>
                  <a:ext uri="{FF2B5EF4-FFF2-40B4-BE49-F238E27FC236}">
                    <a16:creationId xmlns:a16="http://schemas.microsoft.com/office/drawing/2014/main" id="{2C7187F4-DAEE-F034-AB04-D0B021D32B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676131" y="4425862"/>
                <a:ext cx="590811" cy="590811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8CBE5B9-E796-22DF-2D0D-2023455552DB}"/>
                  </a:ext>
                </a:extLst>
              </p:cNvPr>
              <p:cNvSpPr txBox="1"/>
              <p:nvPr/>
            </p:nvSpPr>
            <p:spPr>
              <a:xfrm>
                <a:off x="3093411" y="4328877"/>
                <a:ext cx="582721" cy="36933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LOG</a:t>
                </a:r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2E7DAF7-EEE2-F15F-666D-E3FA33DCA998}"/>
                </a:ext>
              </a:extLst>
            </p:cNvPr>
            <p:cNvSpPr txBox="1"/>
            <p:nvPr/>
          </p:nvSpPr>
          <p:spPr>
            <a:xfrm>
              <a:off x="3992037" y="5022010"/>
              <a:ext cx="1043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err="1"/>
                <a:t>Oam</a:t>
              </a:r>
              <a:r>
                <a:rPr lang="en-GB" dirty="0"/>
                <a:t> Log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B33D52A-4AF6-1574-9FAF-81F05B83729B}"/>
              </a:ext>
            </a:extLst>
          </p:cNvPr>
          <p:cNvGrpSpPr/>
          <p:nvPr/>
        </p:nvGrpSpPr>
        <p:grpSpPr>
          <a:xfrm>
            <a:off x="6654281" y="4631183"/>
            <a:ext cx="2669334" cy="914400"/>
            <a:chOff x="6654281" y="4631183"/>
            <a:chExt cx="2669334" cy="914400"/>
          </a:xfrm>
        </p:grpSpPr>
        <p:pic>
          <p:nvPicPr>
            <p:cNvPr id="12" name="Graphic 11" descr="Employee badge outline">
              <a:extLst>
                <a:ext uri="{FF2B5EF4-FFF2-40B4-BE49-F238E27FC236}">
                  <a16:creationId xmlns:a16="http://schemas.microsoft.com/office/drawing/2014/main" id="{A40A8855-3908-379E-8BB9-8109BC176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409215" y="4631183"/>
              <a:ext cx="914400" cy="914400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7063D84-C91F-E1C2-F767-618526267ACE}"/>
                </a:ext>
              </a:extLst>
            </p:cNvPr>
            <p:cNvSpPr txBox="1"/>
            <p:nvPr/>
          </p:nvSpPr>
          <p:spPr>
            <a:xfrm>
              <a:off x="6654281" y="4823479"/>
              <a:ext cx="1875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Administrator Administration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E0F9E8A-23E9-D04A-7DFE-086BB8C43B00}"/>
              </a:ext>
            </a:extLst>
          </p:cNvPr>
          <p:cNvGrpSpPr/>
          <p:nvPr/>
        </p:nvGrpSpPr>
        <p:grpSpPr>
          <a:xfrm>
            <a:off x="9691529" y="5144426"/>
            <a:ext cx="1553228" cy="1131687"/>
            <a:chOff x="9691529" y="5144426"/>
            <a:chExt cx="1553228" cy="1131687"/>
          </a:xfrm>
        </p:grpSpPr>
        <p:pic>
          <p:nvPicPr>
            <p:cNvPr id="26" name="Graphic 25" descr="User with solid fill">
              <a:extLst>
                <a:ext uri="{FF2B5EF4-FFF2-40B4-BE49-F238E27FC236}">
                  <a16:creationId xmlns:a16="http://schemas.microsoft.com/office/drawing/2014/main" id="{4F07CEC2-BDE3-86F7-8BB7-2C8DA5092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010943" y="5144426"/>
              <a:ext cx="914400" cy="914400"/>
            </a:xfrm>
            <a:prstGeom prst="rect">
              <a:avLst/>
            </a:pr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D51C459-9C30-AEAA-43F4-F6F8E793686D}"/>
                </a:ext>
              </a:extLst>
            </p:cNvPr>
            <p:cNvSpPr txBox="1"/>
            <p:nvPr/>
          </p:nvSpPr>
          <p:spPr>
            <a:xfrm>
              <a:off x="9691529" y="5906781"/>
              <a:ext cx="1553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Human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19C8024-7D1B-9E0A-0A62-E1FB0AF8F3A9}"/>
              </a:ext>
            </a:extLst>
          </p:cNvPr>
          <p:cNvGrpSpPr/>
          <p:nvPr/>
        </p:nvGrpSpPr>
        <p:grpSpPr>
          <a:xfrm>
            <a:off x="5186335" y="364809"/>
            <a:ext cx="5281808" cy="426361"/>
            <a:chOff x="5186335" y="364809"/>
            <a:chExt cx="5281808" cy="426361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69A50AA-4CB1-8533-6ECA-DB8FCC8395BC}"/>
                </a:ext>
              </a:extLst>
            </p:cNvPr>
            <p:cNvCxnSpPr>
              <a:cxnSpLocks/>
              <a:stCxn id="19" idx="0"/>
              <a:endCxn id="32" idx="2"/>
            </p:cNvCxnSpPr>
            <p:nvPr/>
          </p:nvCxnSpPr>
          <p:spPr>
            <a:xfrm>
              <a:off x="5186335" y="612414"/>
              <a:ext cx="5281808" cy="33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1BCABF0-BC9F-9A41-4206-7A8017A3852B}"/>
                </a:ext>
              </a:extLst>
            </p:cNvPr>
            <p:cNvSpPr/>
            <p:nvPr/>
          </p:nvSpPr>
          <p:spPr>
            <a:xfrm>
              <a:off x="6742172" y="433658"/>
              <a:ext cx="2504683" cy="3575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regard-application</a:t>
              </a:r>
            </a:p>
          </p:txBody>
        </p:sp>
        <p:pic>
          <p:nvPicPr>
            <p:cNvPr id="140" name="Graphic 139" descr="Badge with solid fill">
              <a:extLst>
                <a:ext uri="{FF2B5EF4-FFF2-40B4-BE49-F238E27FC236}">
                  <a16:creationId xmlns:a16="http://schemas.microsoft.com/office/drawing/2014/main" id="{B4C87FAF-9447-5BEC-DACE-5B13B4797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501503" y="364809"/>
              <a:ext cx="274320" cy="274320"/>
            </a:xfrm>
            <a:prstGeom prst="rect">
              <a:avLst/>
            </a:prstGeom>
          </p:spPr>
        </p:pic>
      </p:grpSp>
      <p:pic>
        <p:nvPicPr>
          <p:cNvPr id="142" name="Graphic 141" descr="Badge 3 with solid fill">
            <a:extLst>
              <a:ext uri="{FF2B5EF4-FFF2-40B4-BE49-F238E27FC236}">
                <a16:creationId xmlns:a16="http://schemas.microsoft.com/office/drawing/2014/main" id="{D3F362CA-7B20-C085-657E-B27E52E10A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533196" y="1652270"/>
            <a:ext cx="274320" cy="274320"/>
          </a:xfrm>
          <a:prstGeom prst="rect">
            <a:avLst/>
          </a:prstGeom>
        </p:spPr>
      </p:pic>
      <p:pic>
        <p:nvPicPr>
          <p:cNvPr id="144" name="Graphic 143" descr="Badge 6 with solid fill">
            <a:extLst>
              <a:ext uri="{FF2B5EF4-FFF2-40B4-BE49-F238E27FC236}">
                <a16:creationId xmlns:a16="http://schemas.microsoft.com/office/drawing/2014/main" id="{0A5090D1-BF2A-EE83-4EB3-82CEB1C6639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156336" y="4518124"/>
            <a:ext cx="274320" cy="274320"/>
          </a:xfrm>
          <a:prstGeom prst="rect">
            <a:avLst/>
          </a:prstGeom>
        </p:spPr>
      </p:pic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471F140-58FC-6F6F-DE29-028E26E55A17}"/>
              </a:ext>
            </a:extLst>
          </p:cNvPr>
          <p:cNvGrpSpPr/>
          <p:nvPr/>
        </p:nvGrpSpPr>
        <p:grpSpPr>
          <a:xfrm>
            <a:off x="5643535" y="906246"/>
            <a:ext cx="4367409" cy="444306"/>
            <a:chOff x="5643535" y="906246"/>
            <a:chExt cx="4367409" cy="444306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BE2EBFA-A1A1-4D93-A48E-3B6DBE54988D}"/>
                </a:ext>
              </a:extLst>
            </p:cNvPr>
            <p:cNvCxnSpPr>
              <a:cxnSpLocks/>
              <a:stCxn id="10" idx="1"/>
              <a:endCxn id="19" idx="3"/>
            </p:cNvCxnSpPr>
            <p:nvPr/>
          </p:nvCxnSpPr>
          <p:spPr>
            <a:xfrm flipH="1" flipV="1">
              <a:off x="5643535" y="1069614"/>
              <a:ext cx="4367409" cy="414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B1C8F-415D-1D8F-2A4F-608E41C1F084}"/>
                </a:ext>
              </a:extLst>
            </p:cNvPr>
            <p:cNvSpPr/>
            <p:nvPr/>
          </p:nvSpPr>
          <p:spPr>
            <a:xfrm>
              <a:off x="6742171" y="906246"/>
              <a:ext cx="2504683" cy="40970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Update-approval-status</a:t>
              </a:r>
            </a:p>
          </p:txBody>
        </p:sp>
        <p:pic>
          <p:nvPicPr>
            <p:cNvPr id="146" name="Graphic 145" descr="Badge 4 with solid fill">
              <a:extLst>
                <a:ext uri="{FF2B5EF4-FFF2-40B4-BE49-F238E27FC236}">
                  <a16:creationId xmlns:a16="http://schemas.microsoft.com/office/drawing/2014/main" id="{94FBD803-3CB7-A3AF-6574-A43A721E5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6165126" y="1076232"/>
              <a:ext cx="274320" cy="274320"/>
            </a:xfrm>
            <a:prstGeom prst="rect">
              <a:avLst/>
            </a:prstGeom>
          </p:spPr>
        </p:pic>
      </p:grpSp>
      <p:pic>
        <p:nvPicPr>
          <p:cNvPr id="148" name="Graphic 147" descr="Badge 5 with solid fill">
            <a:extLst>
              <a:ext uri="{FF2B5EF4-FFF2-40B4-BE49-F238E27FC236}">
                <a16:creationId xmlns:a16="http://schemas.microsoft.com/office/drawing/2014/main" id="{5530D8E1-7CD8-CE8E-488E-AC1A8A9EAAD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182148" y="1322480"/>
            <a:ext cx="274320" cy="274320"/>
          </a:xfrm>
          <a:prstGeom prst="rect">
            <a:avLst/>
          </a:prstGeom>
        </p:spPr>
      </p:pic>
      <p:pic>
        <p:nvPicPr>
          <p:cNvPr id="150" name="Graphic 149" descr="Badge 1 with solid fill">
            <a:extLst>
              <a:ext uri="{FF2B5EF4-FFF2-40B4-BE49-F238E27FC236}">
                <a16:creationId xmlns:a16="http://schemas.microsoft.com/office/drawing/2014/main" id="{C878A057-CBC1-EFA2-3352-67F9525A4BA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465358" y="515356"/>
            <a:ext cx="274320" cy="274320"/>
          </a:xfrm>
          <a:prstGeom prst="rect">
            <a:avLst/>
          </a:prstGeom>
        </p:spPr>
      </p:pic>
      <p:pic>
        <p:nvPicPr>
          <p:cNvPr id="152" name="Graphic 151" descr="Badge 7 with solid fill">
            <a:extLst>
              <a:ext uri="{FF2B5EF4-FFF2-40B4-BE49-F238E27FC236}">
                <a16:creationId xmlns:a16="http://schemas.microsoft.com/office/drawing/2014/main" id="{8E82DA7D-3A88-CD2C-4DB9-82AEF089F32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592670" y="1700675"/>
            <a:ext cx="274320" cy="274320"/>
          </a:xfrm>
          <a:prstGeom prst="rect">
            <a:avLst/>
          </a:prstGeom>
        </p:spPr>
      </p:pic>
      <p:pic>
        <p:nvPicPr>
          <p:cNvPr id="153" name="Graphic 152" descr="Badge 7 with solid fill">
            <a:extLst>
              <a:ext uri="{FF2B5EF4-FFF2-40B4-BE49-F238E27FC236}">
                <a16:creationId xmlns:a16="http://schemas.microsoft.com/office/drawing/2014/main" id="{3330A992-75BA-0B1D-FD9D-804C87844D8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53986" y="1696948"/>
            <a:ext cx="274320" cy="274320"/>
          </a:xfrm>
          <a:prstGeom prst="rect">
            <a:avLst/>
          </a:prstGeom>
        </p:spPr>
      </p:pic>
      <p:pic>
        <p:nvPicPr>
          <p:cNvPr id="154" name="Graphic 153" descr="Badge 7 with solid fill">
            <a:extLst>
              <a:ext uri="{FF2B5EF4-FFF2-40B4-BE49-F238E27FC236}">
                <a16:creationId xmlns:a16="http://schemas.microsoft.com/office/drawing/2014/main" id="{5E222FAA-55D0-7B52-4770-4F4A708447E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78034" y="1697044"/>
            <a:ext cx="274320" cy="274320"/>
          </a:xfrm>
          <a:prstGeom prst="rect">
            <a:avLst/>
          </a:prstGeom>
        </p:spPr>
      </p:pic>
      <p:pic>
        <p:nvPicPr>
          <p:cNvPr id="155" name="Graphic 154" descr="Badge 6 with solid fill">
            <a:extLst>
              <a:ext uri="{FF2B5EF4-FFF2-40B4-BE49-F238E27FC236}">
                <a16:creationId xmlns:a16="http://schemas.microsoft.com/office/drawing/2014/main" id="{E2BCB250-2730-2AF8-186F-563DEE90DF0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287376" y="4820721"/>
            <a:ext cx="274320" cy="274320"/>
          </a:xfrm>
          <a:prstGeom prst="rect">
            <a:avLst/>
          </a:prstGeom>
        </p:spPr>
      </p:pic>
      <p:pic>
        <p:nvPicPr>
          <p:cNvPr id="156" name="Graphic 155" descr="Badge 6 with solid fill">
            <a:extLst>
              <a:ext uri="{FF2B5EF4-FFF2-40B4-BE49-F238E27FC236}">
                <a16:creationId xmlns:a16="http://schemas.microsoft.com/office/drawing/2014/main" id="{BA221810-A98D-CFFE-7CF1-049595A1034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683534" y="4194335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2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Sunalova</dc:creator>
  <cp:lastModifiedBy>Dana Sunalova</cp:lastModifiedBy>
  <cp:revision>3</cp:revision>
  <dcterms:created xsi:type="dcterms:W3CDTF">2023-03-27T09:20:19Z</dcterms:created>
  <dcterms:modified xsi:type="dcterms:W3CDTF">2023-03-27T10:17:58Z</dcterms:modified>
</cp:coreProperties>
</file>