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4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3780" y="436207"/>
            <a:ext cx="11908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[OwnApplicationID]-</a:t>
            </a:r>
            <a:r>
              <a:rPr lang="en-US" sz="1600" b="0" i="0" smtClean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[LayerID]</a:t>
            </a:r>
            <a:r>
              <a:rPr lang="en-US" sz="1600" b="0" i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smtClean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[ObjectType]</a:t>
            </a:r>
            <a:r>
              <a:rPr lang="en-US" sz="1600" b="0" i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smtClean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[ApiSegment]</a:t>
            </a:r>
            <a:r>
              <a:rPr lang="en-US" sz="1600" b="0" i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[TargetApplicationID]</a:t>
            </a:r>
            <a:r>
              <a:rPr lang="en-US" sz="1600" b="0" i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smtClean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[SequenceNumber]</a:t>
            </a:r>
            <a:endParaRPr lang="de-DE" sz="16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349" y="825023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smtClean="0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 smtClean="0"/>
              <a:t>e.g. </a:t>
            </a:r>
            <a:r>
              <a:rPr lang="de-DE" sz="1200" smtClean="0"/>
              <a:t>tar-1-0-1</a:t>
            </a:r>
            <a:endParaRPr lang="de-DE" sz="1200"/>
          </a:p>
        </p:txBody>
      </p:sp>
      <p:sp>
        <p:nvSpPr>
          <p:cNvPr id="6" name="Textfeld 5"/>
          <p:cNvSpPr txBox="1"/>
          <p:nvPr/>
        </p:nvSpPr>
        <p:spPr>
          <a:xfrm>
            <a:off x="2505928" y="825023"/>
            <a:ext cx="1014168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smtClean="0">
                <a:solidFill>
                  <a:srgbClr val="0070C0"/>
                </a:solidFill>
              </a:rPr>
              <a:t>op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eration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http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tcp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meth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od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prot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ocol</a:t>
            </a:r>
            <a:endParaRPr lang="de-DE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05928" y="1840686"/>
            <a:ext cx="1014168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smtClean="0">
                <a:solidFill>
                  <a:srgbClr val="0070C0"/>
                </a:solidFill>
              </a:rPr>
              <a:t>integer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string</a:t>
            </a:r>
          </a:p>
          <a:p>
            <a:r>
              <a:rPr lang="de-DE" sz="1200" smtClean="0">
                <a:solidFill>
                  <a:srgbClr val="0070C0"/>
                </a:solidFill>
              </a:rPr>
              <a:t>action</a:t>
            </a:r>
          </a:p>
          <a:p>
            <a:endParaRPr lang="de-DE" sz="1200" smtClean="0">
              <a:solidFill>
                <a:srgbClr val="0070C0"/>
              </a:solidFill>
            </a:endParaRPr>
          </a:p>
          <a:p>
            <a:r>
              <a:rPr lang="de-DE" sz="1200" smtClean="0">
                <a:solidFill>
                  <a:srgbClr val="0070C0"/>
                </a:solidFill>
              </a:rPr>
              <a:t>&lt;own profile types&gt;</a:t>
            </a:r>
            <a:endParaRPr lang="de-DE" sz="120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smtClean="0">
                <a:solidFill>
                  <a:srgbClr val="00B050"/>
                </a:solidFill>
              </a:rPr>
              <a:t>c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lient</a:t>
            </a:r>
          </a:p>
          <a:p>
            <a:r>
              <a:rPr lang="de-DE" sz="1200" smtClean="0">
                <a:solidFill>
                  <a:srgbClr val="00B050"/>
                </a:solidFill>
              </a:rPr>
              <a:t>s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erver</a:t>
            </a:r>
          </a:p>
          <a:p>
            <a:r>
              <a:rPr lang="de-DE" sz="1200" smtClean="0">
                <a:solidFill>
                  <a:srgbClr val="00B050"/>
                </a:solidFill>
              </a:rPr>
              <a:t>fd</a:t>
            </a:r>
          </a:p>
          <a:p>
            <a:r>
              <a:rPr lang="de-DE" sz="1200" smtClean="0">
                <a:solidFill>
                  <a:srgbClr val="00B050"/>
                </a:solidFill>
              </a:rPr>
              <a:t>fc</a:t>
            </a:r>
          </a:p>
          <a:p>
            <a:r>
              <a:rPr lang="de-DE" sz="1200" smtClean="0">
                <a:solidFill>
                  <a:srgbClr val="00B050"/>
                </a:solidFill>
              </a:rPr>
              <a:t>link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74709" y="1840686"/>
            <a:ext cx="1227300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 smtClean="0">
              <a:solidFill>
                <a:srgbClr val="00B050"/>
              </a:solidFill>
            </a:endParaRPr>
          </a:p>
          <a:p>
            <a:endParaRPr lang="de-DE" sz="1200">
              <a:solidFill>
                <a:srgbClr val="00B050"/>
              </a:solidFill>
            </a:endParaRPr>
          </a:p>
          <a:p>
            <a:r>
              <a:rPr lang="de-DE" sz="1200" smtClean="0">
                <a:solidFill>
                  <a:srgbClr val="00B050"/>
                </a:solidFill>
              </a:rPr>
              <a:t>profile</a:t>
            </a:r>
            <a:endParaRPr lang="de-DE" sz="1200">
              <a:solidFill>
                <a:srgbClr val="0070C0"/>
              </a:solidFill>
            </a:endParaRPr>
          </a:p>
          <a:p>
            <a:endParaRPr lang="de-DE" sz="1200" smtClean="0">
              <a:solidFill>
                <a:srgbClr val="0070C0"/>
              </a:solidFill>
            </a:endParaRPr>
          </a:p>
          <a:p>
            <a:endParaRPr lang="de-DE" sz="1200">
              <a:solidFill>
                <a:srgbClr val="0070C0"/>
              </a:solidFill>
            </a:endParaRPr>
          </a:p>
          <a:p>
            <a:endParaRPr lang="de-DE" sz="1200">
              <a:solidFill>
                <a:srgbClr val="0070C0"/>
              </a:solidFill>
            </a:endParaRPr>
          </a:p>
        </p:txBody>
      </p:sp>
      <p:cxnSp>
        <p:nvCxnSpPr>
          <p:cNvPr id="11" name="Gerade Verbindung mit Pfeil 10"/>
          <p:cNvCxnSpPr>
            <a:stCxn id="9" idx="1"/>
            <a:endCxn id="7" idx="3"/>
          </p:cNvCxnSpPr>
          <p:nvPr/>
        </p:nvCxnSpPr>
        <p:spPr>
          <a:xfrm flipH="1">
            <a:off x="3520096" y="24408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520096" y="12597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89794" y="1286689"/>
            <a:ext cx="134417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smtClean="0"/>
              <a:t>only for client &amp; server (i.e.) not for profile, fd, fc and link!</a:t>
            </a:r>
          </a:p>
          <a:p>
            <a:pPr>
              <a:tabLst>
                <a:tab pos="358775" algn="l"/>
              </a:tabLst>
            </a:pPr>
            <a:endParaRPr lang="de-DE" sz="120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smtClean="0">
                <a:solidFill>
                  <a:srgbClr val="C00000"/>
                </a:solidFill>
              </a:rPr>
              <a:t>bm	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basic mgmt</a:t>
            </a:r>
          </a:p>
          <a:p>
            <a:pPr>
              <a:tabLst>
                <a:tab pos="358775" algn="l"/>
              </a:tabLst>
            </a:pPr>
            <a:r>
              <a:rPr lang="de-DE" sz="1200">
                <a:solidFill>
                  <a:srgbClr val="C00000"/>
                </a:solidFill>
              </a:rPr>
              <a:t>i</a:t>
            </a:r>
            <a:r>
              <a:rPr lang="de-DE" sz="1200" smtClean="0">
                <a:solidFill>
                  <a:srgbClr val="C00000"/>
                </a:solidFill>
              </a:rPr>
              <a:t>m	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indiv. mgmt</a:t>
            </a:r>
          </a:p>
          <a:p>
            <a:pPr>
              <a:tabLst>
                <a:tab pos="358775" algn="l"/>
              </a:tabLst>
            </a:pPr>
            <a:r>
              <a:rPr lang="de-DE" sz="1200" smtClean="0">
                <a:solidFill>
                  <a:srgbClr val="C00000"/>
                </a:solidFill>
              </a:rPr>
              <a:t>bs	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basic service</a:t>
            </a:r>
            <a:r>
              <a:rPr lang="de-DE" sz="1200" smtClean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>
                <a:solidFill>
                  <a:srgbClr val="C00000"/>
                </a:solidFill>
              </a:rPr>
              <a:t>i</a:t>
            </a:r>
            <a:r>
              <a:rPr lang="de-DE" sz="1200" smtClean="0">
                <a:solidFill>
                  <a:srgbClr val="C00000"/>
                </a:solidFill>
              </a:rPr>
              <a:t>s	</a:t>
            </a:r>
            <a:r>
              <a:rPr lang="de-DE" sz="1200" smtClean="0">
                <a:solidFill>
                  <a:schemeClr val="bg1">
                    <a:lumMod val="75000"/>
                  </a:schemeClr>
                </a:solidFill>
              </a:rPr>
              <a:t>indiv. Service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183380" y="952500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55412" y="825023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</a:t>
            </a:r>
            <a:r>
              <a:rPr lang="de-DE" sz="1200" i="1" smtClean="0"/>
              <a:t>nly for client!</a:t>
            </a:r>
          </a:p>
          <a:p>
            <a:r>
              <a:rPr lang="de-DE" sz="1200" i="1" smtClean="0"/>
              <a:t>Abbreviation &amp; release number of target app</a:t>
            </a:r>
          </a:p>
          <a:p>
            <a:endParaRPr lang="de-DE" sz="12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smtClean="0"/>
              <a:t>e.g. </a:t>
            </a:r>
            <a:r>
              <a:rPr lang="de-DE" sz="1200" smtClean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978573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</a:t>
            </a:r>
            <a:r>
              <a:rPr lang="de-DE" sz="1200" i="1" smtClean="0"/>
              <a:t>ecimal number with 3 digits</a:t>
            </a:r>
          </a:p>
          <a:p>
            <a:endParaRPr lang="de-DE" sz="1200" i="1"/>
          </a:p>
          <a:p>
            <a:endParaRPr lang="de-DE" sz="1200" i="1" smtClean="0"/>
          </a:p>
          <a:p>
            <a:r>
              <a:rPr lang="de-DE" sz="1200" i="1" smtClean="0"/>
              <a:t>e.g. </a:t>
            </a:r>
            <a:r>
              <a:rPr lang="de-DE" sz="1200" i="1" smtClean="0">
                <a:solidFill>
                  <a:srgbClr val="7030A0"/>
                </a:solidFill>
              </a:rPr>
              <a:t>002</a:t>
            </a:r>
            <a:endParaRPr lang="de-DE" sz="1200" smtClean="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190178" y="1158468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183380" y="952500"/>
            <a:ext cx="2415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36</cp:revision>
  <dcterms:created xsi:type="dcterms:W3CDTF">2022-07-27T08:20:11Z</dcterms:created>
  <dcterms:modified xsi:type="dcterms:W3CDTF">2022-07-27T09:39:57Z</dcterms:modified>
</cp:coreProperties>
</file>