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45D0-F624-0950-A286-F16D3812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F0696-3801-8CD2-8786-12F341E1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4BB2-7842-4439-FA5A-C5D24C0A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E054-F883-DEDC-9D83-66301257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F292-10FC-3C9C-AB7B-D9F9C51D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73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F392-1253-68CF-6E5E-D109F73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38A26-FA52-D895-39B4-4C69CE3A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F734-78C4-C306-11D3-10AB4BC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FB9-92AD-2F23-75BD-F475D362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C9CA-E564-3C45-3948-7AF55B2A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64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925CD-9774-E201-DA5C-CFC577F6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B1FBF-EC76-1266-AE7E-05565598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762-C725-5C30-C9FA-EF2F8929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E667-12FA-8937-DFCA-3569AE3A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6C12-A7CC-0229-3E2F-25EDC005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04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A1D9-ED35-86D7-F37C-B22D55BE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5CF2-8306-9EAC-534A-8D5A8B26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8242-B183-EDD7-3D43-ED4360EB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3FA3-43F7-1A5C-4B80-85326940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7531-8229-9122-8567-E78AC614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6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D3EB-C739-22F7-7BB2-BC7FEFCF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01C6-7C8D-71DB-110D-9CAC3693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9603-7ECE-82A7-22ED-78DD7819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D2BC-DA28-8F3D-7435-7D1046DC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EF3B-D307-B23D-3DD6-33EA9D82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5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87E9-50B0-F0E8-6084-72353673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2228-9EA6-676E-28F5-FB076CB39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398C-3E4A-448B-A874-8B1687E43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234F-DE6B-AA0A-6174-DA88E5A5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8D14-B9C0-97B7-DD0D-7E50160C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0E5E-498B-F583-F6F4-1769FF78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6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8AAC-DB4A-BE1A-46C7-82F45051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08CC-EB63-C4B2-4590-771DC5AA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BB3B-7F3D-D791-35C8-6F9B3D56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A4451-CA4E-B028-D99F-6AEC7A5D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8AD7-352E-9670-A5B2-4E379DB48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785F6-5D94-893A-C1EE-94F1C283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24C1C-2167-C68F-B43B-7820FC78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7C5A4-CF23-A650-067D-37A7F503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99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8D29-C2E0-8345-82F2-D96CAC7B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1794C-CDC9-6D25-5434-729A6423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FFDF2-1764-895C-A3FA-2A733C99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3815F-72FC-1D79-12F5-256BF60F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2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A71D2-B3E2-BE42-197D-5787F77C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98B80-23E7-6E5B-2CB7-66C454DF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E219-E7A4-D869-8D6E-3F3DF0D7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73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B2D5-0DAD-2391-2442-397852D4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4A96-C4E2-2515-3968-E211EED0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53574-A36B-EA76-D4C4-9A619B9E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E40D-3C45-BFA5-987F-FDC6F009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2A04-B0D2-B9A8-4DF1-F68FF71C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E18D9-046B-3B0F-D3EC-D60DB3C5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FD70-2149-8034-4CB0-47553D84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531DE-7612-DDA1-A825-497D41973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5DA1C-8F3A-2D63-FB28-17242AE29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9BC58-7814-0226-73CE-5796ADA1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662A6-E10C-19D4-E2E0-1688E171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9890-3852-454D-68E2-CFFA6B4D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61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0B789-8894-18BB-37C7-3E9CCB10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9F65-7434-7D72-CC72-F6868473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69F7-625F-A6E0-AAB5-6E323F51F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E2BF1-F5C3-47B9-BA2D-30763D76F8AB}" type="datetimeFigureOut">
              <a:rPr lang="tr-TR" smtClean="0"/>
              <a:t>29.10.2024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DDDB-07F5-D602-1DA3-73B602CE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73B2-08B3-835A-718D-F25DACE31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30947-AB19-4B37-8544-4F4D0972C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58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36CF-32E5-3D7B-E456-F55486CD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48897"/>
          </a:xfrm>
        </p:spPr>
        <p:txBody>
          <a:bodyPr/>
          <a:lstStyle/>
          <a:p>
            <a:r>
              <a:rPr lang="en-US" dirty="0"/>
              <a:t>Storyboard – Lesson with MIDI Keyboard</a:t>
            </a:r>
            <a:endParaRPr lang="tr-TR" dirty="0"/>
          </a:p>
        </p:txBody>
      </p:sp>
      <p:pic>
        <p:nvPicPr>
          <p:cNvPr id="5" name="Picture 4" descr="A screenshot of a music website&#10;&#10;Description automatically generated">
            <a:extLst>
              <a:ext uri="{FF2B5EF4-FFF2-40B4-BE49-F238E27FC236}">
                <a16:creationId xmlns:a16="http://schemas.microsoft.com/office/drawing/2014/main" id="{CA931CD7-C9FA-9C8E-A1D6-989001E39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8704"/>
            <a:ext cx="8795657" cy="49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BCDEEB-A535-03F9-5F1D-EAD21C477B79}"/>
              </a:ext>
            </a:extLst>
          </p:cNvPr>
          <p:cNvSpPr txBox="1">
            <a:spLocks/>
          </p:cNvSpPr>
          <p:nvPr/>
        </p:nvSpPr>
        <p:spPr>
          <a:xfrm>
            <a:off x="2413819" y="0"/>
            <a:ext cx="7364361" cy="875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Storyboard – Unsuccessful Drill</a:t>
            </a:r>
            <a:endParaRPr lang="tr-TR" dirty="0"/>
          </a:p>
        </p:txBody>
      </p:sp>
      <p:pic>
        <p:nvPicPr>
          <p:cNvPr id="6" name="Picture 5" descr="A screenshot of a music theme&#10;&#10;Description automatically generated">
            <a:extLst>
              <a:ext uri="{FF2B5EF4-FFF2-40B4-BE49-F238E27FC236}">
                <a16:creationId xmlns:a16="http://schemas.microsoft.com/office/drawing/2014/main" id="{13F92FCB-69A7-E4C9-DFF3-3F4928338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88" y="913203"/>
            <a:ext cx="9254361" cy="51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FD6ACD-BD97-A88B-B892-65539E8D71FE}"/>
              </a:ext>
            </a:extLst>
          </p:cNvPr>
          <p:cNvSpPr txBox="1">
            <a:spLocks/>
          </p:cNvSpPr>
          <p:nvPr/>
        </p:nvSpPr>
        <p:spPr>
          <a:xfrm>
            <a:off x="2713703" y="206477"/>
            <a:ext cx="6764594" cy="570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Storyboard – Successful Drill</a:t>
            </a:r>
            <a:endParaRPr lang="tr-TR" dirty="0"/>
          </a:p>
        </p:txBody>
      </p:sp>
      <p:pic>
        <p:nvPicPr>
          <p:cNvPr id="6" name="Picture 5" descr="A screenshot of a music website&#10;&#10;Description automatically generated">
            <a:extLst>
              <a:ext uri="{FF2B5EF4-FFF2-40B4-BE49-F238E27FC236}">
                <a16:creationId xmlns:a16="http://schemas.microsoft.com/office/drawing/2014/main" id="{36DECE9B-4078-8321-4793-A8CDC13D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8" y="1053568"/>
            <a:ext cx="9308123" cy="52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Storyboard – Lesson with MIDI Keyboard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Karageldi</dc:creator>
  <cp:lastModifiedBy>Tan Karageldi</cp:lastModifiedBy>
  <cp:revision>1</cp:revision>
  <dcterms:created xsi:type="dcterms:W3CDTF">2024-10-29T20:52:42Z</dcterms:created>
  <dcterms:modified xsi:type="dcterms:W3CDTF">2024-10-29T20:56:39Z</dcterms:modified>
</cp:coreProperties>
</file>