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691" y="-91"/>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55" name="PlaceHolder 2"/>
          <p:cNvSpPr>
            <a:spLocks noGrp="1"/>
          </p:cNvSpPr>
          <p:nvPr>
            <p:ph/>
          </p:nvPr>
        </p:nvSpPr>
        <p:spPr>
          <a:xfrm>
            <a:off x="609480" y="2100960"/>
            <a:ext cx="1097136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56" name="PlaceHolder 3"/>
          <p:cNvSpPr>
            <a:spLocks noGrp="1"/>
          </p:cNvSpPr>
          <p:nvPr>
            <p:ph/>
          </p:nvPr>
        </p:nvSpPr>
        <p:spPr>
          <a:xfrm>
            <a:off x="609480" y="3918600"/>
            <a:ext cx="1097136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58" name="PlaceHolder 2"/>
          <p:cNvSpPr>
            <a:spLocks noGrp="1"/>
          </p:cNvSpPr>
          <p:nvPr>
            <p:ph/>
          </p:nvPr>
        </p:nvSpPr>
        <p:spPr>
          <a:xfrm>
            <a:off x="60948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59" name="PlaceHolder 3"/>
          <p:cNvSpPr>
            <a:spLocks noGrp="1"/>
          </p:cNvSpPr>
          <p:nvPr>
            <p:ph/>
          </p:nvPr>
        </p:nvSpPr>
        <p:spPr>
          <a:xfrm>
            <a:off x="623160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60" name="PlaceHolder 4"/>
          <p:cNvSpPr>
            <a:spLocks noGrp="1"/>
          </p:cNvSpPr>
          <p:nvPr>
            <p:ph/>
          </p:nvPr>
        </p:nvSpPr>
        <p:spPr>
          <a:xfrm>
            <a:off x="609480" y="391860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61" name="PlaceHolder 5"/>
          <p:cNvSpPr>
            <a:spLocks noGrp="1"/>
          </p:cNvSpPr>
          <p:nvPr>
            <p:ph/>
          </p:nvPr>
        </p:nvSpPr>
        <p:spPr>
          <a:xfrm>
            <a:off x="6231600" y="391860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63" name="PlaceHolder 2"/>
          <p:cNvSpPr>
            <a:spLocks noGrp="1"/>
          </p:cNvSpPr>
          <p:nvPr>
            <p:ph/>
          </p:nvPr>
        </p:nvSpPr>
        <p:spPr>
          <a:xfrm>
            <a:off x="609480" y="210096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64" name="PlaceHolder 3"/>
          <p:cNvSpPr>
            <a:spLocks noGrp="1"/>
          </p:cNvSpPr>
          <p:nvPr>
            <p:ph/>
          </p:nvPr>
        </p:nvSpPr>
        <p:spPr>
          <a:xfrm>
            <a:off x="4319280" y="210096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65" name="PlaceHolder 4"/>
          <p:cNvSpPr>
            <a:spLocks noGrp="1"/>
          </p:cNvSpPr>
          <p:nvPr>
            <p:ph/>
          </p:nvPr>
        </p:nvSpPr>
        <p:spPr>
          <a:xfrm>
            <a:off x="8028720" y="210096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66" name="PlaceHolder 5"/>
          <p:cNvSpPr>
            <a:spLocks noGrp="1"/>
          </p:cNvSpPr>
          <p:nvPr>
            <p:ph/>
          </p:nvPr>
        </p:nvSpPr>
        <p:spPr>
          <a:xfrm>
            <a:off x="609480" y="391860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67" name="PlaceHolder 6"/>
          <p:cNvSpPr>
            <a:spLocks noGrp="1"/>
          </p:cNvSpPr>
          <p:nvPr>
            <p:ph/>
          </p:nvPr>
        </p:nvSpPr>
        <p:spPr>
          <a:xfrm>
            <a:off x="4319280" y="391860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68" name="PlaceHolder 7"/>
          <p:cNvSpPr>
            <a:spLocks noGrp="1"/>
          </p:cNvSpPr>
          <p:nvPr>
            <p:ph/>
          </p:nvPr>
        </p:nvSpPr>
        <p:spPr>
          <a:xfrm>
            <a:off x="8028720" y="391860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03" name="PlaceHolder 2"/>
          <p:cNvSpPr>
            <a:spLocks noGrp="1"/>
          </p:cNvSpPr>
          <p:nvPr>
            <p:ph type="subTitle"/>
          </p:nvPr>
        </p:nvSpPr>
        <p:spPr>
          <a:xfrm>
            <a:off x="609480" y="2100960"/>
            <a:ext cx="10971360" cy="34794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05" name="PlaceHolder 2"/>
          <p:cNvSpPr>
            <a:spLocks noGrp="1"/>
          </p:cNvSpPr>
          <p:nvPr>
            <p:ph/>
          </p:nvPr>
        </p:nvSpPr>
        <p:spPr>
          <a:xfrm>
            <a:off x="609480" y="2100960"/>
            <a:ext cx="1097136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07" name="PlaceHolder 2"/>
          <p:cNvSpPr>
            <a:spLocks noGrp="1"/>
          </p:cNvSpPr>
          <p:nvPr>
            <p:ph/>
          </p:nvPr>
        </p:nvSpPr>
        <p:spPr>
          <a:xfrm>
            <a:off x="609480" y="2100960"/>
            <a:ext cx="535392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08" name="PlaceHolder 3"/>
          <p:cNvSpPr>
            <a:spLocks noGrp="1"/>
          </p:cNvSpPr>
          <p:nvPr>
            <p:ph/>
          </p:nvPr>
        </p:nvSpPr>
        <p:spPr>
          <a:xfrm>
            <a:off x="6231600" y="2100960"/>
            <a:ext cx="535392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774000" y="754200"/>
            <a:ext cx="10505880" cy="53096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12" name="PlaceHolder 2"/>
          <p:cNvSpPr>
            <a:spLocks noGrp="1"/>
          </p:cNvSpPr>
          <p:nvPr>
            <p:ph/>
          </p:nvPr>
        </p:nvSpPr>
        <p:spPr>
          <a:xfrm>
            <a:off x="60948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13" name="PlaceHolder 3"/>
          <p:cNvSpPr>
            <a:spLocks noGrp="1"/>
          </p:cNvSpPr>
          <p:nvPr>
            <p:ph/>
          </p:nvPr>
        </p:nvSpPr>
        <p:spPr>
          <a:xfrm>
            <a:off x="6231600" y="2100960"/>
            <a:ext cx="535392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14" name="PlaceHolder 4"/>
          <p:cNvSpPr>
            <a:spLocks noGrp="1"/>
          </p:cNvSpPr>
          <p:nvPr>
            <p:ph/>
          </p:nvPr>
        </p:nvSpPr>
        <p:spPr>
          <a:xfrm>
            <a:off x="609480" y="391860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34" name="PlaceHolder 2"/>
          <p:cNvSpPr>
            <a:spLocks noGrp="1"/>
          </p:cNvSpPr>
          <p:nvPr>
            <p:ph type="subTitle"/>
          </p:nvPr>
        </p:nvSpPr>
        <p:spPr>
          <a:xfrm>
            <a:off x="609480" y="2100960"/>
            <a:ext cx="10971360" cy="34794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16" name="PlaceHolder 2"/>
          <p:cNvSpPr>
            <a:spLocks noGrp="1"/>
          </p:cNvSpPr>
          <p:nvPr>
            <p:ph/>
          </p:nvPr>
        </p:nvSpPr>
        <p:spPr>
          <a:xfrm>
            <a:off x="609480" y="2100960"/>
            <a:ext cx="535392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17" name="PlaceHolder 3"/>
          <p:cNvSpPr>
            <a:spLocks noGrp="1"/>
          </p:cNvSpPr>
          <p:nvPr>
            <p:ph/>
          </p:nvPr>
        </p:nvSpPr>
        <p:spPr>
          <a:xfrm>
            <a:off x="623160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18" name="PlaceHolder 4"/>
          <p:cNvSpPr>
            <a:spLocks noGrp="1"/>
          </p:cNvSpPr>
          <p:nvPr>
            <p:ph/>
          </p:nvPr>
        </p:nvSpPr>
        <p:spPr>
          <a:xfrm>
            <a:off x="6231600" y="391860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20" name="PlaceHolder 2"/>
          <p:cNvSpPr>
            <a:spLocks noGrp="1"/>
          </p:cNvSpPr>
          <p:nvPr>
            <p:ph/>
          </p:nvPr>
        </p:nvSpPr>
        <p:spPr>
          <a:xfrm>
            <a:off x="60948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21" name="PlaceHolder 3"/>
          <p:cNvSpPr>
            <a:spLocks noGrp="1"/>
          </p:cNvSpPr>
          <p:nvPr>
            <p:ph/>
          </p:nvPr>
        </p:nvSpPr>
        <p:spPr>
          <a:xfrm>
            <a:off x="623160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22" name="PlaceHolder 4"/>
          <p:cNvSpPr>
            <a:spLocks noGrp="1"/>
          </p:cNvSpPr>
          <p:nvPr>
            <p:ph/>
          </p:nvPr>
        </p:nvSpPr>
        <p:spPr>
          <a:xfrm>
            <a:off x="609480" y="3918600"/>
            <a:ext cx="1097136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24" name="PlaceHolder 2"/>
          <p:cNvSpPr>
            <a:spLocks noGrp="1"/>
          </p:cNvSpPr>
          <p:nvPr>
            <p:ph/>
          </p:nvPr>
        </p:nvSpPr>
        <p:spPr>
          <a:xfrm>
            <a:off x="609480" y="2100960"/>
            <a:ext cx="1097136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25" name="PlaceHolder 3"/>
          <p:cNvSpPr>
            <a:spLocks noGrp="1"/>
          </p:cNvSpPr>
          <p:nvPr>
            <p:ph/>
          </p:nvPr>
        </p:nvSpPr>
        <p:spPr>
          <a:xfrm>
            <a:off x="609480" y="3918600"/>
            <a:ext cx="1097136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27" name="PlaceHolder 2"/>
          <p:cNvSpPr>
            <a:spLocks noGrp="1"/>
          </p:cNvSpPr>
          <p:nvPr>
            <p:ph/>
          </p:nvPr>
        </p:nvSpPr>
        <p:spPr>
          <a:xfrm>
            <a:off x="60948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28" name="PlaceHolder 3"/>
          <p:cNvSpPr>
            <a:spLocks noGrp="1"/>
          </p:cNvSpPr>
          <p:nvPr>
            <p:ph/>
          </p:nvPr>
        </p:nvSpPr>
        <p:spPr>
          <a:xfrm>
            <a:off x="623160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29" name="PlaceHolder 4"/>
          <p:cNvSpPr>
            <a:spLocks noGrp="1"/>
          </p:cNvSpPr>
          <p:nvPr>
            <p:ph/>
          </p:nvPr>
        </p:nvSpPr>
        <p:spPr>
          <a:xfrm>
            <a:off x="609480" y="391860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30" name="PlaceHolder 5"/>
          <p:cNvSpPr>
            <a:spLocks noGrp="1"/>
          </p:cNvSpPr>
          <p:nvPr>
            <p:ph/>
          </p:nvPr>
        </p:nvSpPr>
        <p:spPr>
          <a:xfrm>
            <a:off x="6231600" y="391860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32" name="PlaceHolder 2"/>
          <p:cNvSpPr>
            <a:spLocks noGrp="1"/>
          </p:cNvSpPr>
          <p:nvPr>
            <p:ph/>
          </p:nvPr>
        </p:nvSpPr>
        <p:spPr>
          <a:xfrm>
            <a:off x="609480" y="210096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33" name="PlaceHolder 3"/>
          <p:cNvSpPr>
            <a:spLocks noGrp="1"/>
          </p:cNvSpPr>
          <p:nvPr>
            <p:ph/>
          </p:nvPr>
        </p:nvSpPr>
        <p:spPr>
          <a:xfrm>
            <a:off x="4319280" y="210096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34" name="PlaceHolder 4"/>
          <p:cNvSpPr>
            <a:spLocks noGrp="1"/>
          </p:cNvSpPr>
          <p:nvPr>
            <p:ph/>
          </p:nvPr>
        </p:nvSpPr>
        <p:spPr>
          <a:xfrm>
            <a:off x="8028720" y="210096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35" name="PlaceHolder 5"/>
          <p:cNvSpPr>
            <a:spLocks noGrp="1"/>
          </p:cNvSpPr>
          <p:nvPr>
            <p:ph/>
          </p:nvPr>
        </p:nvSpPr>
        <p:spPr>
          <a:xfrm>
            <a:off x="609480" y="391860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36" name="PlaceHolder 6"/>
          <p:cNvSpPr>
            <a:spLocks noGrp="1"/>
          </p:cNvSpPr>
          <p:nvPr>
            <p:ph/>
          </p:nvPr>
        </p:nvSpPr>
        <p:spPr>
          <a:xfrm>
            <a:off x="4319280" y="391860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37" name="PlaceHolder 7"/>
          <p:cNvSpPr>
            <a:spLocks noGrp="1"/>
          </p:cNvSpPr>
          <p:nvPr>
            <p:ph/>
          </p:nvPr>
        </p:nvSpPr>
        <p:spPr>
          <a:xfrm>
            <a:off x="8028720" y="391860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72" name="PlaceHolder 2"/>
          <p:cNvSpPr>
            <a:spLocks noGrp="1"/>
          </p:cNvSpPr>
          <p:nvPr>
            <p:ph type="subTitle"/>
          </p:nvPr>
        </p:nvSpPr>
        <p:spPr>
          <a:xfrm>
            <a:off x="609480" y="2100960"/>
            <a:ext cx="10971360" cy="34794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74" name="PlaceHolder 2"/>
          <p:cNvSpPr>
            <a:spLocks noGrp="1"/>
          </p:cNvSpPr>
          <p:nvPr>
            <p:ph/>
          </p:nvPr>
        </p:nvSpPr>
        <p:spPr>
          <a:xfrm>
            <a:off x="609480" y="2100960"/>
            <a:ext cx="1097136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76" name="PlaceHolder 2"/>
          <p:cNvSpPr>
            <a:spLocks noGrp="1"/>
          </p:cNvSpPr>
          <p:nvPr>
            <p:ph/>
          </p:nvPr>
        </p:nvSpPr>
        <p:spPr>
          <a:xfrm>
            <a:off x="609480" y="2100960"/>
            <a:ext cx="535392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77" name="PlaceHolder 3"/>
          <p:cNvSpPr>
            <a:spLocks noGrp="1"/>
          </p:cNvSpPr>
          <p:nvPr>
            <p:ph/>
          </p:nvPr>
        </p:nvSpPr>
        <p:spPr>
          <a:xfrm>
            <a:off x="6231600" y="2100960"/>
            <a:ext cx="535392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36" name="PlaceHolder 2"/>
          <p:cNvSpPr>
            <a:spLocks noGrp="1"/>
          </p:cNvSpPr>
          <p:nvPr>
            <p:ph/>
          </p:nvPr>
        </p:nvSpPr>
        <p:spPr>
          <a:xfrm>
            <a:off x="609480" y="2100960"/>
            <a:ext cx="1097136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774000" y="754200"/>
            <a:ext cx="10505880" cy="53096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81" name="PlaceHolder 2"/>
          <p:cNvSpPr>
            <a:spLocks noGrp="1"/>
          </p:cNvSpPr>
          <p:nvPr>
            <p:ph/>
          </p:nvPr>
        </p:nvSpPr>
        <p:spPr>
          <a:xfrm>
            <a:off x="60948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82" name="PlaceHolder 3"/>
          <p:cNvSpPr>
            <a:spLocks noGrp="1"/>
          </p:cNvSpPr>
          <p:nvPr>
            <p:ph/>
          </p:nvPr>
        </p:nvSpPr>
        <p:spPr>
          <a:xfrm>
            <a:off x="6231600" y="2100960"/>
            <a:ext cx="535392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83" name="PlaceHolder 4"/>
          <p:cNvSpPr>
            <a:spLocks noGrp="1"/>
          </p:cNvSpPr>
          <p:nvPr>
            <p:ph/>
          </p:nvPr>
        </p:nvSpPr>
        <p:spPr>
          <a:xfrm>
            <a:off x="609480" y="391860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85" name="PlaceHolder 2"/>
          <p:cNvSpPr>
            <a:spLocks noGrp="1"/>
          </p:cNvSpPr>
          <p:nvPr>
            <p:ph/>
          </p:nvPr>
        </p:nvSpPr>
        <p:spPr>
          <a:xfrm>
            <a:off x="609480" y="2100960"/>
            <a:ext cx="535392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86" name="PlaceHolder 3"/>
          <p:cNvSpPr>
            <a:spLocks noGrp="1"/>
          </p:cNvSpPr>
          <p:nvPr>
            <p:ph/>
          </p:nvPr>
        </p:nvSpPr>
        <p:spPr>
          <a:xfrm>
            <a:off x="623160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87" name="PlaceHolder 4"/>
          <p:cNvSpPr>
            <a:spLocks noGrp="1"/>
          </p:cNvSpPr>
          <p:nvPr>
            <p:ph/>
          </p:nvPr>
        </p:nvSpPr>
        <p:spPr>
          <a:xfrm>
            <a:off x="6231600" y="391860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89" name="PlaceHolder 2"/>
          <p:cNvSpPr>
            <a:spLocks noGrp="1"/>
          </p:cNvSpPr>
          <p:nvPr>
            <p:ph/>
          </p:nvPr>
        </p:nvSpPr>
        <p:spPr>
          <a:xfrm>
            <a:off x="60948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90" name="PlaceHolder 3"/>
          <p:cNvSpPr>
            <a:spLocks noGrp="1"/>
          </p:cNvSpPr>
          <p:nvPr>
            <p:ph/>
          </p:nvPr>
        </p:nvSpPr>
        <p:spPr>
          <a:xfrm>
            <a:off x="623160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91" name="PlaceHolder 4"/>
          <p:cNvSpPr>
            <a:spLocks noGrp="1"/>
          </p:cNvSpPr>
          <p:nvPr>
            <p:ph/>
          </p:nvPr>
        </p:nvSpPr>
        <p:spPr>
          <a:xfrm>
            <a:off x="609480" y="3918600"/>
            <a:ext cx="1097136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93" name="PlaceHolder 2"/>
          <p:cNvSpPr>
            <a:spLocks noGrp="1"/>
          </p:cNvSpPr>
          <p:nvPr>
            <p:ph/>
          </p:nvPr>
        </p:nvSpPr>
        <p:spPr>
          <a:xfrm>
            <a:off x="609480" y="2100960"/>
            <a:ext cx="1097136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94" name="PlaceHolder 3"/>
          <p:cNvSpPr>
            <a:spLocks noGrp="1"/>
          </p:cNvSpPr>
          <p:nvPr>
            <p:ph/>
          </p:nvPr>
        </p:nvSpPr>
        <p:spPr>
          <a:xfrm>
            <a:off x="609480" y="3918600"/>
            <a:ext cx="1097136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196" name="PlaceHolder 2"/>
          <p:cNvSpPr>
            <a:spLocks noGrp="1"/>
          </p:cNvSpPr>
          <p:nvPr>
            <p:ph/>
          </p:nvPr>
        </p:nvSpPr>
        <p:spPr>
          <a:xfrm>
            <a:off x="60948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97" name="PlaceHolder 3"/>
          <p:cNvSpPr>
            <a:spLocks noGrp="1"/>
          </p:cNvSpPr>
          <p:nvPr>
            <p:ph/>
          </p:nvPr>
        </p:nvSpPr>
        <p:spPr>
          <a:xfrm>
            <a:off x="623160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98" name="PlaceHolder 4"/>
          <p:cNvSpPr>
            <a:spLocks noGrp="1"/>
          </p:cNvSpPr>
          <p:nvPr>
            <p:ph/>
          </p:nvPr>
        </p:nvSpPr>
        <p:spPr>
          <a:xfrm>
            <a:off x="609480" y="391860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199" name="PlaceHolder 5"/>
          <p:cNvSpPr>
            <a:spLocks noGrp="1"/>
          </p:cNvSpPr>
          <p:nvPr>
            <p:ph/>
          </p:nvPr>
        </p:nvSpPr>
        <p:spPr>
          <a:xfrm>
            <a:off x="6231600" y="391860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201" name="PlaceHolder 2"/>
          <p:cNvSpPr>
            <a:spLocks noGrp="1"/>
          </p:cNvSpPr>
          <p:nvPr>
            <p:ph/>
          </p:nvPr>
        </p:nvSpPr>
        <p:spPr>
          <a:xfrm>
            <a:off x="609480" y="210096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02" name="PlaceHolder 3"/>
          <p:cNvSpPr>
            <a:spLocks noGrp="1"/>
          </p:cNvSpPr>
          <p:nvPr>
            <p:ph/>
          </p:nvPr>
        </p:nvSpPr>
        <p:spPr>
          <a:xfrm>
            <a:off x="4319280" y="210096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03" name="PlaceHolder 4"/>
          <p:cNvSpPr>
            <a:spLocks noGrp="1"/>
          </p:cNvSpPr>
          <p:nvPr>
            <p:ph/>
          </p:nvPr>
        </p:nvSpPr>
        <p:spPr>
          <a:xfrm>
            <a:off x="8028720" y="210096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04" name="PlaceHolder 5"/>
          <p:cNvSpPr>
            <a:spLocks noGrp="1"/>
          </p:cNvSpPr>
          <p:nvPr>
            <p:ph/>
          </p:nvPr>
        </p:nvSpPr>
        <p:spPr>
          <a:xfrm>
            <a:off x="609480" y="391860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05" name="PlaceHolder 6"/>
          <p:cNvSpPr>
            <a:spLocks noGrp="1"/>
          </p:cNvSpPr>
          <p:nvPr>
            <p:ph/>
          </p:nvPr>
        </p:nvSpPr>
        <p:spPr>
          <a:xfrm>
            <a:off x="4319280" y="391860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06" name="PlaceHolder 7"/>
          <p:cNvSpPr>
            <a:spLocks noGrp="1"/>
          </p:cNvSpPr>
          <p:nvPr>
            <p:ph/>
          </p:nvPr>
        </p:nvSpPr>
        <p:spPr>
          <a:xfrm>
            <a:off x="8028720" y="391860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0"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211" name="PlaceHolder 2"/>
          <p:cNvSpPr>
            <a:spLocks noGrp="1"/>
          </p:cNvSpPr>
          <p:nvPr>
            <p:ph type="subTitle"/>
          </p:nvPr>
        </p:nvSpPr>
        <p:spPr>
          <a:xfrm>
            <a:off x="609480" y="2100960"/>
            <a:ext cx="10971360" cy="34794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213" name="PlaceHolder 2"/>
          <p:cNvSpPr>
            <a:spLocks noGrp="1"/>
          </p:cNvSpPr>
          <p:nvPr>
            <p:ph/>
          </p:nvPr>
        </p:nvSpPr>
        <p:spPr>
          <a:xfrm>
            <a:off x="609480" y="2100960"/>
            <a:ext cx="1097136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38" name="PlaceHolder 2"/>
          <p:cNvSpPr>
            <a:spLocks noGrp="1"/>
          </p:cNvSpPr>
          <p:nvPr>
            <p:ph/>
          </p:nvPr>
        </p:nvSpPr>
        <p:spPr>
          <a:xfrm>
            <a:off x="609480" y="2100960"/>
            <a:ext cx="535392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39" name="PlaceHolder 3"/>
          <p:cNvSpPr>
            <a:spLocks noGrp="1"/>
          </p:cNvSpPr>
          <p:nvPr>
            <p:ph/>
          </p:nvPr>
        </p:nvSpPr>
        <p:spPr>
          <a:xfrm>
            <a:off x="6231600" y="2100960"/>
            <a:ext cx="535392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215" name="PlaceHolder 2"/>
          <p:cNvSpPr>
            <a:spLocks noGrp="1"/>
          </p:cNvSpPr>
          <p:nvPr>
            <p:ph/>
          </p:nvPr>
        </p:nvSpPr>
        <p:spPr>
          <a:xfrm>
            <a:off x="609480" y="2100960"/>
            <a:ext cx="535392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16" name="PlaceHolder 3"/>
          <p:cNvSpPr>
            <a:spLocks noGrp="1"/>
          </p:cNvSpPr>
          <p:nvPr>
            <p:ph/>
          </p:nvPr>
        </p:nvSpPr>
        <p:spPr>
          <a:xfrm>
            <a:off x="6231600" y="2100960"/>
            <a:ext cx="535392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7"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8" name="PlaceHolder 1"/>
          <p:cNvSpPr>
            <a:spLocks noGrp="1"/>
          </p:cNvSpPr>
          <p:nvPr>
            <p:ph type="subTitle"/>
          </p:nvPr>
        </p:nvSpPr>
        <p:spPr>
          <a:xfrm>
            <a:off x="774000" y="754200"/>
            <a:ext cx="10505880" cy="53096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220" name="PlaceHolder 2"/>
          <p:cNvSpPr>
            <a:spLocks noGrp="1"/>
          </p:cNvSpPr>
          <p:nvPr>
            <p:ph/>
          </p:nvPr>
        </p:nvSpPr>
        <p:spPr>
          <a:xfrm>
            <a:off x="60948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21" name="PlaceHolder 3"/>
          <p:cNvSpPr>
            <a:spLocks noGrp="1"/>
          </p:cNvSpPr>
          <p:nvPr>
            <p:ph/>
          </p:nvPr>
        </p:nvSpPr>
        <p:spPr>
          <a:xfrm>
            <a:off x="6231600" y="2100960"/>
            <a:ext cx="535392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22" name="PlaceHolder 4"/>
          <p:cNvSpPr>
            <a:spLocks noGrp="1"/>
          </p:cNvSpPr>
          <p:nvPr>
            <p:ph/>
          </p:nvPr>
        </p:nvSpPr>
        <p:spPr>
          <a:xfrm>
            <a:off x="609480" y="391860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224" name="PlaceHolder 2"/>
          <p:cNvSpPr>
            <a:spLocks noGrp="1"/>
          </p:cNvSpPr>
          <p:nvPr>
            <p:ph/>
          </p:nvPr>
        </p:nvSpPr>
        <p:spPr>
          <a:xfrm>
            <a:off x="609480" y="2100960"/>
            <a:ext cx="535392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25" name="PlaceHolder 3"/>
          <p:cNvSpPr>
            <a:spLocks noGrp="1"/>
          </p:cNvSpPr>
          <p:nvPr>
            <p:ph/>
          </p:nvPr>
        </p:nvSpPr>
        <p:spPr>
          <a:xfrm>
            <a:off x="623160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26" name="PlaceHolder 4"/>
          <p:cNvSpPr>
            <a:spLocks noGrp="1"/>
          </p:cNvSpPr>
          <p:nvPr>
            <p:ph/>
          </p:nvPr>
        </p:nvSpPr>
        <p:spPr>
          <a:xfrm>
            <a:off x="6231600" y="391860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228" name="PlaceHolder 2"/>
          <p:cNvSpPr>
            <a:spLocks noGrp="1"/>
          </p:cNvSpPr>
          <p:nvPr>
            <p:ph/>
          </p:nvPr>
        </p:nvSpPr>
        <p:spPr>
          <a:xfrm>
            <a:off x="60948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29" name="PlaceHolder 3"/>
          <p:cNvSpPr>
            <a:spLocks noGrp="1"/>
          </p:cNvSpPr>
          <p:nvPr>
            <p:ph/>
          </p:nvPr>
        </p:nvSpPr>
        <p:spPr>
          <a:xfrm>
            <a:off x="623160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30" name="PlaceHolder 4"/>
          <p:cNvSpPr>
            <a:spLocks noGrp="1"/>
          </p:cNvSpPr>
          <p:nvPr>
            <p:ph/>
          </p:nvPr>
        </p:nvSpPr>
        <p:spPr>
          <a:xfrm>
            <a:off x="609480" y="3918600"/>
            <a:ext cx="1097136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232" name="PlaceHolder 2"/>
          <p:cNvSpPr>
            <a:spLocks noGrp="1"/>
          </p:cNvSpPr>
          <p:nvPr>
            <p:ph/>
          </p:nvPr>
        </p:nvSpPr>
        <p:spPr>
          <a:xfrm>
            <a:off x="609480" y="2100960"/>
            <a:ext cx="1097136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33" name="PlaceHolder 3"/>
          <p:cNvSpPr>
            <a:spLocks noGrp="1"/>
          </p:cNvSpPr>
          <p:nvPr>
            <p:ph/>
          </p:nvPr>
        </p:nvSpPr>
        <p:spPr>
          <a:xfrm>
            <a:off x="609480" y="3918600"/>
            <a:ext cx="1097136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235" name="PlaceHolder 2"/>
          <p:cNvSpPr>
            <a:spLocks noGrp="1"/>
          </p:cNvSpPr>
          <p:nvPr>
            <p:ph/>
          </p:nvPr>
        </p:nvSpPr>
        <p:spPr>
          <a:xfrm>
            <a:off x="60948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36" name="PlaceHolder 3"/>
          <p:cNvSpPr>
            <a:spLocks noGrp="1"/>
          </p:cNvSpPr>
          <p:nvPr>
            <p:ph/>
          </p:nvPr>
        </p:nvSpPr>
        <p:spPr>
          <a:xfrm>
            <a:off x="623160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37" name="PlaceHolder 4"/>
          <p:cNvSpPr>
            <a:spLocks noGrp="1"/>
          </p:cNvSpPr>
          <p:nvPr>
            <p:ph/>
          </p:nvPr>
        </p:nvSpPr>
        <p:spPr>
          <a:xfrm>
            <a:off x="609480" y="391860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38" name="PlaceHolder 5"/>
          <p:cNvSpPr>
            <a:spLocks noGrp="1"/>
          </p:cNvSpPr>
          <p:nvPr>
            <p:ph/>
          </p:nvPr>
        </p:nvSpPr>
        <p:spPr>
          <a:xfrm>
            <a:off x="6231600" y="391860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240" name="PlaceHolder 2"/>
          <p:cNvSpPr>
            <a:spLocks noGrp="1"/>
          </p:cNvSpPr>
          <p:nvPr>
            <p:ph/>
          </p:nvPr>
        </p:nvSpPr>
        <p:spPr>
          <a:xfrm>
            <a:off x="609480" y="210096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41" name="PlaceHolder 3"/>
          <p:cNvSpPr>
            <a:spLocks noGrp="1"/>
          </p:cNvSpPr>
          <p:nvPr>
            <p:ph/>
          </p:nvPr>
        </p:nvSpPr>
        <p:spPr>
          <a:xfrm>
            <a:off x="4319280" y="210096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42" name="PlaceHolder 4"/>
          <p:cNvSpPr>
            <a:spLocks noGrp="1"/>
          </p:cNvSpPr>
          <p:nvPr>
            <p:ph/>
          </p:nvPr>
        </p:nvSpPr>
        <p:spPr>
          <a:xfrm>
            <a:off x="8028720" y="210096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43" name="PlaceHolder 5"/>
          <p:cNvSpPr>
            <a:spLocks noGrp="1"/>
          </p:cNvSpPr>
          <p:nvPr>
            <p:ph/>
          </p:nvPr>
        </p:nvSpPr>
        <p:spPr>
          <a:xfrm>
            <a:off x="609480" y="391860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44" name="PlaceHolder 6"/>
          <p:cNvSpPr>
            <a:spLocks noGrp="1"/>
          </p:cNvSpPr>
          <p:nvPr>
            <p:ph/>
          </p:nvPr>
        </p:nvSpPr>
        <p:spPr>
          <a:xfrm>
            <a:off x="4319280" y="391860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245" name="PlaceHolder 7"/>
          <p:cNvSpPr>
            <a:spLocks noGrp="1"/>
          </p:cNvSpPr>
          <p:nvPr>
            <p:ph/>
          </p:nvPr>
        </p:nvSpPr>
        <p:spPr>
          <a:xfrm>
            <a:off x="8028720" y="3918600"/>
            <a:ext cx="353268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774000" y="754200"/>
            <a:ext cx="10505880" cy="53096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43" name="PlaceHolder 2"/>
          <p:cNvSpPr>
            <a:spLocks noGrp="1"/>
          </p:cNvSpPr>
          <p:nvPr>
            <p:ph/>
          </p:nvPr>
        </p:nvSpPr>
        <p:spPr>
          <a:xfrm>
            <a:off x="60948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44" name="PlaceHolder 3"/>
          <p:cNvSpPr>
            <a:spLocks noGrp="1"/>
          </p:cNvSpPr>
          <p:nvPr>
            <p:ph/>
          </p:nvPr>
        </p:nvSpPr>
        <p:spPr>
          <a:xfrm>
            <a:off x="6231600" y="2100960"/>
            <a:ext cx="535392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45" name="PlaceHolder 4"/>
          <p:cNvSpPr>
            <a:spLocks noGrp="1"/>
          </p:cNvSpPr>
          <p:nvPr>
            <p:ph/>
          </p:nvPr>
        </p:nvSpPr>
        <p:spPr>
          <a:xfrm>
            <a:off x="609480" y="391860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47" name="PlaceHolder 2"/>
          <p:cNvSpPr>
            <a:spLocks noGrp="1"/>
          </p:cNvSpPr>
          <p:nvPr>
            <p:ph/>
          </p:nvPr>
        </p:nvSpPr>
        <p:spPr>
          <a:xfrm>
            <a:off x="609480" y="2100960"/>
            <a:ext cx="5353920" cy="34794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48" name="PlaceHolder 3"/>
          <p:cNvSpPr>
            <a:spLocks noGrp="1"/>
          </p:cNvSpPr>
          <p:nvPr>
            <p:ph/>
          </p:nvPr>
        </p:nvSpPr>
        <p:spPr>
          <a:xfrm>
            <a:off x="623160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49" name="PlaceHolder 4"/>
          <p:cNvSpPr>
            <a:spLocks noGrp="1"/>
          </p:cNvSpPr>
          <p:nvPr>
            <p:ph/>
          </p:nvPr>
        </p:nvSpPr>
        <p:spPr>
          <a:xfrm>
            <a:off x="6231600" y="391860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endParaRPr lang="en-IN" sz="5320" b="0" strike="noStrike" spc="-1">
              <a:solidFill>
                <a:srgbClr val="000000"/>
              </a:solidFill>
              <a:latin typeface="Noto Sans"/>
            </a:endParaRPr>
          </a:p>
        </p:txBody>
      </p:sp>
      <p:sp>
        <p:nvSpPr>
          <p:cNvPr id="51" name="PlaceHolder 2"/>
          <p:cNvSpPr>
            <a:spLocks noGrp="1"/>
          </p:cNvSpPr>
          <p:nvPr>
            <p:ph/>
          </p:nvPr>
        </p:nvSpPr>
        <p:spPr>
          <a:xfrm>
            <a:off x="60948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52" name="PlaceHolder 3"/>
          <p:cNvSpPr>
            <a:spLocks noGrp="1"/>
          </p:cNvSpPr>
          <p:nvPr>
            <p:ph/>
          </p:nvPr>
        </p:nvSpPr>
        <p:spPr>
          <a:xfrm>
            <a:off x="6231600" y="2100960"/>
            <a:ext cx="535392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
        <p:nvSpPr>
          <p:cNvPr id="53" name="PlaceHolder 4"/>
          <p:cNvSpPr>
            <a:spLocks noGrp="1"/>
          </p:cNvSpPr>
          <p:nvPr>
            <p:ph/>
          </p:nvPr>
        </p:nvSpPr>
        <p:spPr>
          <a:xfrm>
            <a:off x="609480" y="3918600"/>
            <a:ext cx="10971360" cy="1659600"/>
          </a:xfrm>
          <a:prstGeom prst="rect">
            <a:avLst/>
          </a:prstGeom>
          <a:noFill/>
          <a:ln w="0">
            <a:noFill/>
          </a:ln>
        </p:spPr>
        <p:txBody>
          <a:bodyPr lIns="0" tIns="0" rIns="0" bIns="0" anchor="t">
            <a:normAutofit/>
          </a:bodyPr>
          <a:lstStyle/>
          <a:p>
            <a:endParaRPr lang="en-IN" sz="3870" b="0" strike="noStrike" spc="-1">
              <a:solidFill>
                <a:srgbClr val="FFFFF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circle">
            <a:fillToRect l="25000" t="25000" r="75000" b="75000"/>
          </a:path>
        </a:gradFill>
        <a:effectLst/>
      </p:bgPr>
    </p:bg>
    <p:spTree>
      <p:nvGrpSpPr>
        <p:cNvPr id="1" name=""/>
        <p:cNvGrpSpPr/>
        <p:nvPr/>
      </p:nvGrpSpPr>
      <p:grpSpPr>
        <a:xfrm>
          <a:off x="0" y="0"/>
          <a:ext cx="0" cy="0"/>
          <a:chOff x="0" y="0"/>
          <a:chExt cx="0" cy="0"/>
        </a:xfrm>
      </p:grpSpPr>
      <p:grpSp>
        <p:nvGrpSpPr>
          <p:cNvPr id="33" name="Group 22"/>
          <p:cNvGrpSpPr/>
          <p:nvPr/>
        </p:nvGrpSpPr>
        <p:grpSpPr>
          <a:xfrm>
            <a:off x="0" y="228600"/>
            <a:ext cx="2851200" cy="6638400"/>
            <a:chOff x="0" y="228600"/>
            <a:chExt cx="2851200" cy="6638400"/>
          </a:xfrm>
        </p:grpSpPr>
        <p:sp>
          <p:nvSpPr>
            <p:cNvPr id="34" name="Freeform 1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2" name="Freeform 1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3" name="Freeform 1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4" name="Freeform 1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5" name="Freeform 1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6" name="Freeform 1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 name="Freeform 1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 name="Freeform 1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9" name="Freeform 1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0" name="Freeform 2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1" name="Freeform 2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2" name="Freeform 2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grpSp>
      <p:grpSp>
        <p:nvGrpSpPr>
          <p:cNvPr id="13" name="Group 9"/>
          <p:cNvGrpSpPr/>
          <p:nvPr/>
        </p:nvGrpSpPr>
        <p:grpSpPr>
          <a:xfrm>
            <a:off x="27360" y="-720"/>
            <a:ext cx="2356200" cy="6853680"/>
            <a:chOff x="27360" y="-720"/>
            <a:chExt cx="2356200" cy="6853680"/>
          </a:xfrm>
        </p:grpSpPr>
        <p:sp>
          <p:nvSpPr>
            <p:cNvPr id="14" name="Freeform 27"/>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5" name="Freeform 28"/>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6" name="Freeform 29"/>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7" name="Freeform 30"/>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8" name="Freeform 31"/>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9" name="Freeform 32"/>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0" name="Freeform 33"/>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1" name="Freeform 34"/>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2" name="Freeform 35"/>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3" name="Freeform 36"/>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4" name="Freeform 37"/>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5" name="Freeform 38"/>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scrgbClr r="0" g="0" b="0"/>
            </a:lnRef>
            <a:fillRef idx="0">
              <a:scrgbClr r="0" g="0" b="0"/>
            </a:fillRef>
            <a:effectRef idx="0">
              <a:scrgbClr r="0" g="0" b="0"/>
            </a:effectRef>
            <a:fontRef idx="minor"/>
          </p:style>
        </p:sp>
      </p:grpSp>
      <p:sp>
        <p:nvSpPr>
          <p:cNvPr id="26" name="Rectangle 6"/>
          <p:cNvSpPr/>
          <p:nvPr/>
        </p:nvSpPr>
        <p:spPr>
          <a:xfrm>
            <a:off x="0" y="0"/>
            <a:ext cx="182520" cy="6857640"/>
          </a:xfrm>
          <a:prstGeom prst="rect">
            <a:avLst/>
          </a:prstGeom>
          <a:solidFill>
            <a:schemeClr val="tx2"/>
          </a:solidFill>
          <a:ln>
            <a:noFill/>
          </a:ln>
          <a:effectLst>
            <a:outerShdw blurRad="3816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1"/>
          <p:cNvSpPr>
            <a:spLocks noGrp="1"/>
          </p:cNvSpPr>
          <p:nvPr>
            <p:ph type="title"/>
          </p:nvPr>
        </p:nvSpPr>
        <p:spPr>
          <a:xfrm>
            <a:off x="2589120" y="2514600"/>
            <a:ext cx="8915040" cy="2262600"/>
          </a:xfrm>
          <a:prstGeom prst="rect">
            <a:avLst/>
          </a:prstGeom>
          <a:noFill/>
          <a:ln w="0">
            <a:noFill/>
          </a:ln>
        </p:spPr>
        <p:txBody>
          <a:bodyPr anchor="b">
            <a:normAutofit/>
          </a:bodyPr>
          <a:lstStyle/>
          <a:p>
            <a:pPr>
              <a:lnSpc>
                <a:spcPct val="100000"/>
              </a:lnSpc>
              <a:buNone/>
            </a:pPr>
            <a:r>
              <a:rPr lang="en-US" sz="5400" b="0" strike="noStrike" spc="-1">
                <a:solidFill>
                  <a:srgbClr val="262626"/>
                </a:solidFill>
                <a:latin typeface="Century Gothic"/>
              </a:rPr>
              <a:t>Click to edit Master title style</a:t>
            </a:r>
            <a:endParaRPr lang="en-US" sz="5400" b="0" strike="noStrike" spc="-1">
              <a:solidFill>
                <a:srgbClr val="000000"/>
              </a:solidFill>
              <a:latin typeface="Century Gothic"/>
            </a:endParaRPr>
          </a:p>
        </p:txBody>
      </p:sp>
      <p:sp>
        <p:nvSpPr>
          <p:cNvPr id="28" name="PlaceHolder 2"/>
          <p:cNvSpPr>
            <a:spLocks noGrp="1"/>
          </p:cNvSpPr>
          <p:nvPr>
            <p:ph type="dt"/>
          </p:nvPr>
        </p:nvSpPr>
        <p:spPr>
          <a:xfrm>
            <a:off x="10361520" y="6130440"/>
            <a:ext cx="1145880" cy="370080"/>
          </a:xfrm>
          <a:prstGeom prst="rect">
            <a:avLst/>
          </a:prstGeom>
          <a:noFill/>
          <a:ln w="0">
            <a:noFill/>
          </a:ln>
        </p:spPr>
        <p:txBody>
          <a:bodyPr anchor="ctr">
            <a:noAutofit/>
          </a:bodyPr>
          <a:lstStyle/>
          <a:p>
            <a:pPr algn="r">
              <a:lnSpc>
                <a:spcPct val="100000"/>
              </a:lnSpc>
              <a:buNone/>
            </a:pPr>
            <a:fld id="{B5D3023C-1805-4DB2-B8E6-FC177B4ADB00}" type="datetime">
              <a:rPr lang="en-IN" sz="900" b="0" strike="noStrike" spc="-1">
                <a:solidFill>
                  <a:srgbClr val="8B8B8B"/>
                </a:solidFill>
                <a:latin typeface="Century Gothic"/>
              </a:rPr>
              <a:pPr algn="r">
                <a:lnSpc>
                  <a:spcPct val="100000"/>
                </a:lnSpc>
                <a:buNone/>
              </a:pPr>
              <a:t>19-11-2022</a:t>
            </a:fld>
            <a:endParaRPr lang="en-IN" sz="900" b="0" strike="noStrike" spc="-1">
              <a:latin typeface="Times New Roman"/>
            </a:endParaRPr>
          </a:p>
        </p:txBody>
      </p:sp>
      <p:sp>
        <p:nvSpPr>
          <p:cNvPr id="29" name="PlaceHolder 3"/>
          <p:cNvSpPr>
            <a:spLocks noGrp="1"/>
          </p:cNvSpPr>
          <p:nvPr>
            <p:ph type="ftr"/>
          </p:nvPr>
        </p:nvSpPr>
        <p:spPr>
          <a:xfrm>
            <a:off x="2589120" y="6135840"/>
            <a:ext cx="7619760" cy="364680"/>
          </a:xfrm>
          <a:prstGeom prst="rect">
            <a:avLst/>
          </a:prstGeom>
          <a:noFill/>
          <a:ln w="0">
            <a:noFill/>
          </a:ln>
        </p:spPr>
        <p:txBody>
          <a:bodyPr anchor="ctr">
            <a:noAutofit/>
          </a:bodyPr>
          <a:lstStyle/>
          <a:p>
            <a:endParaRPr lang="en-IN" sz="2400" b="0" strike="noStrike" spc="-1">
              <a:latin typeface="Times New Roman"/>
            </a:endParaRPr>
          </a:p>
        </p:txBody>
      </p:sp>
      <p:sp>
        <p:nvSpPr>
          <p:cNvPr id="30" name="Freeform 6"/>
          <p:cNvSpPr/>
          <p:nvPr/>
        </p:nvSpPr>
        <p:spPr>
          <a:xfrm>
            <a:off x="0" y="4323960"/>
            <a:ext cx="1744200" cy="77832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1" name="PlaceHolder 4"/>
          <p:cNvSpPr>
            <a:spLocks noGrp="1"/>
          </p:cNvSpPr>
          <p:nvPr>
            <p:ph type="sldNum"/>
          </p:nvPr>
        </p:nvSpPr>
        <p:spPr>
          <a:xfrm>
            <a:off x="531720" y="4529520"/>
            <a:ext cx="779400" cy="364680"/>
          </a:xfrm>
          <a:prstGeom prst="rect">
            <a:avLst/>
          </a:prstGeom>
          <a:noFill/>
          <a:ln w="0">
            <a:noFill/>
          </a:ln>
        </p:spPr>
        <p:txBody>
          <a:bodyPr anchor="ctr">
            <a:noAutofit/>
          </a:bodyPr>
          <a:lstStyle/>
          <a:p>
            <a:pPr algn="r">
              <a:lnSpc>
                <a:spcPct val="100000"/>
              </a:lnSpc>
              <a:buNone/>
            </a:pPr>
            <a:fld id="{3A71DC99-2F49-4D59-A669-D60F36932356}" type="slidenum">
              <a:rPr lang="en-IN" sz="2000" b="0" strike="noStrike" spc="-1">
                <a:solidFill>
                  <a:srgbClr val="FEFFFF"/>
                </a:solidFill>
                <a:latin typeface="Century Gothic"/>
              </a:rPr>
              <a:pPr algn="r">
                <a:lnSpc>
                  <a:spcPct val="100000"/>
                </a:lnSpc>
                <a:buNone/>
              </a:pPr>
              <a:t>‹#›</a:t>
            </a:fld>
            <a:endParaRPr lang="en-IN" sz="2000" b="0" strike="noStrike" spc="-1">
              <a:latin typeface="Times New Roman"/>
            </a:endParaRPr>
          </a:p>
        </p:txBody>
      </p:sp>
      <p:sp>
        <p:nvSpPr>
          <p:cNvPr id="3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circle">
            <a:fillToRect l="25000" t="25000" r="75000" b="75000"/>
          </a:path>
        </a:gradFill>
        <a:effectLst/>
      </p:bgPr>
    </p:bg>
    <p:spTree>
      <p:nvGrpSpPr>
        <p:cNvPr id="1" name=""/>
        <p:cNvGrpSpPr/>
        <p:nvPr/>
      </p:nvGrpSpPr>
      <p:grpSpPr>
        <a:xfrm>
          <a:off x="0" y="0"/>
          <a:ext cx="0" cy="0"/>
          <a:chOff x="0" y="0"/>
          <a:chExt cx="0" cy="0"/>
        </a:xfrm>
      </p:grpSpPr>
      <p:grpSp>
        <p:nvGrpSpPr>
          <p:cNvPr id="69" name="Group 22"/>
          <p:cNvGrpSpPr/>
          <p:nvPr/>
        </p:nvGrpSpPr>
        <p:grpSpPr>
          <a:xfrm>
            <a:off x="0" y="228600"/>
            <a:ext cx="2851200" cy="6638400"/>
            <a:chOff x="0" y="228600"/>
            <a:chExt cx="2851200" cy="6638400"/>
          </a:xfrm>
        </p:grpSpPr>
        <p:sp>
          <p:nvSpPr>
            <p:cNvPr id="70" name="Freeform 1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1" name="Freeform 1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2" name="Freeform 1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3" name="Freeform 1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4" name="Freeform 1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5" name="Freeform 1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6" name="Freeform 1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7" name="Freeform 1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8" name="Freeform 1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9" name="Freeform 2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0" name="Freeform 2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1" name="Freeform 2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grpSp>
      <p:grpSp>
        <p:nvGrpSpPr>
          <p:cNvPr id="82" name="Group 9"/>
          <p:cNvGrpSpPr/>
          <p:nvPr/>
        </p:nvGrpSpPr>
        <p:grpSpPr>
          <a:xfrm>
            <a:off x="27360" y="-720"/>
            <a:ext cx="2356200" cy="6853680"/>
            <a:chOff x="27360" y="-720"/>
            <a:chExt cx="2356200" cy="6853680"/>
          </a:xfrm>
        </p:grpSpPr>
        <p:sp>
          <p:nvSpPr>
            <p:cNvPr id="83" name="Freeform 27"/>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4" name="Freeform 28"/>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5" name="Freeform 29"/>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6" name="Freeform 30"/>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7" name="Freeform 31"/>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8" name="Freeform 32"/>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9" name="Freeform 33"/>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0" name="Freeform 34"/>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1" name="Freeform 35"/>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2" name="Freeform 36"/>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3" name="Freeform 37"/>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4" name="Freeform 38"/>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scrgbClr r="0" g="0" b="0"/>
            </a:lnRef>
            <a:fillRef idx="0">
              <a:scrgbClr r="0" g="0" b="0"/>
            </a:fillRef>
            <a:effectRef idx="0">
              <a:scrgbClr r="0" g="0" b="0"/>
            </a:effectRef>
            <a:fontRef idx="minor"/>
          </p:style>
        </p:sp>
      </p:grpSp>
      <p:sp>
        <p:nvSpPr>
          <p:cNvPr id="95" name="Rectangle 6"/>
          <p:cNvSpPr/>
          <p:nvPr/>
        </p:nvSpPr>
        <p:spPr>
          <a:xfrm>
            <a:off x="0" y="0"/>
            <a:ext cx="182520" cy="6857640"/>
          </a:xfrm>
          <a:prstGeom prst="rect">
            <a:avLst/>
          </a:prstGeom>
          <a:solidFill>
            <a:schemeClr val="tx2"/>
          </a:solidFill>
          <a:ln>
            <a:noFill/>
          </a:ln>
          <a:effectLst>
            <a:outerShdw blurRad="3816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buNone/>
            </a:pPr>
            <a:r>
              <a:rPr lang="en-US" sz="3600" b="0" strike="noStrike" spc="-1">
                <a:solidFill>
                  <a:srgbClr val="262626"/>
                </a:solidFill>
                <a:latin typeface="Century Gothic"/>
              </a:rPr>
              <a:t>Click to edit Master title style</a:t>
            </a:r>
            <a:endParaRPr lang="en-US" sz="3600" b="0" strike="noStrike" spc="-1">
              <a:solidFill>
                <a:srgbClr val="000000"/>
              </a:solidFill>
              <a:latin typeface="Century Gothic"/>
            </a:endParaRPr>
          </a:p>
        </p:txBody>
      </p:sp>
      <p:sp>
        <p:nvSpPr>
          <p:cNvPr id="97" name="PlaceHolder 2"/>
          <p:cNvSpPr>
            <a:spLocks noGrp="1"/>
          </p:cNvSpPr>
          <p:nvPr>
            <p:ph type="body"/>
          </p:nvPr>
        </p:nvSpPr>
        <p:spPr>
          <a:xfrm>
            <a:off x="2589120" y="2133720"/>
            <a:ext cx="8915040" cy="3777120"/>
          </a:xfrm>
          <a:prstGeom prst="rect">
            <a:avLst/>
          </a:prstGeom>
          <a:noFill/>
          <a:ln w="0">
            <a:noFill/>
          </a:ln>
        </p:spPr>
        <p:txBody>
          <a:bodyPr anchor="t">
            <a:noAutofit/>
          </a:bodyPr>
          <a:lstStyle/>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rPr>
              <a:t>Click to edit Master text styles</a:t>
            </a:r>
          </a:p>
          <a:p>
            <a:pPr marL="743040" lvl="1" indent="-285840">
              <a:lnSpc>
                <a:spcPct val="100000"/>
              </a:lnSpc>
              <a:spcBef>
                <a:spcPts val="1001"/>
              </a:spcBef>
              <a:buClr>
                <a:srgbClr val="A53010"/>
              </a:buClr>
              <a:buFont typeface="Wingdings 3" charset="2"/>
              <a:buChar char=""/>
            </a:pPr>
            <a:r>
              <a:rPr lang="en-US" sz="1600" b="0" strike="noStrike" spc="-1">
                <a:solidFill>
                  <a:srgbClr val="404040"/>
                </a:solidFill>
                <a:latin typeface="Century Gothic"/>
              </a:rPr>
              <a:t>Second level</a:t>
            </a:r>
          </a:p>
          <a:p>
            <a:pPr marL="1143000" lvl="2" indent="-228600">
              <a:lnSpc>
                <a:spcPct val="100000"/>
              </a:lnSpc>
              <a:spcBef>
                <a:spcPts val="1001"/>
              </a:spcBef>
              <a:buClr>
                <a:srgbClr val="A53010"/>
              </a:buClr>
              <a:buFont typeface="Wingdings 3" charset="2"/>
              <a:buChar char=""/>
            </a:pPr>
            <a:r>
              <a:rPr lang="en-US" sz="1400" b="0" strike="noStrike" spc="-1">
                <a:solidFill>
                  <a:srgbClr val="404040"/>
                </a:solidFill>
                <a:latin typeface="Century Gothic"/>
              </a:rPr>
              <a:t>Third level</a:t>
            </a:r>
          </a:p>
          <a:p>
            <a:pPr marL="1600200" lvl="3" indent="-22860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Fourth level</a:t>
            </a:r>
          </a:p>
          <a:p>
            <a:pPr marL="2057400" lvl="4" indent="-22860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Fifth level</a:t>
            </a:r>
          </a:p>
        </p:txBody>
      </p:sp>
      <p:sp>
        <p:nvSpPr>
          <p:cNvPr id="98" name="PlaceHolder 3"/>
          <p:cNvSpPr>
            <a:spLocks noGrp="1"/>
          </p:cNvSpPr>
          <p:nvPr>
            <p:ph type="dt"/>
          </p:nvPr>
        </p:nvSpPr>
        <p:spPr>
          <a:xfrm>
            <a:off x="10361520" y="6130440"/>
            <a:ext cx="1145880" cy="370080"/>
          </a:xfrm>
          <a:prstGeom prst="rect">
            <a:avLst/>
          </a:prstGeom>
          <a:noFill/>
          <a:ln w="0">
            <a:noFill/>
          </a:ln>
        </p:spPr>
        <p:txBody>
          <a:bodyPr anchor="ctr">
            <a:noAutofit/>
          </a:bodyPr>
          <a:lstStyle/>
          <a:p>
            <a:pPr algn="r">
              <a:lnSpc>
                <a:spcPct val="100000"/>
              </a:lnSpc>
              <a:buNone/>
            </a:pPr>
            <a:fld id="{A5B31E33-D54C-4D65-BB58-F1DFED284776}" type="datetime">
              <a:rPr lang="en-IN" sz="900" b="0" strike="noStrike" spc="-1">
                <a:solidFill>
                  <a:srgbClr val="8B8B8B"/>
                </a:solidFill>
                <a:latin typeface="Century Gothic"/>
              </a:rPr>
              <a:pPr algn="r">
                <a:lnSpc>
                  <a:spcPct val="100000"/>
                </a:lnSpc>
                <a:buNone/>
              </a:pPr>
              <a:t>19-11-2022</a:t>
            </a:fld>
            <a:endParaRPr lang="en-IN" sz="900" b="0" strike="noStrike" spc="-1">
              <a:latin typeface="Times New Roman"/>
            </a:endParaRPr>
          </a:p>
        </p:txBody>
      </p:sp>
      <p:sp>
        <p:nvSpPr>
          <p:cNvPr id="99" name="PlaceHolder 4"/>
          <p:cNvSpPr>
            <a:spLocks noGrp="1"/>
          </p:cNvSpPr>
          <p:nvPr>
            <p:ph type="ftr"/>
          </p:nvPr>
        </p:nvSpPr>
        <p:spPr>
          <a:xfrm>
            <a:off x="2589120" y="6135840"/>
            <a:ext cx="7619760" cy="364680"/>
          </a:xfrm>
          <a:prstGeom prst="rect">
            <a:avLst/>
          </a:prstGeom>
          <a:noFill/>
          <a:ln w="0">
            <a:noFill/>
          </a:ln>
        </p:spPr>
        <p:txBody>
          <a:bodyPr anchor="ctr">
            <a:noAutofit/>
          </a:bodyPr>
          <a:lstStyle/>
          <a:p>
            <a:endParaRPr lang="en-IN" sz="2400" b="0" strike="noStrike" spc="-1">
              <a:latin typeface="Times New Roman"/>
            </a:endParaRPr>
          </a:p>
        </p:txBody>
      </p:sp>
      <p:sp>
        <p:nvSpPr>
          <p:cNvPr id="100" name="Freeform 11"/>
          <p:cNvSpPr/>
          <p:nvPr/>
        </p:nvSpPr>
        <p:spPr>
          <a:xfrm flipV="1">
            <a:off x="-3960" y="71388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01" name="PlaceHolder 5"/>
          <p:cNvSpPr>
            <a:spLocks noGrp="1"/>
          </p:cNvSpPr>
          <p:nvPr>
            <p:ph type="sldNum"/>
          </p:nvPr>
        </p:nvSpPr>
        <p:spPr>
          <a:xfrm>
            <a:off x="531720" y="787680"/>
            <a:ext cx="779400" cy="364680"/>
          </a:xfrm>
          <a:prstGeom prst="rect">
            <a:avLst/>
          </a:prstGeom>
          <a:noFill/>
          <a:ln w="0">
            <a:noFill/>
          </a:ln>
        </p:spPr>
        <p:txBody>
          <a:bodyPr anchor="ctr">
            <a:noAutofit/>
          </a:bodyPr>
          <a:lstStyle/>
          <a:p>
            <a:pPr algn="r">
              <a:lnSpc>
                <a:spcPct val="100000"/>
              </a:lnSpc>
              <a:buNone/>
            </a:pPr>
            <a:fld id="{54E2F708-82A2-41C5-8479-0981AFEC48D6}" type="slidenum">
              <a:rPr lang="en-IN" sz="2000" b="0" strike="noStrike" spc="-1">
                <a:solidFill>
                  <a:srgbClr val="FEFFFF"/>
                </a:solidFill>
                <a:latin typeface="Century Gothic"/>
              </a:rPr>
              <a:pPr algn="r">
                <a:lnSpc>
                  <a:spcPct val="100000"/>
                </a:lnSpc>
                <a:buNone/>
              </a:pPr>
              <a:t>‹#›</a:t>
            </a:fld>
            <a:endParaRPr lang="en-IN" sz="2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circle">
            <a:fillToRect l="25000" t="25000" r="75000" b="75000"/>
          </a:path>
        </a:gradFill>
        <a:effectLst/>
      </p:bgPr>
    </p:bg>
    <p:spTree>
      <p:nvGrpSpPr>
        <p:cNvPr id="1" name=""/>
        <p:cNvGrpSpPr/>
        <p:nvPr/>
      </p:nvGrpSpPr>
      <p:grpSpPr>
        <a:xfrm>
          <a:off x="0" y="0"/>
          <a:ext cx="0" cy="0"/>
          <a:chOff x="0" y="0"/>
          <a:chExt cx="0" cy="0"/>
        </a:xfrm>
      </p:grpSpPr>
      <p:grpSp>
        <p:nvGrpSpPr>
          <p:cNvPr id="138" name="Group 22"/>
          <p:cNvGrpSpPr/>
          <p:nvPr/>
        </p:nvGrpSpPr>
        <p:grpSpPr>
          <a:xfrm>
            <a:off x="0" y="228600"/>
            <a:ext cx="2851200" cy="6638400"/>
            <a:chOff x="0" y="228600"/>
            <a:chExt cx="2851200" cy="6638400"/>
          </a:xfrm>
        </p:grpSpPr>
        <p:sp>
          <p:nvSpPr>
            <p:cNvPr id="139" name="Freeform 1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40" name="Freeform 1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41" name="Freeform 1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42" name="Freeform 1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43" name="Freeform 1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44" name="Freeform 1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45" name="Freeform 1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46" name="Freeform 1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47" name="Freeform 1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48" name="Freeform 2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49" name="Freeform 2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50" name="Freeform 2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grpSp>
      <p:grpSp>
        <p:nvGrpSpPr>
          <p:cNvPr id="151" name="Group 9"/>
          <p:cNvGrpSpPr/>
          <p:nvPr/>
        </p:nvGrpSpPr>
        <p:grpSpPr>
          <a:xfrm>
            <a:off x="27360" y="-720"/>
            <a:ext cx="2356200" cy="6853680"/>
            <a:chOff x="27360" y="-720"/>
            <a:chExt cx="2356200" cy="6853680"/>
          </a:xfrm>
        </p:grpSpPr>
        <p:sp>
          <p:nvSpPr>
            <p:cNvPr id="152" name="Freeform 27"/>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53" name="Freeform 28"/>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54" name="Freeform 29"/>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55" name="Freeform 30"/>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56" name="Freeform 31"/>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57" name="Freeform 32"/>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58" name="Freeform 33"/>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59" name="Freeform 34"/>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60" name="Freeform 35"/>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61" name="Freeform 36"/>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62" name="Freeform 37"/>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63" name="Freeform 38"/>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scrgbClr r="0" g="0" b="0"/>
            </a:lnRef>
            <a:fillRef idx="0">
              <a:scrgbClr r="0" g="0" b="0"/>
            </a:fillRef>
            <a:effectRef idx="0">
              <a:scrgbClr r="0" g="0" b="0"/>
            </a:effectRef>
            <a:fontRef idx="minor"/>
          </p:style>
        </p:sp>
      </p:grpSp>
      <p:sp>
        <p:nvSpPr>
          <p:cNvPr id="164" name="Rectangle 6"/>
          <p:cNvSpPr/>
          <p:nvPr/>
        </p:nvSpPr>
        <p:spPr>
          <a:xfrm>
            <a:off x="0" y="0"/>
            <a:ext cx="182520" cy="6857640"/>
          </a:xfrm>
          <a:prstGeom prst="rect">
            <a:avLst/>
          </a:prstGeom>
          <a:solidFill>
            <a:schemeClr val="tx2"/>
          </a:solidFill>
          <a:ln>
            <a:noFill/>
          </a:ln>
          <a:effectLst>
            <a:outerShdw blurRad="3816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65"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buNone/>
            </a:pPr>
            <a:r>
              <a:rPr lang="en-US" sz="3600" b="0" strike="noStrike" spc="-1">
                <a:solidFill>
                  <a:srgbClr val="262626"/>
                </a:solidFill>
                <a:latin typeface="Century Gothic"/>
              </a:rPr>
              <a:t>Click to edit Master title style</a:t>
            </a:r>
            <a:endParaRPr lang="en-US" sz="3600" b="0" strike="noStrike" spc="-1">
              <a:solidFill>
                <a:srgbClr val="000000"/>
              </a:solidFill>
              <a:latin typeface="Century Gothic"/>
            </a:endParaRPr>
          </a:p>
        </p:txBody>
      </p:sp>
      <p:sp>
        <p:nvSpPr>
          <p:cNvPr id="166" name="PlaceHolder 2"/>
          <p:cNvSpPr>
            <a:spLocks noGrp="1"/>
          </p:cNvSpPr>
          <p:nvPr>
            <p:ph type="dt"/>
          </p:nvPr>
        </p:nvSpPr>
        <p:spPr>
          <a:xfrm>
            <a:off x="10361520" y="6130440"/>
            <a:ext cx="1145880" cy="370080"/>
          </a:xfrm>
          <a:prstGeom prst="rect">
            <a:avLst/>
          </a:prstGeom>
          <a:noFill/>
          <a:ln w="0">
            <a:noFill/>
          </a:ln>
        </p:spPr>
        <p:txBody>
          <a:bodyPr anchor="ctr">
            <a:noAutofit/>
          </a:bodyPr>
          <a:lstStyle/>
          <a:p>
            <a:pPr algn="r">
              <a:lnSpc>
                <a:spcPct val="100000"/>
              </a:lnSpc>
              <a:buNone/>
            </a:pPr>
            <a:fld id="{BDEC389A-DE09-4736-82F6-42877C8B9327}" type="datetime">
              <a:rPr lang="en-IN" sz="900" b="0" strike="noStrike" spc="-1">
                <a:solidFill>
                  <a:srgbClr val="8B8B8B"/>
                </a:solidFill>
                <a:latin typeface="Century Gothic"/>
              </a:rPr>
              <a:pPr algn="r">
                <a:lnSpc>
                  <a:spcPct val="100000"/>
                </a:lnSpc>
                <a:buNone/>
              </a:pPr>
              <a:t>19-11-2022</a:t>
            </a:fld>
            <a:endParaRPr lang="en-IN" sz="900" b="0" strike="noStrike" spc="-1">
              <a:latin typeface="Times New Roman"/>
            </a:endParaRPr>
          </a:p>
        </p:txBody>
      </p:sp>
      <p:sp>
        <p:nvSpPr>
          <p:cNvPr id="167" name="PlaceHolder 3"/>
          <p:cNvSpPr>
            <a:spLocks noGrp="1"/>
          </p:cNvSpPr>
          <p:nvPr>
            <p:ph type="ftr"/>
          </p:nvPr>
        </p:nvSpPr>
        <p:spPr>
          <a:xfrm>
            <a:off x="2589120" y="6135840"/>
            <a:ext cx="7619760" cy="364680"/>
          </a:xfrm>
          <a:prstGeom prst="rect">
            <a:avLst/>
          </a:prstGeom>
          <a:noFill/>
          <a:ln w="0">
            <a:noFill/>
          </a:ln>
        </p:spPr>
        <p:txBody>
          <a:bodyPr anchor="ctr">
            <a:noAutofit/>
          </a:bodyPr>
          <a:lstStyle/>
          <a:p>
            <a:endParaRPr lang="en-IN" sz="2400" b="0" strike="noStrike" spc="-1">
              <a:latin typeface="Times New Roman"/>
            </a:endParaRPr>
          </a:p>
        </p:txBody>
      </p:sp>
      <p:sp>
        <p:nvSpPr>
          <p:cNvPr id="168" name="Freeform 11"/>
          <p:cNvSpPr/>
          <p:nvPr/>
        </p:nvSpPr>
        <p:spPr>
          <a:xfrm flipV="1">
            <a:off x="-3960" y="71388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69" name="PlaceHolder 4"/>
          <p:cNvSpPr>
            <a:spLocks noGrp="1"/>
          </p:cNvSpPr>
          <p:nvPr>
            <p:ph type="sldNum"/>
          </p:nvPr>
        </p:nvSpPr>
        <p:spPr>
          <a:xfrm>
            <a:off x="531720" y="787680"/>
            <a:ext cx="779400" cy="364680"/>
          </a:xfrm>
          <a:prstGeom prst="rect">
            <a:avLst/>
          </a:prstGeom>
          <a:noFill/>
          <a:ln w="0">
            <a:noFill/>
          </a:ln>
        </p:spPr>
        <p:txBody>
          <a:bodyPr anchor="ctr">
            <a:noAutofit/>
          </a:bodyPr>
          <a:lstStyle/>
          <a:p>
            <a:pPr algn="r">
              <a:lnSpc>
                <a:spcPct val="100000"/>
              </a:lnSpc>
              <a:buNone/>
            </a:pPr>
            <a:fld id="{872F9776-41F3-47F6-9E5D-B6B71A6F5505}" type="slidenum">
              <a:rPr lang="en-IN" sz="2000" b="0" strike="noStrike" spc="-1">
                <a:solidFill>
                  <a:srgbClr val="FEFFFF"/>
                </a:solidFill>
                <a:latin typeface="Century Gothic"/>
              </a:rPr>
              <a:pPr algn="r">
                <a:lnSpc>
                  <a:spcPct val="100000"/>
                </a:lnSpc>
                <a:buNone/>
              </a:pPr>
              <a:t>‹#›</a:t>
            </a:fld>
            <a:endParaRPr lang="en-IN" sz="2000" b="0" strike="noStrike" spc="-1">
              <a:latin typeface="Times New Roman"/>
            </a:endParaRPr>
          </a:p>
        </p:txBody>
      </p:sp>
      <p:sp>
        <p:nvSpPr>
          <p:cNvPr id="170"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r>
              <a:rPr lang="en-IN" sz="5320" b="0" strike="noStrike" spc="-1">
                <a:solidFill>
                  <a:srgbClr val="000000"/>
                </a:solidFill>
                <a:latin typeface="Noto Sans"/>
              </a:rPr>
              <a:t>Click to edit the title text format</a:t>
            </a:r>
          </a:p>
        </p:txBody>
      </p:sp>
      <p:sp>
        <p:nvSpPr>
          <p:cNvPr id="208" name="PlaceHolder 2"/>
          <p:cNvSpPr>
            <a:spLocks noGrp="1"/>
          </p:cNvSpPr>
          <p:nvPr>
            <p:ph type="body"/>
          </p:nvPr>
        </p:nvSpPr>
        <p:spPr>
          <a:xfrm>
            <a:off x="609480" y="2100960"/>
            <a:ext cx="10971360" cy="3479400"/>
          </a:xfrm>
          <a:prstGeom prst="rect">
            <a:avLst/>
          </a:prstGeom>
          <a:solidFill>
            <a:srgbClr val="729FCF"/>
          </a:solidFill>
          <a:ln w="0">
            <a:solidFill>
              <a:srgbClr val="3465A4"/>
            </a:solidFill>
          </a:ln>
        </p:spPr>
        <p:txBody>
          <a:bodyPr lIns="0" tIns="0" rIns="0" bIns="0" anchor="t">
            <a:noAutofit/>
          </a:bodyPr>
          <a:lstStyle/>
          <a:p>
            <a:pPr marL="432000" indent="-324000">
              <a:spcBef>
                <a:spcPts val="1712"/>
              </a:spcBef>
              <a:buClr>
                <a:srgbClr val="000000"/>
              </a:buClr>
              <a:buSzPct val="45000"/>
              <a:buFont typeface="Wingdings" charset="2"/>
              <a:buChar char=""/>
            </a:pPr>
            <a:r>
              <a:rPr lang="en-IN" sz="3870" b="0" strike="noStrike" spc="-1">
                <a:solidFill>
                  <a:srgbClr val="FFFFFF"/>
                </a:solidFill>
                <a:latin typeface="Arial"/>
              </a:rPr>
              <a:t>Click to edit the outline text format</a:t>
            </a:r>
          </a:p>
          <a:p>
            <a:pPr marL="864000" lvl="1" indent="-324000">
              <a:spcBef>
                <a:spcPts val="1369"/>
              </a:spcBef>
              <a:buClr>
                <a:srgbClr val="000000"/>
              </a:buClr>
              <a:buSzPct val="75000"/>
              <a:buFont typeface="Symbol" charset="2"/>
              <a:buChar char=""/>
            </a:pPr>
            <a:r>
              <a:rPr lang="en-IN" sz="3390" b="0" strike="noStrike" spc="-1">
                <a:solidFill>
                  <a:srgbClr val="FFFFFF"/>
                </a:solidFill>
                <a:latin typeface="Arial"/>
              </a:rPr>
              <a:t>Second Outline Level</a:t>
            </a:r>
          </a:p>
          <a:p>
            <a:pPr marL="1296000" lvl="2" indent="-288000">
              <a:spcBef>
                <a:spcPts val="1026"/>
              </a:spcBef>
              <a:buClr>
                <a:srgbClr val="000000"/>
              </a:buClr>
              <a:buSzPct val="45000"/>
              <a:buFont typeface="Wingdings" charset="2"/>
              <a:buChar char=""/>
            </a:pPr>
            <a:r>
              <a:rPr lang="en-IN" sz="2910" b="0" strike="noStrike" spc="-1">
                <a:solidFill>
                  <a:srgbClr val="FFFFFF"/>
                </a:solidFill>
                <a:latin typeface="Arial"/>
              </a:rPr>
              <a:t>Third Outline Level</a:t>
            </a:r>
          </a:p>
          <a:p>
            <a:pPr marL="1728000" lvl="3" indent="-216000">
              <a:spcBef>
                <a:spcPts val="683"/>
              </a:spcBef>
              <a:buClr>
                <a:srgbClr val="000000"/>
              </a:buClr>
              <a:buSzPct val="75000"/>
              <a:buFont typeface="Symbol" charset="2"/>
              <a:buChar char=""/>
            </a:pPr>
            <a:r>
              <a:rPr lang="en-IN" sz="2420" b="0" strike="noStrike" spc="-1">
                <a:solidFill>
                  <a:srgbClr val="FFFFFF"/>
                </a:solidFill>
                <a:latin typeface="Arial"/>
              </a:rPr>
              <a:t>Fourth Outline Level</a:t>
            </a:r>
          </a:p>
          <a:p>
            <a:pPr marL="2160000" lvl="4" indent="-216000">
              <a:spcBef>
                <a:spcPts val="340"/>
              </a:spcBef>
              <a:buClr>
                <a:srgbClr val="000000"/>
              </a:buClr>
              <a:buSzPct val="45000"/>
              <a:buFont typeface="Wingdings" charset="2"/>
              <a:buChar char=""/>
            </a:pPr>
            <a:r>
              <a:rPr lang="en-IN" sz="2420" b="0" strike="noStrike" spc="-1">
                <a:solidFill>
                  <a:srgbClr val="FFFFFF"/>
                </a:solidFill>
                <a:latin typeface="Arial"/>
              </a:rPr>
              <a:t>Fifth Outline Level</a:t>
            </a:r>
          </a:p>
          <a:p>
            <a:pPr marL="2592000" lvl="5" indent="-216000">
              <a:spcBef>
                <a:spcPts val="340"/>
              </a:spcBef>
              <a:buClr>
                <a:srgbClr val="000000"/>
              </a:buClr>
              <a:buSzPct val="45000"/>
              <a:buFont typeface="Wingdings" charset="2"/>
              <a:buChar char=""/>
            </a:pPr>
            <a:r>
              <a:rPr lang="en-IN" sz="2420" b="0" strike="noStrike" spc="-1">
                <a:solidFill>
                  <a:srgbClr val="FFFFFF"/>
                </a:solidFill>
                <a:latin typeface="Arial"/>
              </a:rPr>
              <a:t>Sixth Outline Level</a:t>
            </a:r>
          </a:p>
          <a:p>
            <a:pPr marL="3024000" lvl="6" indent="-216000">
              <a:spcBef>
                <a:spcPts val="340"/>
              </a:spcBef>
              <a:buClr>
                <a:srgbClr val="000000"/>
              </a:buClr>
              <a:buSzPct val="45000"/>
              <a:buFont typeface="Wingdings" charset="2"/>
              <a:buChar char=""/>
            </a:pPr>
            <a:r>
              <a:rPr lang="en-IN" sz="2420" b="0" strike="noStrike" spc="-1">
                <a:solidFill>
                  <a:srgbClr val="FFFFFF"/>
                </a:solidFill>
                <a:latin typeface="Arial"/>
              </a:rPr>
              <a:t>Seventh Outline Level</a:t>
            </a:r>
          </a:p>
        </p:txBody>
      </p:sp>
      <p:pic>
        <p:nvPicPr>
          <p:cNvPr id="209" name="Picture 208"/>
          <p:cNvPicPr/>
          <p:nvPr/>
        </p:nvPicPr>
        <p:blipFill>
          <a:blip r:embed="rId14"/>
          <a:stretch/>
        </p:blipFill>
        <p:spPr>
          <a:xfrm>
            <a:off x="11892240" y="360"/>
            <a:ext cx="299520" cy="6857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subTitle"/>
          </p:nvPr>
        </p:nvSpPr>
        <p:spPr>
          <a:xfrm>
            <a:off x="1178640" y="406440"/>
            <a:ext cx="10325520" cy="6451200"/>
          </a:xfrm>
          <a:prstGeom prst="rect">
            <a:avLst/>
          </a:prstGeom>
          <a:noFill/>
          <a:ln w="0">
            <a:noFill/>
          </a:ln>
        </p:spPr>
        <p:txBody>
          <a:bodyPr anchor="t">
            <a:normAutofit/>
          </a:bodyPr>
          <a:lstStyle/>
          <a:p>
            <a:pPr marL="457200" algn="ctr">
              <a:lnSpc>
                <a:spcPct val="100000"/>
              </a:lnSpc>
              <a:spcBef>
                <a:spcPts val="1001"/>
              </a:spcBef>
              <a:buNone/>
              <a:tabLst>
                <a:tab pos="0" algn="l"/>
              </a:tabLst>
            </a:pPr>
            <a:endParaRPr lang="en-IN" sz="3200" b="0" strike="noStrike" spc="-1" dirty="0">
              <a:latin typeface="Arial"/>
            </a:endParaRPr>
          </a:p>
          <a:p>
            <a:pPr marL="457200" algn="ctr">
              <a:lnSpc>
                <a:spcPct val="100000"/>
              </a:lnSpc>
              <a:spcBef>
                <a:spcPts val="1001"/>
              </a:spcBef>
              <a:buNone/>
              <a:tabLst>
                <a:tab pos="0" algn="l"/>
              </a:tabLst>
            </a:pPr>
            <a:r>
              <a:rPr lang="en-IN" sz="3600" b="1" i="1" strike="noStrike" spc="-1" dirty="0">
                <a:solidFill>
                  <a:srgbClr val="8B8B8B"/>
                </a:solidFill>
                <a:latin typeface="comic"/>
              </a:rPr>
              <a:t>INDUSTRY SPECIFIC INTELLIGENCE FIRE MANAGEMENT SYSTEM</a:t>
            </a:r>
            <a:endParaRPr lang="en-IN" sz="3600" b="0" strike="noStrike" spc="-1" dirty="0">
              <a:latin typeface="Arial"/>
            </a:endParaRPr>
          </a:p>
          <a:p>
            <a:pPr marL="457200">
              <a:lnSpc>
                <a:spcPct val="100000"/>
              </a:lnSpc>
              <a:spcBef>
                <a:spcPts val="1001"/>
              </a:spcBef>
              <a:buNone/>
              <a:tabLst>
                <a:tab pos="0" algn="l"/>
              </a:tabLst>
            </a:pPr>
            <a:r>
              <a:rPr lang="en-IN" sz="2400" b="1" i="1" strike="noStrike" spc="-1" dirty="0">
                <a:solidFill>
                  <a:srgbClr val="8B8B8B"/>
                </a:solidFill>
                <a:latin typeface="Times New Roman"/>
              </a:rPr>
              <a:t>TEAM MENTOR:</a:t>
            </a:r>
            <a:endParaRPr lang="en-IN" sz="2400" b="0" strike="noStrike" spc="-1" dirty="0">
              <a:latin typeface="Arial"/>
            </a:endParaRPr>
          </a:p>
          <a:p>
            <a:pPr marL="457200">
              <a:lnSpc>
                <a:spcPct val="100000"/>
              </a:lnSpc>
              <a:spcBef>
                <a:spcPts val="1001"/>
              </a:spcBef>
              <a:buNone/>
              <a:tabLst>
                <a:tab pos="0" algn="l"/>
              </a:tabLst>
            </a:pPr>
            <a:r>
              <a:rPr lang="en-IN" sz="2000" b="0" strike="noStrike" spc="-1" dirty="0" err="1">
                <a:solidFill>
                  <a:srgbClr val="8B8B8B"/>
                </a:solidFill>
                <a:latin typeface="Times New Roman"/>
              </a:rPr>
              <a:t>Pavithra</a:t>
            </a:r>
            <a:r>
              <a:rPr lang="en-IN" sz="2000" b="0" strike="noStrike" spc="-1" dirty="0">
                <a:solidFill>
                  <a:srgbClr val="8B8B8B"/>
                </a:solidFill>
                <a:latin typeface="Times New Roman"/>
              </a:rPr>
              <a:t> M M.E(</a:t>
            </a:r>
            <a:r>
              <a:rPr lang="en-IN" sz="2000" b="0" strike="noStrike" spc="-1" dirty="0" err="1">
                <a:solidFill>
                  <a:srgbClr val="8B8B8B"/>
                </a:solidFill>
                <a:latin typeface="Times New Roman"/>
              </a:rPr>
              <a:t>Ph.D</a:t>
            </a:r>
            <a:r>
              <a:rPr lang="en-IN" sz="2000" b="0" strike="noStrike" spc="-1" dirty="0">
                <a:solidFill>
                  <a:srgbClr val="8B8B8B"/>
                </a:solidFill>
                <a:latin typeface="Times New Roman"/>
              </a:rPr>
              <a:t>)</a:t>
            </a:r>
            <a:endParaRPr lang="en-IN" sz="2000" b="0" strike="noStrike" spc="-1" dirty="0">
              <a:latin typeface="Arial"/>
            </a:endParaRPr>
          </a:p>
          <a:p>
            <a:pPr marL="457200">
              <a:lnSpc>
                <a:spcPct val="100000"/>
              </a:lnSpc>
              <a:spcBef>
                <a:spcPts val="1001"/>
              </a:spcBef>
              <a:buNone/>
              <a:tabLst>
                <a:tab pos="0" algn="l"/>
              </a:tabLst>
            </a:pPr>
            <a:r>
              <a:rPr lang="en-IN" sz="2000" b="0" strike="noStrike" spc="-1" dirty="0">
                <a:solidFill>
                  <a:srgbClr val="8B8B8B"/>
                </a:solidFill>
                <a:latin typeface="Times New Roman"/>
              </a:rPr>
              <a:t>Assistant processor/CSE</a:t>
            </a:r>
            <a:endParaRPr lang="en-IN" sz="2000" b="0" strike="noStrike" spc="-1" dirty="0">
              <a:latin typeface="Arial"/>
            </a:endParaRPr>
          </a:p>
          <a:p>
            <a:pPr marL="457200" algn="r">
              <a:lnSpc>
                <a:spcPct val="100000"/>
              </a:lnSpc>
              <a:spcBef>
                <a:spcPts val="1001"/>
              </a:spcBef>
              <a:buNone/>
              <a:tabLst>
                <a:tab pos="0" algn="l"/>
              </a:tabLst>
            </a:pPr>
            <a:r>
              <a:rPr lang="en-IN" sz="2400" b="1" i="1" strike="noStrike" spc="-1" dirty="0">
                <a:solidFill>
                  <a:srgbClr val="8B8B8B"/>
                </a:solidFill>
                <a:latin typeface="Times New Roman"/>
              </a:rPr>
              <a:t>TEAM ID</a:t>
            </a:r>
            <a:r>
              <a:rPr lang="en-IN" sz="2400" b="0" i="1" strike="noStrike" spc="-1" dirty="0">
                <a:solidFill>
                  <a:srgbClr val="8B8B8B"/>
                </a:solidFill>
                <a:latin typeface="Times New Roman"/>
              </a:rPr>
              <a:t>: </a:t>
            </a:r>
            <a:r>
              <a:rPr lang="en-IN" sz="2400" b="1" i="1" strike="noStrike" spc="-1" dirty="0">
                <a:solidFill>
                  <a:srgbClr val="8B8B8B"/>
                </a:solidFill>
                <a:latin typeface="Times New Roman"/>
              </a:rPr>
              <a:t>PNT2022TMID42571</a:t>
            </a:r>
            <a:endParaRPr lang="en-IN" sz="2400" b="0" strike="noStrike" spc="-1" dirty="0">
              <a:latin typeface="Arial"/>
            </a:endParaRPr>
          </a:p>
          <a:p>
            <a:pPr marL="3657600" algn="r">
              <a:lnSpc>
                <a:spcPct val="100000"/>
              </a:lnSpc>
              <a:spcBef>
                <a:spcPts val="1001"/>
              </a:spcBef>
              <a:buNone/>
              <a:tabLst>
                <a:tab pos="0" algn="l"/>
              </a:tabLst>
            </a:pPr>
            <a:r>
              <a:rPr lang="en-IN" sz="2000" b="0" strike="noStrike" spc="-1" dirty="0" err="1">
                <a:solidFill>
                  <a:srgbClr val="8B8B8B"/>
                </a:solidFill>
                <a:latin typeface="Times New Roman"/>
              </a:rPr>
              <a:t>Danaendraraj</a:t>
            </a:r>
            <a:r>
              <a:rPr lang="en-IN" sz="2000" b="0" strike="noStrike" spc="-1" dirty="0">
                <a:solidFill>
                  <a:srgbClr val="8B8B8B"/>
                </a:solidFill>
                <a:latin typeface="Times New Roman"/>
              </a:rPr>
              <a:t> R             -711119104019</a:t>
            </a:r>
            <a:endParaRPr lang="en-IN" sz="2000" b="0" strike="noStrike" spc="-1" dirty="0">
              <a:latin typeface="Arial"/>
            </a:endParaRPr>
          </a:p>
          <a:p>
            <a:pPr marL="3657600" algn="r">
              <a:lnSpc>
                <a:spcPct val="100000"/>
              </a:lnSpc>
              <a:spcBef>
                <a:spcPts val="1001"/>
              </a:spcBef>
              <a:buNone/>
              <a:tabLst>
                <a:tab pos="0" algn="l"/>
              </a:tabLst>
            </a:pPr>
            <a:r>
              <a:rPr lang="en-IN" sz="2000" b="0" strike="noStrike" spc="-1" dirty="0" err="1">
                <a:solidFill>
                  <a:srgbClr val="8B8B8B"/>
                </a:solidFill>
                <a:latin typeface="Times New Roman"/>
              </a:rPr>
              <a:t>Boomeswaran</a:t>
            </a:r>
            <a:r>
              <a:rPr lang="en-IN" sz="2000" b="0" strike="noStrike" spc="-1" dirty="0">
                <a:solidFill>
                  <a:srgbClr val="8B8B8B"/>
                </a:solidFill>
                <a:latin typeface="Times New Roman"/>
              </a:rPr>
              <a:t> V            -711119104017</a:t>
            </a:r>
            <a:endParaRPr lang="en-IN" sz="2000" b="0" strike="noStrike" spc="-1" dirty="0">
              <a:latin typeface="Arial"/>
            </a:endParaRPr>
          </a:p>
          <a:p>
            <a:pPr marL="3657600" algn="r">
              <a:lnSpc>
                <a:spcPct val="100000"/>
              </a:lnSpc>
              <a:spcBef>
                <a:spcPts val="1001"/>
              </a:spcBef>
              <a:buNone/>
              <a:tabLst>
                <a:tab pos="0" algn="l"/>
              </a:tabLst>
            </a:pPr>
            <a:r>
              <a:rPr lang="en-IN" sz="2000" b="0" strike="noStrike" spc="-1" dirty="0" err="1">
                <a:solidFill>
                  <a:srgbClr val="8B8B8B"/>
                </a:solidFill>
                <a:latin typeface="Times New Roman"/>
              </a:rPr>
              <a:t>Chilakam</a:t>
            </a:r>
            <a:r>
              <a:rPr lang="en-IN" sz="2000" b="0" strike="noStrike" spc="-1" dirty="0">
                <a:solidFill>
                  <a:srgbClr val="8B8B8B"/>
                </a:solidFill>
                <a:latin typeface="Times New Roman"/>
              </a:rPr>
              <a:t> </a:t>
            </a:r>
            <a:r>
              <a:rPr lang="en-IN" sz="2000" b="0" strike="noStrike" spc="-1" dirty="0" err="1">
                <a:solidFill>
                  <a:srgbClr val="8B8B8B"/>
                </a:solidFill>
                <a:latin typeface="Times New Roman"/>
              </a:rPr>
              <a:t>Bindu</a:t>
            </a:r>
            <a:r>
              <a:rPr lang="en-IN" sz="2000" b="0" strike="noStrike" spc="-1" dirty="0">
                <a:solidFill>
                  <a:srgbClr val="8B8B8B"/>
                </a:solidFill>
                <a:latin typeface="Times New Roman"/>
              </a:rPr>
              <a:t> Reddy   -711119104018</a:t>
            </a:r>
            <a:endParaRPr lang="en-IN" sz="2000" b="0" strike="noStrike" spc="-1" dirty="0">
              <a:latin typeface="Arial"/>
            </a:endParaRPr>
          </a:p>
          <a:p>
            <a:pPr marL="3657600" algn="r">
              <a:lnSpc>
                <a:spcPct val="100000"/>
              </a:lnSpc>
              <a:spcBef>
                <a:spcPts val="1001"/>
              </a:spcBef>
              <a:buNone/>
              <a:tabLst>
                <a:tab pos="0" algn="l"/>
              </a:tabLst>
            </a:pPr>
            <a:r>
              <a:rPr lang="en-IN" sz="2000" b="0" strike="noStrike" spc="-1" dirty="0" err="1">
                <a:solidFill>
                  <a:srgbClr val="8B8B8B"/>
                </a:solidFill>
                <a:latin typeface="Times New Roman"/>
              </a:rPr>
              <a:t>Gayam</a:t>
            </a:r>
            <a:r>
              <a:rPr lang="en-IN" sz="2000" b="0" strike="noStrike" spc="-1" dirty="0">
                <a:solidFill>
                  <a:srgbClr val="8B8B8B"/>
                </a:solidFill>
                <a:latin typeface="Times New Roman"/>
              </a:rPr>
              <a:t> </a:t>
            </a:r>
            <a:r>
              <a:rPr lang="en-IN" sz="2000" b="0" strike="noStrike" spc="-1" dirty="0" err="1">
                <a:solidFill>
                  <a:srgbClr val="8B8B8B"/>
                </a:solidFill>
                <a:latin typeface="Times New Roman"/>
              </a:rPr>
              <a:t>Naveena</a:t>
            </a:r>
            <a:r>
              <a:rPr lang="en-IN" sz="2000" b="0" strike="noStrike" spc="-1" dirty="0">
                <a:solidFill>
                  <a:srgbClr val="8B8B8B"/>
                </a:solidFill>
                <a:latin typeface="Times New Roman"/>
              </a:rPr>
              <a:t>            -711119104023</a:t>
            </a:r>
            <a:endParaRPr lang="en-IN" sz="2000" b="0" strike="noStrike" spc="-1" dirty="0">
              <a:latin typeface="Arial"/>
            </a:endParaRPr>
          </a:p>
          <a:p>
            <a:pPr marL="457200" algn="r">
              <a:lnSpc>
                <a:spcPct val="100000"/>
              </a:lnSpc>
              <a:spcBef>
                <a:spcPts val="1001"/>
              </a:spcBef>
              <a:buNone/>
              <a:tabLst>
                <a:tab pos="0" algn="l"/>
              </a:tabLst>
            </a:pPr>
            <a:endParaRPr lang="en-IN" sz="20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1717200" y="426600"/>
            <a:ext cx="9787320" cy="853200"/>
          </a:xfrm>
          <a:prstGeom prst="rect">
            <a:avLst/>
          </a:prstGeom>
          <a:noFill/>
          <a:ln w="0">
            <a:noFill/>
          </a:ln>
        </p:spPr>
        <p:txBody>
          <a:bodyPr anchor="t">
            <a:normAutofit/>
          </a:bodyPr>
          <a:lstStyle/>
          <a:p>
            <a:pPr>
              <a:lnSpc>
                <a:spcPct val="100000"/>
              </a:lnSpc>
              <a:buNone/>
            </a:pPr>
            <a:r>
              <a:rPr lang="en-IN" sz="2200" b="1" strike="noStrike" spc="-1">
                <a:solidFill>
                  <a:srgbClr val="262626"/>
                </a:solidFill>
                <a:latin typeface="Times New Roman"/>
              </a:rPr>
              <a:t>DATA FLOW DIAGRAM:</a:t>
            </a:r>
            <a:endParaRPr lang="en-IN" sz="2200" b="0" strike="noStrike" spc="-1">
              <a:solidFill>
                <a:srgbClr val="000000"/>
              </a:solidFill>
              <a:latin typeface="Noto Sans"/>
            </a:endParaRPr>
          </a:p>
        </p:txBody>
      </p:sp>
      <p:pic>
        <p:nvPicPr>
          <p:cNvPr id="260" name="Content Placeholder 6"/>
          <p:cNvPicPr/>
          <p:nvPr/>
        </p:nvPicPr>
        <p:blipFill>
          <a:blip r:embed="rId2"/>
          <a:stretch/>
        </p:blipFill>
        <p:spPr>
          <a:xfrm>
            <a:off x="1717200" y="1460160"/>
            <a:ext cx="9787320" cy="4808160"/>
          </a:xfrm>
          <a:prstGeom prst="rect">
            <a:avLst/>
          </a:prstGeom>
          <a:ln w="0">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p:nvPr>
        </p:nvSpPr>
        <p:spPr>
          <a:xfrm>
            <a:off x="1164960" y="1440000"/>
            <a:ext cx="8915040" cy="3929760"/>
          </a:xfrm>
          <a:prstGeom prst="rect">
            <a:avLst/>
          </a:prstGeom>
          <a:noFill/>
          <a:ln w="0">
            <a:noFill/>
          </a:ln>
        </p:spPr>
        <p:txBody>
          <a:bodyPr anchor="t">
            <a:noAutofit/>
          </a:bodyPr>
          <a:lstStyle/>
          <a:p>
            <a:pPr>
              <a:lnSpc>
                <a:spcPct val="100000"/>
              </a:lnSpc>
              <a:spcBef>
                <a:spcPts val="1001"/>
              </a:spcBef>
              <a:buNone/>
              <a:tabLst>
                <a:tab pos="0" algn="l"/>
              </a:tabLst>
            </a:pPr>
            <a:r>
              <a:rPr lang="en-IN" sz="2200" b="1" strike="noStrike" spc="-1">
                <a:solidFill>
                  <a:srgbClr val="404040"/>
                </a:solidFill>
                <a:latin typeface="Times New Roman"/>
              </a:rPr>
              <a:t>FEATURES:</a:t>
            </a:r>
            <a:endParaRPr lang="en-IN" sz="2200" b="0" strike="noStrike" spc="-1">
              <a:solidFill>
                <a:srgbClr val="FFFFFF"/>
              </a:solidFill>
              <a:latin typeface="Arial"/>
            </a:endParaRPr>
          </a:p>
          <a:p>
            <a:pPr marL="2000160" lvl="4" indent="-285840">
              <a:lnSpc>
                <a:spcPct val="150000"/>
              </a:lnSpc>
              <a:spcBef>
                <a:spcPts val="1001"/>
              </a:spcBef>
              <a:buClr>
                <a:srgbClr val="A53010"/>
              </a:buClr>
              <a:buFont typeface="Wingdings" charset="2"/>
              <a:buChar char=""/>
              <a:tabLst>
                <a:tab pos="0" algn="l"/>
              </a:tabLst>
            </a:pPr>
            <a:r>
              <a:rPr lang="en-IN" sz="1800" b="0" strike="noStrike" spc="-1">
                <a:solidFill>
                  <a:srgbClr val="404040"/>
                </a:solidFill>
                <a:latin typeface="Times New Roman"/>
              </a:rPr>
              <a:t>IBM Watson Interfacing with Node-RED</a:t>
            </a:r>
            <a:endParaRPr lang="en-IN" sz="1800" b="0" strike="noStrike" spc="-1">
              <a:solidFill>
                <a:srgbClr val="FFFFFF"/>
              </a:solidFill>
              <a:latin typeface="Arial"/>
            </a:endParaRPr>
          </a:p>
          <a:p>
            <a:pPr marL="2000160" lvl="4" indent="-285840">
              <a:lnSpc>
                <a:spcPct val="150000"/>
              </a:lnSpc>
              <a:spcBef>
                <a:spcPts val="1001"/>
              </a:spcBef>
              <a:buClr>
                <a:srgbClr val="A53010"/>
              </a:buClr>
              <a:buFont typeface="Wingdings" charset="2"/>
              <a:buChar char=""/>
              <a:tabLst>
                <a:tab pos="0" algn="l"/>
              </a:tabLst>
            </a:pPr>
            <a:r>
              <a:rPr lang="en-IN" sz="1800" b="0" strike="noStrike" spc="-1">
                <a:solidFill>
                  <a:srgbClr val="404040"/>
                </a:solidFill>
                <a:latin typeface="Times New Roman"/>
              </a:rPr>
              <a:t>Send Alert using SMS</a:t>
            </a:r>
            <a:endParaRPr lang="en-IN" sz="1800" b="0" strike="noStrike" spc="-1">
              <a:solidFill>
                <a:srgbClr val="FFFFFF"/>
              </a:solidFill>
              <a:latin typeface="Arial"/>
            </a:endParaRPr>
          </a:p>
          <a:p>
            <a:pPr marL="2000160" lvl="4" indent="-285840">
              <a:lnSpc>
                <a:spcPct val="150000"/>
              </a:lnSpc>
              <a:spcBef>
                <a:spcPts val="1001"/>
              </a:spcBef>
              <a:buClr>
                <a:srgbClr val="A53010"/>
              </a:buClr>
              <a:buFont typeface="Wingdings" charset="2"/>
              <a:buChar char=""/>
              <a:tabLst>
                <a:tab pos="0" algn="l"/>
              </a:tabLst>
            </a:pPr>
            <a:r>
              <a:rPr lang="en-IN" sz="1800" b="0" strike="noStrike" spc="-1">
                <a:solidFill>
                  <a:srgbClr val="404040"/>
                </a:solidFill>
                <a:latin typeface="Times New Roman"/>
              </a:rPr>
              <a:t>API SMS through Bulk SMS Service via Fast2sms</a:t>
            </a:r>
            <a:endParaRPr lang="en-IN" sz="1800" b="0" strike="noStrike" spc="-1">
              <a:solidFill>
                <a:srgbClr val="FFFFFF"/>
              </a:solidFill>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pPr algn="ctr">
              <a:buNone/>
            </a:pPr>
            <a:r>
              <a:rPr lang="en-IN" sz="2800" b="0" strike="noStrike" spc="-1">
                <a:solidFill>
                  <a:srgbClr val="000000"/>
                </a:solidFill>
                <a:latin typeface="Noto Sans"/>
              </a:rPr>
              <a:t>Why do we choose to send alert through SMS?</a:t>
            </a:r>
          </a:p>
        </p:txBody>
      </p:sp>
      <p:pic>
        <p:nvPicPr>
          <p:cNvPr id="263" name="Picture 262"/>
          <p:cNvPicPr/>
          <p:nvPr/>
        </p:nvPicPr>
        <p:blipFill>
          <a:blip r:embed="rId2"/>
          <a:stretch/>
        </p:blipFill>
        <p:spPr>
          <a:xfrm>
            <a:off x="1796760" y="1980000"/>
            <a:ext cx="8618040" cy="3240000"/>
          </a:xfrm>
          <a:prstGeom prst="rect">
            <a:avLst/>
          </a:prstGeom>
          <a:ln w="0">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p:cNvSpPr>
          <p:nvPr>
            <p:ph/>
          </p:nvPr>
        </p:nvSpPr>
        <p:spPr>
          <a:xfrm>
            <a:off x="2589120" y="1488240"/>
            <a:ext cx="8915040" cy="4422600"/>
          </a:xfrm>
          <a:prstGeom prst="rect">
            <a:avLst/>
          </a:prstGeom>
          <a:noFill/>
          <a:ln w="0">
            <a:noFill/>
          </a:ln>
        </p:spPr>
        <p:txBody>
          <a:bodyPr anchor="t">
            <a:normAutofit/>
          </a:bodyPr>
          <a:lstStyle/>
          <a:p>
            <a:pPr>
              <a:lnSpc>
                <a:spcPct val="100000"/>
              </a:lnSpc>
              <a:spcBef>
                <a:spcPts val="1001"/>
              </a:spcBef>
              <a:buNone/>
              <a:tabLst>
                <a:tab pos="0" algn="l"/>
              </a:tabLst>
            </a:pPr>
            <a:r>
              <a:rPr lang="en-IN" sz="2200" b="1" strike="noStrike" spc="-1">
                <a:solidFill>
                  <a:srgbClr val="404040"/>
                </a:solidFill>
                <a:latin typeface="Times New Roman"/>
              </a:rPr>
              <a:t>ADVANTAGES:</a:t>
            </a:r>
            <a:endParaRPr lang="en-IN" sz="2200" b="0" strike="noStrike" spc="-1">
              <a:solidFill>
                <a:srgbClr val="FFFFFF"/>
              </a:solidFill>
              <a:latin typeface="Arial"/>
            </a:endParaRPr>
          </a:p>
          <a:p>
            <a:pPr marL="1257480">
              <a:lnSpc>
                <a:spcPct val="150000"/>
              </a:lnSpc>
              <a:spcBef>
                <a:spcPts val="1001"/>
              </a:spcBef>
              <a:buNone/>
              <a:tabLst>
                <a:tab pos="0" algn="l"/>
              </a:tabLst>
            </a:pPr>
            <a:r>
              <a:rPr lang="en-IN" sz="1800" b="0" strike="noStrike" spc="-1">
                <a:solidFill>
                  <a:srgbClr val="404040"/>
                </a:solidFill>
                <a:latin typeface="Times New Roman"/>
              </a:rPr>
              <a:t>Easy to install and maintain</a:t>
            </a:r>
            <a:endParaRPr lang="en-IN" sz="1800" b="0" strike="noStrike" spc="-1">
              <a:solidFill>
                <a:srgbClr val="FFFFFF"/>
              </a:solidFill>
              <a:latin typeface="Arial"/>
            </a:endParaRPr>
          </a:p>
          <a:p>
            <a:pPr marL="1257480">
              <a:lnSpc>
                <a:spcPct val="150000"/>
              </a:lnSpc>
              <a:spcBef>
                <a:spcPts val="1001"/>
              </a:spcBef>
              <a:buNone/>
              <a:tabLst>
                <a:tab pos="0" algn="l"/>
              </a:tabLst>
            </a:pPr>
            <a:r>
              <a:rPr lang="en-IN" sz="1800" b="0" strike="noStrike" spc="-1">
                <a:solidFill>
                  <a:srgbClr val="404040"/>
                </a:solidFill>
                <a:latin typeface="Times New Roman"/>
              </a:rPr>
              <a:t>Protecting multiple hazards with just one system</a:t>
            </a:r>
            <a:endParaRPr lang="en-IN" sz="1800" b="0" strike="noStrike" spc="-1">
              <a:solidFill>
                <a:srgbClr val="FFFFFF"/>
              </a:solidFill>
              <a:latin typeface="Arial"/>
            </a:endParaRPr>
          </a:p>
          <a:p>
            <a:pPr marL="1257480">
              <a:lnSpc>
                <a:spcPct val="150000"/>
              </a:lnSpc>
              <a:spcBef>
                <a:spcPts val="1001"/>
              </a:spcBef>
              <a:buNone/>
              <a:tabLst>
                <a:tab pos="0" algn="l"/>
              </a:tabLst>
            </a:pPr>
            <a:r>
              <a:rPr lang="en-IN" sz="1800" b="0" strike="noStrike" spc="-1">
                <a:solidFill>
                  <a:srgbClr val="404040"/>
                </a:solidFill>
                <a:latin typeface="Times New Roman"/>
              </a:rPr>
              <a:t>Scalable to any size of protecting areas</a:t>
            </a:r>
            <a:endParaRPr lang="en-IN" sz="1800" b="0" strike="noStrike" spc="-1">
              <a:solidFill>
                <a:srgbClr val="FFFFFF"/>
              </a:solidFill>
              <a:latin typeface="Arial"/>
            </a:endParaRPr>
          </a:p>
          <a:p>
            <a:pPr marL="1257480">
              <a:lnSpc>
                <a:spcPct val="150000"/>
              </a:lnSpc>
              <a:spcBef>
                <a:spcPts val="1001"/>
              </a:spcBef>
              <a:buNone/>
              <a:tabLst>
                <a:tab pos="0" algn="l"/>
              </a:tabLst>
            </a:pPr>
            <a:r>
              <a:rPr lang="en-IN" sz="1800" b="0" strike="noStrike" spc="-1">
                <a:solidFill>
                  <a:srgbClr val="404040"/>
                </a:solidFill>
                <a:latin typeface="Times New Roman"/>
              </a:rPr>
              <a:t>Capital damage can be avoided </a:t>
            </a:r>
            <a:endParaRPr lang="en-IN" sz="1800" b="0" strike="noStrike" spc="-1">
              <a:solidFill>
                <a:srgbClr val="FFFFFF"/>
              </a:solidFill>
              <a:latin typeface="Arial"/>
            </a:endParaRPr>
          </a:p>
          <a:p>
            <a:pPr marL="1257480">
              <a:lnSpc>
                <a:spcPct val="150000"/>
              </a:lnSpc>
              <a:spcBef>
                <a:spcPts val="1001"/>
              </a:spcBef>
              <a:buNone/>
              <a:tabLst>
                <a:tab pos="0" algn="l"/>
              </a:tabLst>
            </a:pPr>
            <a:r>
              <a:rPr lang="en-IN" sz="1800" b="0" strike="noStrike" spc="-1">
                <a:solidFill>
                  <a:srgbClr val="404040"/>
                </a:solidFill>
                <a:latin typeface="Times New Roman"/>
              </a:rPr>
              <a:t>Many lives can be saved</a:t>
            </a:r>
            <a:endParaRPr lang="en-IN" sz="1800" b="0" strike="noStrike" spc="-1">
              <a:solidFill>
                <a:srgbClr val="FFFFFF"/>
              </a:solidFill>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2606040" y="1306440"/>
            <a:ext cx="8911440" cy="574560"/>
          </a:xfrm>
          <a:prstGeom prst="rect">
            <a:avLst/>
          </a:prstGeom>
          <a:noFill/>
          <a:ln w="0">
            <a:noFill/>
          </a:ln>
        </p:spPr>
        <p:txBody>
          <a:bodyPr anchor="t">
            <a:noAutofit/>
          </a:bodyPr>
          <a:lstStyle/>
          <a:p>
            <a:pPr>
              <a:lnSpc>
                <a:spcPct val="100000"/>
              </a:lnSpc>
              <a:buNone/>
            </a:pPr>
            <a:r>
              <a:rPr lang="en-IN" sz="2200" b="1" strike="noStrike" spc="-1">
                <a:solidFill>
                  <a:srgbClr val="262626"/>
                </a:solidFill>
                <a:latin typeface="Times New Roman"/>
              </a:rPr>
              <a:t>DISADVANTAGES</a:t>
            </a:r>
            <a:r>
              <a:rPr lang="en-IN" sz="2200" b="0" strike="noStrike" spc="-1">
                <a:solidFill>
                  <a:srgbClr val="262626"/>
                </a:solidFill>
                <a:latin typeface="Century Gothic"/>
              </a:rPr>
              <a:t>:</a:t>
            </a:r>
            <a:endParaRPr lang="en-IN" sz="2200" b="0" strike="noStrike" spc="-1">
              <a:solidFill>
                <a:srgbClr val="000000"/>
              </a:solidFill>
              <a:latin typeface="Noto Sans"/>
            </a:endParaRPr>
          </a:p>
        </p:txBody>
      </p:sp>
      <p:sp>
        <p:nvSpPr>
          <p:cNvPr id="266" name="PlaceHolder 2"/>
          <p:cNvSpPr>
            <a:spLocks noGrp="1"/>
          </p:cNvSpPr>
          <p:nvPr>
            <p:ph/>
          </p:nvPr>
        </p:nvSpPr>
        <p:spPr>
          <a:xfrm>
            <a:off x="3435480" y="2133720"/>
            <a:ext cx="8068680" cy="3777120"/>
          </a:xfrm>
          <a:prstGeom prst="rect">
            <a:avLst/>
          </a:prstGeom>
          <a:noFill/>
          <a:ln w="0">
            <a:noFill/>
          </a:ln>
        </p:spPr>
        <p:txBody>
          <a:bodyPr anchor="t">
            <a:noAutofit/>
          </a:bodyPr>
          <a:lstStyle/>
          <a:p>
            <a:pPr marL="343080" indent="-343080">
              <a:lnSpc>
                <a:spcPct val="150000"/>
              </a:lnSpc>
              <a:spcBef>
                <a:spcPts val="1001"/>
              </a:spcBef>
              <a:buNone/>
              <a:tabLst>
                <a:tab pos="0" algn="l"/>
              </a:tabLst>
            </a:pPr>
            <a:r>
              <a:rPr lang="en-US" sz="1800" b="0" strike="noStrike" spc="-1">
                <a:solidFill>
                  <a:srgbClr val="404040"/>
                </a:solidFill>
                <a:latin typeface="Times New Roman"/>
              </a:rPr>
              <a:t>Requires stable internet connection</a:t>
            </a:r>
            <a:endParaRPr lang="en-IN" sz="1800" b="0" strike="noStrike" spc="-1">
              <a:solidFill>
                <a:srgbClr val="FFFFFF"/>
              </a:solidFill>
              <a:latin typeface="Arial"/>
            </a:endParaRPr>
          </a:p>
          <a:p>
            <a:pPr marL="343080" indent="-343080">
              <a:lnSpc>
                <a:spcPct val="150000"/>
              </a:lnSpc>
              <a:spcBef>
                <a:spcPts val="1001"/>
              </a:spcBef>
              <a:buNone/>
              <a:tabLst>
                <a:tab pos="0" algn="l"/>
              </a:tabLst>
            </a:pPr>
            <a:r>
              <a:rPr lang="en-US" sz="1800" b="0" strike="noStrike" spc="-1">
                <a:solidFill>
                  <a:srgbClr val="404040"/>
                </a:solidFill>
                <a:latin typeface="Times New Roman"/>
              </a:rPr>
              <a:t>Need a Experienced technician</a:t>
            </a:r>
            <a:endParaRPr lang="en-IN" sz="1800" b="0" strike="noStrike" spc="-1">
              <a:solidFill>
                <a:srgbClr val="FFFFFF"/>
              </a:solidFill>
              <a:latin typeface="Arial"/>
            </a:endParaRPr>
          </a:p>
          <a:p>
            <a:pPr marL="343080" indent="-343080">
              <a:lnSpc>
                <a:spcPct val="150000"/>
              </a:lnSpc>
              <a:spcBef>
                <a:spcPts val="1001"/>
              </a:spcBef>
              <a:buNone/>
              <a:tabLst>
                <a:tab pos="0" algn="l"/>
              </a:tabLst>
            </a:pPr>
            <a:r>
              <a:rPr lang="en-US" sz="1800" b="0" strike="noStrike" spc="-1">
                <a:solidFill>
                  <a:srgbClr val="404040"/>
                </a:solidFill>
                <a:latin typeface="Times New Roman"/>
              </a:rPr>
              <a:t>Any malfunction of system could cause unwanted nuisance</a:t>
            </a:r>
            <a:endParaRPr lang="en-IN" sz="1800" b="0" strike="noStrike" spc="-1">
              <a:solidFill>
                <a:srgbClr val="FFFFFF"/>
              </a:solidFill>
              <a:latin typeface="Arial"/>
            </a:endParaRPr>
          </a:p>
          <a:p>
            <a:pPr marL="343080" indent="-343080">
              <a:lnSpc>
                <a:spcPct val="150000"/>
              </a:lnSpc>
              <a:spcBef>
                <a:spcPts val="1001"/>
              </a:spcBef>
              <a:buNone/>
              <a:tabLst>
                <a:tab pos="0" algn="l"/>
              </a:tabLst>
            </a:pPr>
            <a:r>
              <a:rPr lang="en-IN" sz="1800" b="0" strike="noStrike" spc="-1">
                <a:solidFill>
                  <a:srgbClr val="404040"/>
                </a:solidFill>
                <a:latin typeface="Times New Roman"/>
              </a:rPr>
              <a:t>Unreliable water supply  </a:t>
            </a:r>
            <a:endParaRPr lang="en-IN" sz="1800" b="0" strike="noStrike" spc="-1">
              <a:solidFill>
                <a:srgbClr val="FFFFFF"/>
              </a:solidFill>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1757520" y="624240"/>
            <a:ext cx="9746640" cy="1280520"/>
          </a:xfrm>
          <a:prstGeom prst="rect">
            <a:avLst/>
          </a:prstGeom>
          <a:noFill/>
          <a:ln w="0">
            <a:noFill/>
          </a:ln>
        </p:spPr>
        <p:txBody>
          <a:bodyPr anchor="t">
            <a:normAutofit/>
          </a:bodyPr>
          <a:lstStyle/>
          <a:p>
            <a:pPr>
              <a:lnSpc>
                <a:spcPct val="100000"/>
              </a:lnSpc>
              <a:buNone/>
            </a:pPr>
            <a:r>
              <a:rPr lang="en-IN" sz="2200" b="1" strike="noStrike" spc="-1">
                <a:solidFill>
                  <a:srgbClr val="262626"/>
                </a:solidFill>
                <a:latin typeface="Times New Roman"/>
              </a:rPr>
              <a:t>CONCLUSION:</a:t>
            </a:r>
            <a:endParaRPr lang="en-IN" sz="2200" b="0" strike="noStrike" spc="-1">
              <a:solidFill>
                <a:srgbClr val="000000"/>
              </a:solidFill>
              <a:latin typeface="Noto Sans"/>
            </a:endParaRPr>
          </a:p>
        </p:txBody>
      </p:sp>
      <p:sp>
        <p:nvSpPr>
          <p:cNvPr id="268" name="PlaceHolder 2"/>
          <p:cNvSpPr>
            <a:spLocks noGrp="1"/>
          </p:cNvSpPr>
          <p:nvPr>
            <p:ph/>
          </p:nvPr>
        </p:nvSpPr>
        <p:spPr>
          <a:xfrm>
            <a:off x="1960920" y="1127880"/>
            <a:ext cx="9543240" cy="5445360"/>
          </a:xfrm>
          <a:prstGeom prst="rect">
            <a:avLst/>
          </a:prstGeom>
          <a:noFill/>
          <a:ln w="0">
            <a:noFill/>
          </a:ln>
        </p:spPr>
        <p:txBody>
          <a:bodyPr anchor="t">
            <a:normAutofit/>
          </a:bodyPr>
          <a:lstStyle/>
          <a:p>
            <a:pPr algn="just">
              <a:lnSpc>
                <a:spcPct val="150000"/>
              </a:lnSpc>
              <a:spcBef>
                <a:spcPts val="1001"/>
              </a:spcBef>
              <a:buNone/>
              <a:tabLst>
                <a:tab pos="0" algn="l"/>
              </a:tabLst>
            </a:pPr>
            <a:r>
              <a:rPr lang="en-US" sz="1800" b="0" strike="noStrike" spc="-1">
                <a:solidFill>
                  <a:srgbClr val="333333"/>
                </a:solidFill>
                <a:latin typeface="Times New Roman"/>
              </a:rPr>
              <a:t> Thus this Fire management system play a very important role in Industries, Shops, Malls,</a:t>
            </a:r>
            <a:endParaRPr lang="en-IN" sz="1800" b="0" strike="noStrike" spc="-1">
              <a:solidFill>
                <a:srgbClr val="FFFFFF"/>
              </a:solidFill>
              <a:latin typeface="Arial"/>
            </a:endParaRPr>
          </a:p>
          <a:p>
            <a:pPr algn="just">
              <a:lnSpc>
                <a:spcPct val="150000"/>
              </a:lnSpc>
              <a:spcBef>
                <a:spcPts val="1001"/>
              </a:spcBef>
              <a:buNone/>
              <a:tabLst>
                <a:tab pos="0" algn="l"/>
              </a:tabLst>
            </a:pPr>
            <a:r>
              <a:rPr lang="en-US" sz="1800" b="0" strike="noStrike" spc="-1">
                <a:solidFill>
                  <a:srgbClr val="333333"/>
                </a:solidFill>
                <a:latin typeface="Times New Roman"/>
              </a:rPr>
              <a:t>Residential complexes, and parking areas. They help in detecting fire or harmful gas at an</a:t>
            </a:r>
            <a:endParaRPr lang="en-IN" sz="1800" b="0" strike="noStrike" spc="-1">
              <a:solidFill>
                <a:srgbClr val="FFFFFF"/>
              </a:solidFill>
              <a:latin typeface="Arial"/>
            </a:endParaRPr>
          </a:p>
          <a:p>
            <a:pPr algn="just">
              <a:lnSpc>
                <a:spcPct val="150000"/>
              </a:lnSpc>
              <a:spcBef>
                <a:spcPts val="1001"/>
              </a:spcBef>
              <a:buNone/>
              <a:tabLst>
                <a:tab pos="0" algn="l"/>
              </a:tabLst>
            </a:pPr>
            <a:r>
              <a:rPr lang="en-US" sz="1800" b="0" strike="noStrike" spc="-1">
                <a:solidFill>
                  <a:srgbClr val="333333"/>
                </a:solidFill>
                <a:latin typeface="Times New Roman"/>
              </a:rPr>
              <a:t>early stage and can help in saving lives. Commercial Fire detecting systems usually have an</a:t>
            </a:r>
            <a:endParaRPr lang="en-IN" sz="1800" b="0" strike="noStrike" spc="-1">
              <a:solidFill>
                <a:srgbClr val="FFFFFF"/>
              </a:solidFill>
              <a:latin typeface="Arial"/>
            </a:endParaRPr>
          </a:p>
          <a:p>
            <a:pPr algn="just">
              <a:lnSpc>
                <a:spcPct val="150000"/>
              </a:lnSpc>
              <a:spcBef>
                <a:spcPts val="1001"/>
              </a:spcBef>
              <a:buNone/>
              <a:tabLst>
                <a:tab pos="0" algn="l"/>
              </a:tabLst>
            </a:pPr>
            <a:r>
              <a:rPr lang="en-US" sz="1800" b="0" strike="noStrike" spc="-1">
                <a:solidFill>
                  <a:srgbClr val="333333"/>
                </a:solidFill>
                <a:latin typeface="Times New Roman"/>
              </a:rPr>
              <a:t>alarm signaling, with the help of a buzzer or Siren. We have designed an this system to send</a:t>
            </a:r>
            <a:endParaRPr lang="en-IN" sz="1800" b="0" strike="noStrike" spc="-1">
              <a:solidFill>
                <a:srgbClr val="FFFFFF"/>
              </a:solidFill>
              <a:latin typeface="Arial"/>
            </a:endParaRPr>
          </a:p>
          <a:p>
            <a:pPr algn="just">
              <a:lnSpc>
                <a:spcPct val="150000"/>
              </a:lnSpc>
              <a:spcBef>
                <a:spcPts val="1001"/>
              </a:spcBef>
              <a:buNone/>
              <a:tabLst>
                <a:tab pos="0" algn="l"/>
              </a:tabLst>
            </a:pPr>
            <a:r>
              <a:rPr lang="en-US" sz="1800" b="0" strike="noStrike" spc="-1">
                <a:solidFill>
                  <a:srgbClr val="333333"/>
                </a:solidFill>
                <a:latin typeface="Times New Roman"/>
              </a:rPr>
              <a:t>an immediate alert through the bulk sms service via fast2sms. These systems do not require</a:t>
            </a:r>
            <a:endParaRPr lang="en-IN" sz="1800" b="0" strike="noStrike" spc="-1">
              <a:solidFill>
                <a:srgbClr val="FFFFFF"/>
              </a:solidFill>
              <a:latin typeface="Arial"/>
            </a:endParaRPr>
          </a:p>
          <a:p>
            <a:pPr algn="just">
              <a:lnSpc>
                <a:spcPct val="150000"/>
              </a:lnSpc>
              <a:spcBef>
                <a:spcPts val="1001"/>
              </a:spcBef>
              <a:buNone/>
              <a:tabLst>
                <a:tab pos="0" algn="l"/>
              </a:tabLst>
            </a:pPr>
            <a:r>
              <a:rPr lang="en-US" sz="1800" b="0" strike="noStrike" spc="-1">
                <a:solidFill>
                  <a:srgbClr val="333333"/>
                </a:solidFill>
                <a:latin typeface="Times New Roman"/>
              </a:rPr>
              <a:t>any human interaction. In this Industrial fire management system using temperature, flame</a:t>
            </a:r>
            <a:endParaRPr lang="en-IN" sz="1800" b="0" strike="noStrike" spc="-1">
              <a:solidFill>
                <a:srgbClr val="FFFFFF"/>
              </a:solidFill>
              <a:latin typeface="Arial"/>
            </a:endParaRPr>
          </a:p>
          <a:p>
            <a:pPr algn="just">
              <a:lnSpc>
                <a:spcPct val="150000"/>
              </a:lnSpc>
              <a:spcBef>
                <a:spcPts val="1001"/>
              </a:spcBef>
              <a:buNone/>
              <a:tabLst>
                <a:tab pos="0" algn="l"/>
              </a:tabLst>
            </a:pPr>
            <a:r>
              <a:rPr lang="en-US" sz="1800" b="0" strike="noStrike" spc="-1">
                <a:solidFill>
                  <a:srgbClr val="333333"/>
                </a:solidFill>
                <a:latin typeface="Times New Roman"/>
              </a:rPr>
              <a:t>and gas sensors using the IOT project, we can send LIVE information like Temperature, gas</a:t>
            </a:r>
            <a:endParaRPr lang="en-IN" sz="1800" b="0" strike="noStrike" spc="-1">
              <a:solidFill>
                <a:srgbClr val="FFFFFF"/>
              </a:solidFill>
              <a:latin typeface="Arial"/>
            </a:endParaRPr>
          </a:p>
          <a:p>
            <a:pPr algn="just">
              <a:lnSpc>
                <a:spcPct val="150000"/>
              </a:lnSpc>
              <a:spcBef>
                <a:spcPts val="1001"/>
              </a:spcBef>
              <a:buNone/>
              <a:tabLst>
                <a:tab pos="0" algn="l"/>
              </a:tabLst>
            </a:pPr>
            <a:r>
              <a:rPr lang="en-US" sz="1800" b="0" strike="noStrike" spc="-1">
                <a:solidFill>
                  <a:srgbClr val="333333"/>
                </a:solidFill>
                <a:latin typeface="Times New Roman"/>
              </a:rPr>
              <a:t>and flame detected by a particular device to the Fire Department so the capital damage can be</a:t>
            </a:r>
            <a:endParaRPr lang="en-IN" sz="1800" b="0" strike="noStrike" spc="-1">
              <a:solidFill>
                <a:srgbClr val="FFFFFF"/>
              </a:solidFill>
              <a:latin typeface="Arial"/>
            </a:endParaRPr>
          </a:p>
          <a:p>
            <a:pPr algn="just">
              <a:lnSpc>
                <a:spcPct val="150000"/>
              </a:lnSpc>
              <a:spcBef>
                <a:spcPts val="1001"/>
              </a:spcBef>
              <a:buNone/>
              <a:tabLst>
                <a:tab pos="0" algn="l"/>
              </a:tabLst>
            </a:pPr>
            <a:r>
              <a:rPr lang="en-IN" sz="1800" b="0" strike="noStrike" spc="-1">
                <a:solidFill>
                  <a:srgbClr val="333333"/>
                </a:solidFill>
                <a:latin typeface="Times New Roman"/>
              </a:rPr>
              <a:t>avoided.</a:t>
            </a:r>
            <a:endParaRPr lang="en-IN" sz="1800" b="0" strike="noStrike" spc="-1">
              <a:solidFill>
                <a:srgbClr val="FFFFFF"/>
              </a:solidFill>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r>
              <a:rPr lang="en-IN" sz="2800" b="0" strike="noStrike" spc="-1">
                <a:solidFill>
                  <a:srgbClr val="000000"/>
                </a:solidFill>
                <a:latin typeface="Noto Sans"/>
              </a:rPr>
              <a:t>CODE:</a:t>
            </a:r>
          </a:p>
        </p:txBody>
      </p:sp>
      <p:sp>
        <p:nvSpPr>
          <p:cNvPr id="270" name="TextBox 269"/>
          <p:cNvSpPr txBox="1"/>
          <p:nvPr/>
        </p:nvSpPr>
        <p:spPr>
          <a:xfrm>
            <a:off x="900000" y="1800000"/>
            <a:ext cx="4863960" cy="4185720"/>
          </a:xfrm>
          <a:prstGeom prst="rect">
            <a:avLst/>
          </a:prstGeom>
          <a:noFill/>
          <a:ln w="0">
            <a:noFill/>
          </a:ln>
        </p:spPr>
        <p:txBody>
          <a:bodyPr lIns="90000" tIns="45000" rIns="90000" bIns="45000" anchor="t">
            <a:noAutofit/>
          </a:bodyPr>
          <a:lstStyle/>
          <a:p>
            <a:pPr>
              <a:lnSpc>
                <a:spcPct val="100000"/>
              </a:lnSpc>
              <a:buNone/>
            </a:pPr>
            <a:r>
              <a:rPr lang="en-IN" sz="1800" b="0" strike="noStrike" spc="-1">
                <a:latin typeface="Arial"/>
              </a:rPr>
              <a:t>import time</a:t>
            </a:r>
          </a:p>
          <a:p>
            <a:pPr>
              <a:lnSpc>
                <a:spcPct val="100000"/>
              </a:lnSpc>
              <a:buNone/>
            </a:pPr>
            <a:r>
              <a:rPr lang="en-IN" sz="1800" b="0" strike="noStrike" spc="-1">
                <a:latin typeface="Arial"/>
              </a:rPr>
              <a:t>import sys</a:t>
            </a:r>
          </a:p>
          <a:p>
            <a:pPr>
              <a:lnSpc>
                <a:spcPct val="100000"/>
              </a:lnSpc>
              <a:buNone/>
            </a:pPr>
            <a:r>
              <a:rPr lang="en-IN" sz="1800" b="0" strike="noStrike" spc="-1">
                <a:latin typeface="Arial"/>
              </a:rPr>
              <a:t>import ibmiotf.application</a:t>
            </a:r>
          </a:p>
          <a:p>
            <a:pPr>
              <a:lnSpc>
                <a:spcPct val="100000"/>
              </a:lnSpc>
              <a:buNone/>
            </a:pPr>
            <a:r>
              <a:rPr lang="en-IN" sz="1800" b="0" strike="noStrike" spc="-1">
                <a:latin typeface="Arial"/>
              </a:rPr>
              <a:t>import ibmiotf.device</a:t>
            </a:r>
          </a:p>
          <a:p>
            <a:pPr>
              <a:lnSpc>
                <a:spcPct val="100000"/>
              </a:lnSpc>
              <a:buNone/>
            </a:pPr>
            <a:r>
              <a:rPr lang="en-IN" sz="1800" b="0" strike="noStrike" spc="-1">
                <a:latin typeface="Arial"/>
              </a:rPr>
              <a:t>import random</a:t>
            </a:r>
          </a:p>
          <a:p>
            <a:pPr>
              <a:lnSpc>
                <a:spcPct val="100000"/>
              </a:lnSpc>
              <a:buNone/>
            </a:pPr>
            <a:r>
              <a:rPr lang="en-IN" sz="1800" b="0" strike="noStrike" spc="-1">
                <a:latin typeface="Arial"/>
              </a:rPr>
              <a:t>import ibmiotf.api</a:t>
            </a:r>
          </a:p>
          <a:p>
            <a:pPr>
              <a:lnSpc>
                <a:spcPct val="100000"/>
              </a:lnSpc>
              <a:buNone/>
            </a:pPr>
            <a:r>
              <a:rPr lang="en-IN" sz="1800" b="0" strike="noStrike" spc="-1">
                <a:latin typeface="Arial"/>
              </a:rPr>
              <a:t>import requests</a:t>
            </a:r>
          </a:p>
          <a:p>
            <a:pPr>
              <a:lnSpc>
                <a:spcPct val="100000"/>
              </a:lnSpc>
              <a:buNone/>
            </a:pPr>
            <a:r>
              <a:rPr lang="en-IN" sz="1800" b="0" strike="noStrike" spc="-1">
                <a:latin typeface="Arial"/>
              </a:rPr>
              <a:t>import json</a:t>
            </a:r>
          </a:p>
          <a:p>
            <a:pPr>
              <a:lnSpc>
                <a:spcPct val="100000"/>
              </a:lnSpc>
              <a:buNone/>
            </a:pPr>
            <a:r>
              <a:rPr lang="en-IN" sz="1800" b="0" strike="noStrike" spc="-1">
                <a:latin typeface="Arial"/>
              </a:rPr>
              <a:t>#Provide your IBM Watson Device Credentials</a:t>
            </a:r>
          </a:p>
          <a:p>
            <a:pPr>
              <a:lnSpc>
                <a:spcPct val="100000"/>
              </a:lnSpc>
              <a:buNone/>
            </a:pPr>
            <a:r>
              <a:rPr lang="en-IN" sz="1800" b="0" strike="noStrike" spc="-1">
                <a:latin typeface="Arial"/>
              </a:rPr>
              <a:t>organization = "lryrya"</a:t>
            </a:r>
          </a:p>
          <a:p>
            <a:pPr>
              <a:lnSpc>
                <a:spcPct val="100000"/>
              </a:lnSpc>
              <a:buNone/>
            </a:pPr>
            <a:r>
              <a:rPr lang="en-IN" sz="1800" b="0" strike="noStrike" spc="-1">
                <a:latin typeface="Arial"/>
              </a:rPr>
              <a:t>deviceType = "Temp"</a:t>
            </a:r>
          </a:p>
          <a:p>
            <a:pPr>
              <a:lnSpc>
                <a:spcPct val="100000"/>
              </a:lnSpc>
              <a:buNone/>
            </a:pPr>
            <a:r>
              <a:rPr lang="en-IN" sz="1800" b="0" strike="noStrike" spc="-1">
                <a:latin typeface="Arial"/>
              </a:rPr>
              <a:t>deviceId = "T1"</a:t>
            </a:r>
          </a:p>
          <a:p>
            <a:pPr>
              <a:lnSpc>
                <a:spcPct val="100000"/>
              </a:lnSpc>
              <a:buNone/>
            </a:pPr>
            <a:r>
              <a:rPr lang="en-IN" sz="1800" b="0" strike="noStrike" spc="-1">
                <a:latin typeface="Arial"/>
              </a:rPr>
              <a:t>authMethod = "token"</a:t>
            </a:r>
          </a:p>
          <a:p>
            <a:pPr>
              <a:lnSpc>
                <a:spcPct val="100000"/>
              </a:lnSpc>
              <a:buNone/>
            </a:pPr>
            <a:r>
              <a:rPr lang="en-IN" sz="1800" b="0" strike="noStrike" spc="-1">
                <a:latin typeface="Arial"/>
              </a:rPr>
              <a:t>authToken = "123456789"</a:t>
            </a:r>
          </a:p>
          <a:p>
            <a:pPr>
              <a:lnSpc>
                <a:spcPct val="100000"/>
              </a:lnSpc>
              <a:buNone/>
            </a:pPr>
            <a:r>
              <a:rPr lang="en-IN" sz="1800" b="0" strike="noStrike" spc="-1">
                <a:latin typeface="Arial"/>
              </a:rPr>
              <a:t>temp=0</a:t>
            </a:r>
          </a:p>
          <a:p>
            <a:pPr>
              <a:lnSpc>
                <a:spcPct val="100000"/>
              </a:lnSpc>
              <a:buNone/>
            </a:pPr>
            <a:r>
              <a:rPr lang="en-IN" sz="1800" b="0" strike="noStrike" spc="-1">
                <a:latin typeface="Arial"/>
              </a:rPr>
              <a:t>alert=0</a:t>
            </a:r>
          </a:p>
        </p:txBody>
      </p:sp>
      <p:sp>
        <p:nvSpPr>
          <p:cNvPr id="271" name="TextBox 270"/>
          <p:cNvSpPr txBox="1"/>
          <p:nvPr/>
        </p:nvSpPr>
        <p:spPr>
          <a:xfrm>
            <a:off x="6300000" y="900000"/>
            <a:ext cx="5400000" cy="5721480"/>
          </a:xfrm>
          <a:prstGeom prst="rect">
            <a:avLst/>
          </a:prstGeom>
          <a:noFill/>
          <a:ln w="0">
            <a:noFill/>
          </a:ln>
        </p:spPr>
        <p:txBody>
          <a:bodyPr lIns="90000" tIns="45000" rIns="90000" bIns="45000" anchor="t">
            <a:noAutofit/>
          </a:bodyPr>
          <a:lstStyle/>
          <a:p>
            <a:endParaRPr lang="en-IN" sz="1800" b="0" strike="noStrike" spc="-1">
              <a:latin typeface="Arial"/>
            </a:endParaRPr>
          </a:p>
          <a:p>
            <a:r>
              <a:rPr lang="en-IN" sz="1800" b="0" strike="noStrike" spc="-1">
                <a:latin typeface="Arial"/>
              </a:rPr>
              <a:t>def Alert():</a:t>
            </a:r>
          </a:p>
          <a:p>
            <a:r>
              <a:rPr lang="en-IN" sz="1800" b="0" strike="noStrike" spc="-1">
                <a:latin typeface="Arial"/>
              </a:rPr>
              <a:t>       url = "https://www.fast2sms.com/dev/bulkV2"</a:t>
            </a:r>
          </a:p>
          <a:p>
            <a:r>
              <a:rPr lang="en-IN" sz="1800" b="0" strike="noStrike" spc="-1">
                <a:latin typeface="Arial"/>
              </a:rPr>
              <a:t>       my_data = {</a:t>
            </a:r>
          </a:p>
          <a:p>
            <a:r>
              <a:rPr lang="en-IN" sz="1800" b="0" strike="noStrike" spc="-1">
                <a:latin typeface="Arial"/>
              </a:rPr>
              <a:t>       'sender_id': 'FSTSMS',</a:t>
            </a:r>
          </a:p>
          <a:p>
            <a:r>
              <a:rPr lang="en-IN" sz="1800" b="0" strike="noStrike" spc="-1">
                <a:latin typeface="Arial"/>
              </a:rPr>
              <a:t>       'message': 'Alert Fire has been detected in XYZ industry! Kindly Evacuvate from the place',</a:t>
            </a:r>
          </a:p>
          <a:p>
            <a:r>
              <a:rPr lang="en-IN" sz="1800" b="0" strike="noStrike" spc="-1">
                <a:latin typeface="Arial"/>
              </a:rPr>
              <a:t>       'language': 'english',</a:t>
            </a:r>
          </a:p>
          <a:p>
            <a:r>
              <a:rPr lang="en-IN" sz="1800" b="0" strike="noStrike" spc="-1">
                <a:latin typeface="Arial"/>
              </a:rPr>
              <a:t>       'route': 'p',</a:t>
            </a:r>
          </a:p>
          <a:p>
            <a:r>
              <a:rPr lang="en-IN" sz="1800" b="0" strike="noStrike" spc="-1">
                <a:latin typeface="Arial"/>
              </a:rPr>
              <a:t>       'numbers': '9095057479,9347534114,8610804600,8328540919'	</a:t>
            </a:r>
          </a:p>
          <a:p>
            <a:r>
              <a:rPr lang="en-IN" sz="1800" b="0" strike="noStrike" spc="-1">
                <a:latin typeface="Arial"/>
              </a:rPr>
              <a:t>         }</a:t>
            </a:r>
          </a:p>
          <a:p>
            <a:r>
              <a:rPr lang="en-IN" sz="1800" b="0" strike="noStrike" spc="-1">
                <a:latin typeface="Arial"/>
              </a:rPr>
              <a:t>       headers = {</a:t>
            </a:r>
          </a:p>
          <a:p>
            <a:r>
              <a:rPr lang="en-IN" sz="1800" b="0" strike="noStrike" spc="-1">
                <a:latin typeface="Arial"/>
              </a:rPr>
              <a:t>     'authorization': 'o0azwVFNHOM5B3hrRxdenyU2cfZujqSpYEX7t8LAgJPb9kliWCugDvo1n0kcY8TGHOt3dIQwsKpLbAJU',</a:t>
            </a:r>
          </a:p>
          <a:p>
            <a:r>
              <a:rPr lang="en-IN" sz="1800" b="0" strike="noStrike" spc="-1">
                <a:latin typeface="Arial"/>
              </a:rPr>
              <a:t>     'Content-Type': "application/x-www-form-urlencoded",</a:t>
            </a:r>
          </a:p>
          <a:p>
            <a:r>
              <a:rPr lang="en-IN" sz="1800" b="0" strike="noStrike" spc="-1">
                <a:latin typeface="Arial"/>
              </a:rPr>
              <a:t>     'Cache-Control': "no-cache"</a:t>
            </a:r>
          </a:p>
          <a:p>
            <a:r>
              <a:rPr lang="en-IN" sz="1800" b="0" strike="noStrike" spc="-1">
                <a:latin typeface="Arial"/>
              </a:rPr>
              <a:t>         }</a:t>
            </a: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Box 271"/>
          <p:cNvSpPr txBox="1"/>
          <p:nvPr/>
        </p:nvSpPr>
        <p:spPr>
          <a:xfrm>
            <a:off x="6794280" y="180000"/>
            <a:ext cx="5265720" cy="6233400"/>
          </a:xfrm>
          <a:prstGeom prst="rect">
            <a:avLst/>
          </a:prstGeom>
          <a:noFill/>
          <a:ln w="0">
            <a:noFill/>
          </a:ln>
        </p:spPr>
        <p:txBody>
          <a:bodyPr lIns="90000" tIns="45000" rIns="90000" bIns="45000" anchor="t">
            <a:noAutofit/>
          </a:bodyPr>
          <a:lstStyle/>
          <a:p>
            <a:endParaRPr lang="en-IN" sz="1800" b="0" strike="noStrike" spc="-1">
              <a:latin typeface="Arial"/>
            </a:endParaRPr>
          </a:p>
          <a:p>
            <a:r>
              <a:rPr lang="en-IN" sz="1800" b="0" strike="noStrike" spc="-1">
                <a:latin typeface="Arial"/>
              </a:rPr>
              <a:t>while True:</a:t>
            </a:r>
          </a:p>
          <a:p>
            <a:r>
              <a:rPr lang="en-IN" sz="1800" b="0" strike="noStrike" spc="-1">
                <a:latin typeface="Arial"/>
              </a:rPr>
              <a:t>    if temp&lt;100:</a:t>
            </a:r>
          </a:p>
          <a:p>
            <a:r>
              <a:rPr lang="en-IN" sz="1800" b="0" strike="noStrike" spc="-1">
                <a:latin typeface="Arial"/>
              </a:rPr>
              <a:t>        #Get Sensor Data from DHT11</a:t>
            </a:r>
          </a:p>
          <a:p>
            <a:r>
              <a:rPr lang="en-IN" sz="1800" b="0" strike="noStrike" spc="-1">
                <a:latin typeface="Arial"/>
              </a:rPr>
              <a:t>        temp=temp+1</a:t>
            </a:r>
          </a:p>
          <a:p>
            <a:r>
              <a:rPr lang="en-IN" sz="1800" b="0" strike="noStrike" spc="-1">
                <a:latin typeface="Arial"/>
              </a:rPr>
              <a:t>        data = { 'Temperature' : temp}</a:t>
            </a:r>
          </a:p>
          <a:p>
            <a:r>
              <a:rPr lang="en-IN" sz="1800" b="0" strike="noStrike" spc="-1">
                <a:latin typeface="Arial"/>
              </a:rPr>
              <a:t>        #print data</a:t>
            </a:r>
          </a:p>
          <a:p>
            <a:r>
              <a:rPr lang="en-IN" sz="1800" b="0" strike="noStrike" spc="-1">
                <a:latin typeface="Arial"/>
              </a:rPr>
              <a:t>        def myOnPublishCallback():</a:t>
            </a:r>
          </a:p>
          <a:p>
            <a:r>
              <a:rPr lang="en-IN" sz="1800" b="0" strike="noStrike" spc="-1">
                <a:latin typeface="Arial"/>
              </a:rPr>
              <a:t>            print ("Published Temperature = %s C" %temp, "to IBM Watson")</a:t>
            </a:r>
          </a:p>
          <a:p>
            <a:r>
              <a:rPr lang="en-IN" sz="1800" b="0" strike="noStrike" spc="-1">
                <a:latin typeface="Arial"/>
              </a:rPr>
              <a:t>        if(temp&gt;70) and (alert==0):</a:t>
            </a:r>
          </a:p>
          <a:p>
            <a:r>
              <a:rPr lang="en-IN" sz="1800" b="0" strike="noStrike" spc="-1">
                <a:latin typeface="Arial"/>
              </a:rPr>
              <a:t>            Alert();</a:t>
            </a:r>
          </a:p>
          <a:p>
            <a:r>
              <a:rPr lang="en-IN" sz="1800" b="0" strike="noStrike" spc="-1">
                <a:latin typeface="Arial"/>
              </a:rPr>
              <a:t>            time.sleep(1)</a:t>
            </a:r>
          </a:p>
          <a:p>
            <a:r>
              <a:rPr lang="en-IN" sz="1800" b="0" strike="noStrike" spc="-1">
                <a:latin typeface="Arial"/>
              </a:rPr>
              <a:t>            alert=alert+1</a:t>
            </a:r>
          </a:p>
          <a:p>
            <a:r>
              <a:rPr lang="en-IN" sz="1800" b="0" strike="noStrike" spc="-1">
                <a:latin typeface="Arial"/>
              </a:rPr>
              <a:t>        success = deviceCli.publishEvent("IoTSensor", "json", data, qos=0, on_publish=myOnPublishCallback)</a:t>
            </a:r>
          </a:p>
          <a:p>
            <a:r>
              <a:rPr lang="en-IN" sz="1800" b="0" strike="noStrike" spc="-1">
                <a:latin typeface="Arial"/>
              </a:rPr>
              <a:t>    else:</a:t>
            </a:r>
          </a:p>
          <a:p>
            <a:r>
              <a:rPr lang="en-IN" sz="1800" b="0" strike="noStrike" spc="-1">
                <a:latin typeface="Arial"/>
              </a:rPr>
              <a:t>        temp=0;</a:t>
            </a:r>
          </a:p>
          <a:p>
            <a:r>
              <a:rPr lang="en-IN" sz="1800" b="0" strike="noStrike" spc="-1">
                <a:latin typeface="Arial"/>
              </a:rPr>
              <a:t>    if not success:</a:t>
            </a:r>
          </a:p>
          <a:p>
            <a:r>
              <a:rPr lang="en-IN" sz="1800" b="0" strike="noStrike" spc="-1">
                <a:latin typeface="Arial"/>
              </a:rPr>
              <a:t>        print("Not connected to IoTF")</a:t>
            </a:r>
          </a:p>
          <a:p>
            <a:r>
              <a:rPr lang="en-IN" sz="1800" b="0" strike="noStrike" spc="-1">
                <a:latin typeface="Arial"/>
              </a:rPr>
              <a:t>    time.sleep(1)</a:t>
            </a:r>
          </a:p>
          <a:p>
            <a:r>
              <a:rPr lang="en-IN" sz="1800" b="0" strike="noStrike" spc="-1">
                <a:latin typeface="Arial"/>
              </a:rPr>
              <a:t>deviceCli.disconnect()</a:t>
            </a:r>
          </a:p>
          <a:p>
            <a:endParaRPr lang="en-IN" sz="1800" b="0" strike="noStrike" spc="-1">
              <a:latin typeface="Arial"/>
            </a:endParaRPr>
          </a:p>
        </p:txBody>
      </p:sp>
      <p:sp>
        <p:nvSpPr>
          <p:cNvPr id="273" name="TextBox 272"/>
          <p:cNvSpPr txBox="1"/>
          <p:nvPr/>
        </p:nvSpPr>
        <p:spPr>
          <a:xfrm>
            <a:off x="325800" y="0"/>
            <a:ext cx="5794200" cy="6745320"/>
          </a:xfrm>
          <a:prstGeom prst="rect">
            <a:avLst/>
          </a:prstGeom>
          <a:noFill/>
          <a:ln w="0">
            <a:noFill/>
          </a:ln>
        </p:spPr>
        <p:txBody>
          <a:bodyPr lIns="90000" tIns="45000" rIns="90000" bIns="45000" anchor="t">
            <a:noAutofit/>
          </a:bodyPr>
          <a:lstStyle/>
          <a:p>
            <a:endParaRPr lang="en-IN" sz="1800" b="0" strike="noStrike" spc="-1">
              <a:latin typeface="Arial"/>
            </a:endParaRPr>
          </a:p>
          <a:p>
            <a:r>
              <a:rPr lang="en-IN" sz="1800" b="0" strike="noStrike" spc="-1">
                <a:latin typeface="Arial"/>
              </a:rPr>
              <a:t>       response = requests.request("POST",</a:t>
            </a:r>
          </a:p>
          <a:p>
            <a:r>
              <a:rPr lang="en-IN" sz="1800" b="0" strike="noStrike" spc="-1">
                <a:latin typeface="Arial"/>
              </a:rPr>
              <a:t>url,</a:t>
            </a:r>
          </a:p>
          <a:p>
            <a:r>
              <a:rPr lang="en-IN" sz="1800" b="0" strike="noStrike" spc="-1">
                <a:latin typeface="Arial"/>
              </a:rPr>
              <a:t>data = my_data,</a:t>
            </a:r>
          </a:p>
          <a:p>
            <a:r>
              <a:rPr lang="en-IN" sz="1800" b="0" strike="noStrike" spc="-1">
                <a:latin typeface="Arial"/>
              </a:rPr>
              <a:t>headers = headers)</a:t>
            </a:r>
          </a:p>
          <a:p>
            <a:r>
              <a:rPr lang="en-IN" sz="1800" b="0" strike="noStrike" spc="-1">
                <a:latin typeface="Arial"/>
              </a:rPr>
              <a:t>       returned_msg = json.loads(response.text)</a:t>
            </a:r>
          </a:p>
          <a:p>
            <a:r>
              <a:rPr lang="en-IN" sz="1800" b="0" strike="noStrike" spc="-1">
                <a:latin typeface="Arial"/>
              </a:rPr>
              <a:t>       print(returned_msg['message'])</a:t>
            </a:r>
          </a:p>
          <a:p>
            <a:endParaRPr lang="en-IN" sz="1800" b="0" strike="noStrike" spc="-1">
              <a:latin typeface="Arial"/>
            </a:endParaRPr>
          </a:p>
          <a:p>
            <a:r>
              <a:rPr lang="en-IN" sz="1800" b="0" strike="noStrike" spc="-1">
                <a:latin typeface="Arial"/>
              </a:rPr>
              <a:t>def myCommandCallback(cmd):</a:t>
            </a:r>
          </a:p>
          <a:p>
            <a:r>
              <a:rPr lang="en-IN" sz="1800" b="0" strike="noStrike" spc="-1">
                <a:latin typeface="Arial"/>
              </a:rPr>
              <a:t>    print("Command received: %s" % cmd.data['command'])</a:t>
            </a:r>
          </a:p>
          <a:p>
            <a:r>
              <a:rPr lang="en-IN" sz="1800" b="0" strike="noStrike" spc="-1">
                <a:latin typeface="Arial"/>
              </a:rPr>
              <a:t>    status=cmd.data['command']</a:t>
            </a:r>
          </a:p>
          <a:p>
            <a:r>
              <a:rPr lang="en-IN" sz="1800" b="0" strike="noStrike" spc="-1">
                <a:latin typeface="Arial"/>
              </a:rPr>
              <a:t>    if status=="lighton":</a:t>
            </a:r>
          </a:p>
          <a:p>
            <a:r>
              <a:rPr lang="en-IN" sz="1800" b="0" strike="noStrike" spc="-1">
                <a:latin typeface="Arial"/>
              </a:rPr>
              <a:t>        print ("led is on")</a:t>
            </a:r>
          </a:p>
          <a:p>
            <a:r>
              <a:rPr lang="en-IN" sz="1800" b="0" strike="noStrike" spc="-1">
                <a:latin typeface="Arial"/>
              </a:rPr>
              <a:t>    else :</a:t>
            </a:r>
          </a:p>
          <a:p>
            <a:r>
              <a:rPr lang="en-IN" sz="1800" b="0" strike="noStrike" spc="-1">
                <a:latin typeface="Arial"/>
              </a:rPr>
              <a:t>        print ("led is off")</a:t>
            </a:r>
          </a:p>
          <a:p>
            <a:r>
              <a:rPr lang="en-IN" sz="1800" b="0" strike="noStrike" spc="-1">
                <a:latin typeface="Arial"/>
              </a:rPr>
              <a:t>try:</a:t>
            </a:r>
          </a:p>
          <a:p>
            <a:r>
              <a:rPr lang="en-IN" sz="1800" b="0" strike="noStrike" spc="-1">
                <a:latin typeface="Arial"/>
              </a:rPr>
              <a:t>deviceOptions = {"org": organization, "type": deviceType, "id": deviceId, "auth-method": authMethod, "auth-token": authToken}</a:t>
            </a:r>
          </a:p>
          <a:p>
            <a:r>
              <a:rPr lang="en-IN" sz="1800" b="0" strike="noStrike" spc="-1">
                <a:latin typeface="Arial"/>
              </a:rPr>
              <a:t>deviceCli = ibmiotf.device.Client(deviceOptions)</a:t>
            </a:r>
          </a:p>
          <a:p>
            <a:r>
              <a:rPr lang="en-IN" sz="1800" b="0" strike="noStrike" spc="-1">
                <a:latin typeface="Arial"/>
              </a:rPr>
              <a:t>except Exception as e:</a:t>
            </a:r>
          </a:p>
          <a:p>
            <a:r>
              <a:rPr lang="en-IN" sz="1800" b="0" strike="noStrike" spc="-1">
                <a:latin typeface="Arial"/>
              </a:rPr>
              <a:t>print("Caught exception connecting device: %s" % str(e))</a:t>
            </a:r>
          </a:p>
          <a:p>
            <a:r>
              <a:rPr lang="en-IN" sz="1800" b="0" strike="noStrike" spc="-1">
                <a:latin typeface="Arial"/>
              </a:rPr>
              <a:t>sys.exit()</a:t>
            </a:r>
          </a:p>
          <a:p>
            <a:r>
              <a:rPr lang="en-IN" sz="1800" b="0" strike="noStrike" spc="-1">
                <a:latin typeface="Arial"/>
              </a:rPr>
              <a:t>deviceCli.connect()</a:t>
            </a: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1930320" y="335160"/>
            <a:ext cx="9573840" cy="477000"/>
          </a:xfrm>
          <a:prstGeom prst="rect">
            <a:avLst/>
          </a:prstGeom>
          <a:noFill/>
          <a:ln w="0">
            <a:noFill/>
          </a:ln>
        </p:spPr>
        <p:txBody>
          <a:bodyPr anchor="t">
            <a:normAutofit/>
          </a:bodyPr>
          <a:lstStyle/>
          <a:p>
            <a:pPr>
              <a:lnSpc>
                <a:spcPct val="100000"/>
              </a:lnSpc>
              <a:buNone/>
            </a:pPr>
            <a:r>
              <a:rPr lang="en-IN" sz="2200" b="1" strike="noStrike" spc="-1">
                <a:solidFill>
                  <a:srgbClr val="262626"/>
                </a:solidFill>
                <a:latin typeface="Times New Roman"/>
              </a:rPr>
              <a:t>REFERENCE:</a:t>
            </a:r>
            <a:endParaRPr lang="en-IN" sz="2200" b="0" strike="noStrike" spc="-1">
              <a:solidFill>
                <a:srgbClr val="000000"/>
              </a:solidFill>
              <a:latin typeface="Noto Sans"/>
            </a:endParaRPr>
          </a:p>
        </p:txBody>
      </p:sp>
      <p:sp>
        <p:nvSpPr>
          <p:cNvPr id="275" name="PlaceHolder 2"/>
          <p:cNvSpPr>
            <a:spLocks noGrp="1"/>
          </p:cNvSpPr>
          <p:nvPr>
            <p:ph/>
          </p:nvPr>
        </p:nvSpPr>
        <p:spPr>
          <a:xfrm>
            <a:off x="2306160" y="812880"/>
            <a:ext cx="9198000" cy="5892480"/>
          </a:xfrm>
          <a:prstGeom prst="rect">
            <a:avLst/>
          </a:prstGeom>
          <a:noFill/>
          <a:ln w="0">
            <a:noFill/>
          </a:ln>
        </p:spPr>
        <p:txBody>
          <a:bodyPr anchor="t">
            <a:normAutofit/>
          </a:bodyPr>
          <a:lstStyle/>
          <a:p>
            <a:pPr marL="343080" indent="-343080">
              <a:lnSpc>
                <a:spcPct val="150000"/>
              </a:lnSpc>
              <a:spcBef>
                <a:spcPts val="1001"/>
              </a:spcBef>
              <a:buClr>
                <a:srgbClr val="A53010"/>
              </a:buClr>
              <a:buFont typeface="Wingdings 3" charset="2"/>
              <a:buChar char=""/>
            </a:pPr>
            <a:r>
              <a:rPr lang="en-US" sz="1800" b="0" strike="noStrike" spc="-1">
                <a:solidFill>
                  <a:srgbClr val="404040"/>
                </a:solidFill>
                <a:latin typeface="Times New Roman"/>
              </a:rPr>
              <a:t>Bagheri, M. (2007). Efficient K-Coverage Algorithms for Wireless Sensor Networks and</a:t>
            </a:r>
            <a:endParaRPr lang="en-IN" sz="1800" b="0" strike="noStrike" spc="-1">
              <a:solidFill>
                <a:srgbClr val="FFFFFF"/>
              </a:solidFill>
              <a:latin typeface="Arial"/>
            </a:endParaRPr>
          </a:p>
          <a:p>
            <a:pPr>
              <a:lnSpc>
                <a:spcPct val="150000"/>
              </a:lnSpc>
              <a:spcBef>
                <a:spcPts val="1001"/>
              </a:spcBef>
              <a:buNone/>
              <a:tabLst>
                <a:tab pos="0" algn="l"/>
              </a:tabLst>
            </a:pPr>
            <a:r>
              <a:rPr lang="en-US" sz="1800" b="0" strike="noStrike" spc="-1">
                <a:solidFill>
                  <a:srgbClr val="404040"/>
                </a:solidFill>
                <a:latin typeface="Times New Roman"/>
              </a:rPr>
              <a:t>Their Applications to Early Detection of Forest Fires. Computing Science, SIMON FRASER</a:t>
            </a:r>
            <a:endParaRPr lang="en-IN" sz="1800" b="0" strike="noStrike" spc="-1">
              <a:solidFill>
                <a:srgbClr val="FFFFFF"/>
              </a:solidFill>
              <a:latin typeface="Arial"/>
            </a:endParaRPr>
          </a:p>
          <a:p>
            <a:pPr>
              <a:lnSpc>
                <a:spcPct val="150000"/>
              </a:lnSpc>
              <a:spcBef>
                <a:spcPts val="1001"/>
              </a:spcBef>
              <a:buNone/>
              <a:tabLst>
                <a:tab pos="0" algn="l"/>
              </a:tabLst>
            </a:pPr>
            <a:r>
              <a:rPr lang="en-IN" sz="1800" b="0" strike="noStrike" spc="-1">
                <a:solidFill>
                  <a:srgbClr val="404040"/>
                </a:solidFill>
                <a:latin typeface="Times New Roman"/>
              </a:rPr>
              <a:t>UNIVERSITY. MSc.</a:t>
            </a:r>
            <a:endParaRPr lang="en-IN" sz="1800" b="0" strike="noStrike" spc="-1">
              <a:solidFill>
                <a:srgbClr val="FFFFFF"/>
              </a:solidFill>
              <a:latin typeface="Arial"/>
            </a:endParaRPr>
          </a:p>
          <a:p>
            <a:pPr>
              <a:lnSpc>
                <a:spcPct val="150000"/>
              </a:lnSpc>
              <a:spcBef>
                <a:spcPts val="1001"/>
              </a:spcBef>
              <a:buNone/>
              <a:tabLst>
                <a:tab pos="0" algn="l"/>
              </a:tabLst>
            </a:pPr>
            <a:endParaRPr lang="en-IN" sz="1800" b="0" strike="noStrike" spc="-1">
              <a:solidFill>
                <a:srgbClr val="FFFFFF"/>
              </a:solidFill>
              <a:latin typeface="Arial"/>
            </a:endParaRPr>
          </a:p>
          <a:p>
            <a:pPr marL="343080" indent="-343080">
              <a:lnSpc>
                <a:spcPct val="150000"/>
              </a:lnSpc>
              <a:spcBef>
                <a:spcPts val="1001"/>
              </a:spcBef>
              <a:buClr>
                <a:srgbClr val="A53010"/>
              </a:buClr>
              <a:buFont typeface="Wingdings 3" charset="2"/>
              <a:buChar char=""/>
              <a:tabLst>
                <a:tab pos="0" algn="l"/>
              </a:tabLst>
            </a:pPr>
            <a:r>
              <a:rPr lang="en-IN" sz="1800" b="0" strike="noStrike" spc="-1">
                <a:solidFill>
                  <a:srgbClr val="404040"/>
                </a:solidFill>
                <a:latin typeface="Times New Roman"/>
              </a:rPr>
              <a:t>Bernardo, L., R. Oliveira, et al. (2007). A Fire Monitoring Application for Scattered Wireless</a:t>
            </a:r>
            <a:endParaRPr lang="en-IN" sz="1800" b="0" strike="noStrike" spc="-1">
              <a:solidFill>
                <a:srgbClr val="FFFFFF"/>
              </a:solidFill>
              <a:latin typeface="Arial"/>
            </a:endParaRPr>
          </a:p>
          <a:p>
            <a:pPr>
              <a:lnSpc>
                <a:spcPct val="150000"/>
              </a:lnSpc>
              <a:spcBef>
                <a:spcPts val="1001"/>
              </a:spcBef>
              <a:buNone/>
              <a:tabLst>
                <a:tab pos="0" algn="l"/>
              </a:tabLst>
            </a:pPr>
            <a:r>
              <a:rPr lang="en-US" sz="1800" b="0" strike="noStrike" spc="-1">
                <a:solidFill>
                  <a:srgbClr val="404040"/>
                </a:solidFill>
                <a:latin typeface="Times New Roman"/>
              </a:rPr>
              <a:t>Sensor Networks: A peer-to-peer cross-layering approach International Conference on</a:t>
            </a:r>
            <a:endParaRPr lang="en-IN" sz="1800" b="0" strike="noStrike" spc="-1">
              <a:solidFill>
                <a:srgbClr val="FFFFFF"/>
              </a:solidFill>
              <a:latin typeface="Arial"/>
            </a:endParaRPr>
          </a:p>
          <a:p>
            <a:pPr>
              <a:lnSpc>
                <a:spcPct val="150000"/>
              </a:lnSpc>
              <a:spcBef>
                <a:spcPts val="1001"/>
              </a:spcBef>
              <a:buNone/>
              <a:tabLst>
                <a:tab pos="0" algn="l"/>
              </a:tabLst>
            </a:pPr>
            <a:r>
              <a:rPr lang="en-US" sz="1800" b="0" strike="noStrike" spc="-1">
                <a:solidFill>
                  <a:srgbClr val="404040"/>
                </a:solidFill>
                <a:latin typeface="Times New Roman"/>
              </a:rPr>
              <a:t>Wireless Information Networks and Systems (WINSYS'07), Barcelona, Spain.</a:t>
            </a:r>
            <a:endParaRPr lang="en-IN" sz="1800" b="0" strike="noStrike" spc="-1">
              <a:solidFill>
                <a:srgbClr val="FFFFFF"/>
              </a:solidFill>
              <a:latin typeface="Arial"/>
            </a:endParaRPr>
          </a:p>
          <a:p>
            <a:pPr>
              <a:lnSpc>
                <a:spcPct val="150000"/>
              </a:lnSpc>
              <a:spcBef>
                <a:spcPts val="1001"/>
              </a:spcBef>
              <a:buNone/>
              <a:tabLst>
                <a:tab pos="0" algn="l"/>
              </a:tabLst>
            </a:pPr>
            <a:endParaRPr lang="en-IN" sz="1800" b="0" strike="noStrike" spc="-1">
              <a:solidFill>
                <a:srgbClr val="FFFFFF"/>
              </a:solidFill>
              <a:latin typeface="Arial"/>
            </a:endParaRPr>
          </a:p>
          <a:p>
            <a:pPr marL="343080" indent="-343080">
              <a:lnSpc>
                <a:spcPct val="150000"/>
              </a:lnSpc>
              <a:spcBef>
                <a:spcPts val="1001"/>
              </a:spcBef>
              <a:buClr>
                <a:srgbClr val="A53010"/>
              </a:buClr>
              <a:buFont typeface="Wingdings 3" charset="2"/>
              <a:buChar char=""/>
              <a:tabLst>
                <a:tab pos="0" algn="l"/>
              </a:tabLst>
            </a:pPr>
            <a:r>
              <a:rPr lang="en-US" sz="1800" b="0" strike="noStrike" spc="-1">
                <a:solidFill>
                  <a:srgbClr val="404040"/>
                </a:solidFill>
                <a:latin typeface="Times New Roman"/>
              </a:rPr>
              <a:t>Zhiping, L., Q. Huibin, et al. (2006). The Design of Wireless Sensor Networks for Forest Fire</a:t>
            </a:r>
            <a:endParaRPr lang="en-IN" sz="1800" b="0" strike="noStrike" spc="-1">
              <a:solidFill>
                <a:srgbClr val="FFFFFF"/>
              </a:solidFill>
              <a:latin typeface="Arial"/>
            </a:endParaRPr>
          </a:p>
          <a:p>
            <a:pPr>
              <a:lnSpc>
                <a:spcPct val="150000"/>
              </a:lnSpc>
              <a:spcBef>
                <a:spcPts val="1001"/>
              </a:spcBef>
              <a:buNone/>
              <a:tabLst>
                <a:tab pos="0" algn="l"/>
              </a:tabLst>
            </a:pPr>
            <a:r>
              <a:rPr lang="en-US" sz="1800" b="0" strike="noStrike" spc="-1">
                <a:solidFill>
                  <a:srgbClr val="404040"/>
                </a:solidFill>
                <a:latin typeface="Times New Roman"/>
              </a:rPr>
              <a:t>Monitoring System. School of Electronics and Information, Hangzhou Dianzi University,</a:t>
            </a:r>
            <a:endParaRPr lang="en-IN" sz="1800" b="0" strike="noStrike" spc="-1">
              <a:solidFill>
                <a:srgbClr val="FFFFFF"/>
              </a:solidFill>
              <a:latin typeface="Arial"/>
            </a:endParaRPr>
          </a:p>
          <a:p>
            <a:pPr>
              <a:lnSpc>
                <a:spcPct val="150000"/>
              </a:lnSpc>
              <a:spcBef>
                <a:spcPts val="1001"/>
              </a:spcBef>
              <a:buNone/>
              <a:tabLst>
                <a:tab pos="0" algn="l"/>
              </a:tabLst>
            </a:pPr>
            <a:r>
              <a:rPr lang="en-IN" sz="1800" b="0" strike="noStrike" spc="-1">
                <a:solidFill>
                  <a:srgbClr val="404040"/>
                </a:solidFill>
                <a:latin typeface="Times New Roman"/>
              </a:rPr>
              <a:t>White Paper.</a:t>
            </a:r>
            <a:endParaRPr lang="en-IN" sz="1800" b="0" strike="noStrike" spc="-1">
              <a:solidFill>
                <a:srgbClr val="FFFFFF"/>
              </a:solidFill>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r>
              <a:rPr lang="en-IN" sz="2800" b="0" strike="noStrike" spc="-1">
                <a:solidFill>
                  <a:srgbClr val="000000"/>
                </a:solidFill>
                <a:latin typeface="Noto Sans"/>
              </a:rPr>
              <a:t>Project Deliverables:</a:t>
            </a:r>
          </a:p>
        </p:txBody>
      </p:sp>
      <p:sp>
        <p:nvSpPr>
          <p:cNvPr id="277" name="TextBox 276"/>
          <p:cNvSpPr txBox="1"/>
          <p:nvPr/>
        </p:nvSpPr>
        <p:spPr>
          <a:xfrm>
            <a:off x="1080000" y="1899360"/>
            <a:ext cx="9900000" cy="3417840"/>
          </a:xfrm>
          <a:prstGeom prst="rect">
            <a:avLst/>
          </a:prstGeom>
          <a:noFill/>
          <a:ln w="0">
            <a:noFill/>
          </a:ln>
        </p:spPr>
        <p:txBody>
          <a:bodyPr lIns="90000" tIns="45000" rIns="90000" bIns="45000" anchor="t">
            <a:noAutofit/>
          </a:bodyPr>
          <a:lstStyle/>
          <a:p>
            <a:r>
              <a:rPr lang="en-IN" sz="1800" b="0" strike="noStrike" spc="-1" dirty="0">
                <a:latin typeface="Arial"/>
              </a:rPr>
              <a:t>Git Repo Link:</a:t>
            </a:r>
          </a:p>
          <a:p>
            <a:endParaRPr lang="en-IN" sz="1800" b="0" strike="noStrike" spc="-1" dirty="0">
              <a:latin typeface="Arial"/>
            </a:endParaRPr>
          </a:p>
          <a:p>
            <a:endParaRPr lang="en-IN" sz="1800" b="0" strike="noStrike" spc="-1" dirty="0">
              <a:latin typeface="Arial"/>
            </a:endParaRPr>
          </a:p>
          <a:p>
            <a:r>
              <a:rPr lang="en-IN" sz="1800" b="0" strike="noStrike" spc="-1" dirty="0">
                <a:latin typeface="Arial"/>
              </a:rPr>
              <a:t>https://github.com/IBM-EPBL/IBM-Project-20902-1659766144</a:t>
            </a:r>
          </a:p>
          <a:p>
            <a:endParaRPr lang="en-IN" sz="1800" b="0" strike="noStrike" spc="-1" dirty="0">
              <a:latin typeface="Arial"/>
            </a:endParaRPr>
          </a:p>
          <a:p>
            <a:endParaRPr lang="en-IN" sz="1800" b="0" strike="noStrike" spc="-1" dirty="0">
              <a:latin typeface="Arial"/>
            </a:endParaRPr>
          </a:p>
          <a:p>
            <a:r>
              <a:rPr lang="en-IN" sz="1800" b="0" strike="noStrike" spc="-1" dirty="0">
                <a:latin typeface="Arial"/>
              </a:rPr>
              <a:t>Project Web Page:</a:t>
            </a:r>
          </a:p>
          <a:p>
            <a:endParaRPr lang="en-IN" sz="1800" b="0" strike="noStrike" spc="-1" dirty="0">
              <a:latin typeface="Arial"/>
            </a:endParaRPr>
          </a:p>
          <a:p>
            <a:endParaRPr lang="en-IN" sz="1800" b="0" strike="noStrike" spc="-1" dirty="0">
              <a:latin typeface="Arial"/>
            </a:endParaRPr>
          </a:p>
          <a:p>
            <a:r>
              <a:rPr lang="en-IN" sz="1800" b="0" strike="noStrike" spc="-1" dirty="0">
                <a:latin typeface="Arial"/>
              </a:rPr>
              <a:t>https://ibmproject1234.000webhostapp.com/</a:t>
            </a:r>
          </a:p>
          <a:p>
            <a:endParaRPr lang="en-IN" sz="1800" b="0" strike="noStrike" spc="-1" dirty="0">
              <a:latin typeface="Arial"/>
            </a:endParaRPr>
          </a:p>
          <a:p>
            <a:endParaRPr lang="en-IN" sz="1800" b="0" strike="noStrike" spc="-1" dirty="0">
              <a:latin typeface="Arial"/>
            </a:endParaRPr>
          </a:p>
          <a:p>
            <a:endParaRPr lang="en-IN" sz="18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p:nvPr>
        </p:nvSpPr>
        <p:spPr>
          <a:xfrm>
            <a:off x="1260000" y="101520"/>
            <a:ext cx="10931760" cy="6674760"/>
          </a:xfrm>
          <a:prstGeom prst="rect">
            <a:avLst/>
          </a:prstGeom>
          <a:noFill/>
          <a:ln w="0">
            <a:noFill/>
          </a:ln>
        </p:spPr>
        <p:txBody>
          <a:bodyPr anchor="t">
            <a:noAutofit/>
          </a:bodyPr>
          <a:lstStyle/>
          <a:p>
            <a:pPr marL="1714680">
              <a:lnSpc>
                <a:spcPct val="100000"/>
              </a:lnSpc>
              <a:spcBef>
                <a:spcPts val="1001"/>
              </a:spcBef>
              <a:buNone/>
              <a:tabLst>
                <a:tab pos="0" algn="l"/>
              </a:tabLst>
            </a:pPr>
            <a:endParaRPr lang="en-IN" sz="3870" b="0" strike="noStrike" spc="-1">
              <a:solidFill>
                <a:srgbClr val="FFFFFF"/>
              </a:solidFill>
              <a:latin typeface="Arial"/>
            </a:endParaRPr>
          </a:p>
          <a:p>
            <a:pPr marL="1714680">
              <a:lnSpc>
                <a:spcPct val="100000"/>
              </a:lnSpc>
              <a:spcBef>
                <a:spcPts val="1001"/>
              </a:spcBef>
              <a:buNone/>
              <a:tabLst>
                <a:tab pos="0" algn="l"/>
              </a:tabLst>
            </a:pPr>
            <a:endParaRPr lang="en-IN" sz="3870" b="0" strike="noStrike" spc="-1">
              <a:solidFill>
                <a:srgbClr val="FFFFFF"/>
              </a:solidFill>
              <a:latin typeface="Arial"/>
            </a:endParaRPr>
          </a:p>
          <a:p>
            <a:pPr>
              <a:lnSpc>
                <a:spcPct val="150000"/>
              </a:lnSpc>
              <a:spcBef>
                <a:spcPts val="1001"/>
              </a:spcBef>
              <a:spcAft>
                <a:spcPts val="799"/>
              </a:spcAft>
              <a:buNone/>
              <a:tabLst>
                <a:tab pos="0" algn="l"/>
              </a:tabLst>
            </a:pPr>
            <a:r>
              <a:rPr lang="en-IN" sz="2000" b="1" strike="noStrike" spc="-1">
                <a:solidFill>
                  <a:srgbClr val="404040"/>
                </a:solidFill>
                <a:latin typeface="Times New Roman"/>
                <a:ea typeface="Calibri"/>
              </a:rPr>
              <a:t>INTRODUCTION:</a:t>
            </a:r>
            <a:endParaRPr lang="en-IN" sz="2000" b="0" strike="noStrike" spc="-1">
              <a:solidFill>
                <a:srgbClr val="FFFFFF"/>
              </a:solidFill>
              <a:latin typeface="Arial"/>
            </a:endParaRPr>
          </a:p>
          <a:p>
            <a:pPr>
              <a:lnSpc>
                <a:spcPct val="150000"/>
              </a:lnSpc>
              <a:spcBef>
                <a:spcPts val="1001"/>
              </a:spcBef>
              <a:spcAft>
                <a:spcPts val="799"/>
              </a:spcAft>
              <a:buNone/>
              <a:tabLst>
                <a:tab pos="0" algn="l"/>
              </a:tabLst>
            </a:pPr>
            <a:r>
              <a:rPr lang="en-IN" sz="1800" b="0" strike="noStrike" spc="-1">
                <a:solidFill>
                  <a:srgbClr val="404040"/>
                </a:solidFill>
                <a:latin typeface="Times New Roman"/>
                <a:ea typeface="Calibri"/>
              </a:rPr>
              <a:t>IOT devices are hardware devices, such as sensors, gadgets, appliances and other machines that collect and exchange data over the Internet.</a:t>
            </a:r>
            <a:endParaRPr lang="en-IN" sz="1800" b="0" strike="noStrike" spc="-1">
              <a:solidFill>
                <a:srgbClr val="FFFFFF"/>
              </a:solidFill>
              <a:latin typeface="Arial"/>
            </a:endParaRPr>
          </a:p>
          <a:p>
            <a:pPr marL="343080" indent="-343080">
              <a:lnSpc>
                <a:spcPct val="150000"/>
              </a:lnSpc>
              <a:spcBef>
                <a:spcPts val="1001"/>
              </a:spcBef>
              <a:spcAft>
                <a:spcPts val="799"/>
              </a:spcAft>
              <a:buClr>
                <a:srgbClr val="A53010"/>
              </a:buClr>
              <a:buFont typeface="Wingdings 3" charset="2"/>
              <a:buChar char=""/>
              <a:tabLst>
                <a:tab pos="0" algn="l"/>
              </a:tabLst>
            </a:pPr>
            <a:r>
              <a:rPr lang="en-IN" sz="1800" b="0" strike="noStrike" spc="-1">
                <a:solidFill>
                  <a:srgbClr val="404040"/>
                </a:solidFill>
                <a:latin typeface="Times New Roman"/>
                <a:ea typeface="Calibri"/>
              </a:rPr>
              <a:t>  Sending random fire and temperature values will be sent to the IBM IOT platform</a:t>
            </a:r>
            <a:endParaRPr lang="en-IN" sz="1800" b="0" strike="noStrike" spc="-1">
              <a:solidFill>
                <a:srgbClr val="FFFFFF"/>
              </a:solidFill>
              <a:latin typeface="Arial"/>
            </a:endParaRPr>
          </a:p>
          <a:p>
            <a:pPr marL="343080" indent="-343080">
              <a:lnSpc>
                <a:spcPct val="150000"/>
              </a:lnSpc>
              <a:spcBef>
                <a:spcPts val="1001"/>
              </a:spcBef>
              <a:spcAft>
                <a:spcPts val="799"/>
              </a:spcAft>
              <a:buClr>
                <a:srgbClr val="A53010"/>
              </a:buClr>
              <a:buFont typeface="Wingdings 3" charset="2"/>
              <a:buChar char=""/>
              <a:tabLst>
                <a:tab pos="0" algn="l"/>
              </a:tabLst>
            </a:pPr>
            <a:r>
              <a:rPr lang="en-IN" sz="1800" b="0" strike="noStrike" spc="-1">
                <a:solidFill>
                  <a:srgbClr val="404040"/>
                </a:solidFill>
                <a:latin typeface="Times New Roman"/>
                <a:ea typeface="Calibri"/>
              </a:rPr>
              <a:t>  Sensors values can be viewed in the Web Application </a:t>
            </a:r>
            <a:endParaRPr lang="en-IN" sz="1800" b="0" strike="noStrike" spc="-1">
              <a:solidFill>
                <a:srgbClr val="FFFFFF"/>
              </a:solidFill>
              <a:latin typeface="Arial"/>
            </a:endParaRPr>
          </a:p>
          <a:p>
            <a:pPr marL="343080" indent="-343080">
              <a:lnSpc>
                <a:spcPct val="150000"/>
              </a:lnSpc>
              <a:spcBef>
                <a:spcPts val="1001"/>
              </a:spcBef>
              <a:spcAft>
                <a:spcPts val="799"/>
              </a:spcAft>
              <a:buClr>
                <a:srgbClr val="A53010"/>
              </a:buClr>
              <a:buFont typeface="Wingdings 3" charset="2"/>
              <a:buChar char=""/>
              <a:tabLst>
                <a:tab pos="0" algn="l"/>
              </a:tabLst>
            </a:pPr>
            <a:r>
              <a:rPr lang="en-IN" sz="1800" b="0" strike="noStrike" spc="-1">
                <a:solidFill>
                  <a:srgbClr val="404040"/>
                </a:solidFill>
                <a:latin typeface="Times New Roman"/>
                <a:ea typeface="Calibri"/>
              </a:rPr>
              <a:t> Notifies the admin the random values cross the threshold value</a:t>
            </a:r>
            <a:endParaRPr lang="en-IN" sz="1800" b="0" strike="noStrike" spc="-1">
              <a:solidFill>
                <a:srgbClr val="FFFFFF"/>
              </a:solidFill>
              <a:latin typeface="Arial"/>
            </a:endParaRPr>
          </a:p>
          <a:p>
            <a:pPr>
              <a:lnSpc>
                <a:spcPct val="150000"/>
              </a:lnSpc>
              <a:spcBef>
                <a:spcPts val="1001"/>
              </a:spcBef>
              <a:spcAft>
                <a:spcPts val="799"/>
              </a:spcAft>
              <a:buNone/>
              <a:tabLst>
                <a:tab pos="0" algn="l"/>
              </a:tabLst>
            </a:pPr>
            <a:endParaRPr lang="en-IN" sz="1800" b="0" strike="noStrike" spc="-1">
              <a:solidFill>
                <a:srgbClr val="FFFFFF"/>
              </a:solidFill>
              <a:latin typeface="Arial"/>
            </a:endParaRPr>
          </a:p>
          <a:p>
            <a:pPr marL="1714680">
              <a:lnSpc>
                <a:spcPct val="100000"/>
              </a:lnSpc>
              <a:spcBef>
                <a:spcPts val="1001"/>
              </a:spcBef>
              <a:buNone/>
              <a:tabLst>
                <a:tab pos="0" algn="l"/>
              </a:tabLst>
            </a:pPr>
            <a:endParaRPr lang="en-IN" sz="1800" b="0" strike="noStrike" spc="-1">
              <a:solidFill>
                <a:srgbClr val="FFFFFF"/>
              </a:solidFill>
              <a:latin typeface="Arial"/>
            </a:endParaRPr>
          </a:p>
          <a:p>
            <a:pPr>
              <a:lnSpc>
                <a:spcPct val="100000"/>
              </a:lnSpc>
              <a:spcBef>
                <a:spcPts val="1001"/>
              </a:spcBef>
              <a:buNone/>
              <a:tabLst>
                <a:tab pos="0" algn="l"/>
              </a:tabLst>
            </a:pPr>
            <a:endParaRPr lang="en-IN" sz="1800" b="0" strike="noStrike" spc="-1">
              <a:solidFill>
                <a:srgbClr val="FFFFFF"/>
              </a:solidFill>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p:nvPr>
        </p:nvSpPr>
        <p:spPr>
          <a:xfrm>
            <a:off x="4460400" y="3429000"/>
            <a:ext cx="7044120" cy="2481840"/>
          </a:xfrm>
          <a:prstGeom prst="rect">
            <a:avLst/>
          </a:prstGeom>
          <a:noFill/>
          <a:ln w="0">
            <a:noFill/>
          </a:ln>
        </p:spPr>
        <p:txBody>
          <a:bodyPr anchor="t">
            <a:normAutofit/>
          </a:bodyPr>
          <a:lstStyle/>
          <a:p>
            <a:pPr>
              <a:lnSpc>
                <a:spcPct val="100000"/>
              </a:lnSpc>
              <a:spcBef>
                <a:spcPts val="1001"/>
              </a:spcBef>
              <a:buNone/>
              <a:tabLst>
                <a:tab pos="0" algn="l"/>
              </a:tabLst>
            </a:pPr>
            <a:r>
              <a:rPr lang="en-IN" sz="4000" b="1" strike="noStrike" spc="-1">
                <a:solidFill>
                  <a:srgbClr val="404040"/>
                </a:solidFill>
                <a:latin typeface="comic"/>
              </a:rPr>
              <a:t>THANK YOU</a:t>
            </a:r>
            <a:endParaRPr lang="en-IN" sz="4000" b="0" strike="noStrike" spc="-1">
              <a:solidFill>
                <a:srgbClr val="FFFFFF"/>
              </a:solidFill>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774000" y="754200"/>
            <a:ext cx="10505880" cy="1145160"/>
          </a:xfrm>
          <a:prstGeom prst="rect">
            <a:avLst/>
          </a:prstGeom>
          <a:noFill/>
          <a:ln w="0">
            <a:noFill/>
          </a:ln>
        </p:spPr>
        <p:txBody>
          <a:bodyPr lIns="0" tIns="0" rIns="0" bIns="0" anchor="ctr">
            <a:noAutofit/>
          </a:bodyPr>
          <a:lstStyle/>
          <a:p>
            <a:r>
              <a:rPr lang="en-IN" sz="2800" b="0" strike="noStrike" spc="-1">
                <a:solidFill>
                  <a:srgbClr val="000000"/>
                </a:solidFill>
                <a:latin typeface="Noto Sans"/>
              </a:rPr>
              <a:t>INTRODUCTION (Cont...)</a:t>
            </a:r>
          </a:p>
        </p:txBody>
      </p:sp>
      <p:sp>
        <p:nvSpPr>
          <p:cNvPr id="249" name="TextBox 248"/>
          <p:cNvSpPr txBox="1"/>
          <p:nvPr/>
        </p:nvSpPr>
        <p:spPr>
          <a:xfrm>
            <a:off x="900000" y="1800000"/>
            <a:ext cx="10620000" cy="2572200"/>
          </a:xfrm>
          <a:prstGeom prst="rect">
            <a:avLst/>
          </a:prstGeom>
          <a:noFill/>
          <a:ln w="0">
            <a:noFill/>
          </a:ln>
        </p:spPr>
        <p:txBody>
          <a:bodyPr lIns="90000" tIns="45000" rIns="90000" bIns="45000" anchor="t">
            <a:noAutofit/>
          </a:bodyPr>
          <a:lstStyle/>
          <a:p>
            <a:endParaRPr lang="en-IN" sz="1800" b="0" strike="noStrike" spc="-1">
              <a:latin typeface="Arial"/>
            </a:endParaRPr>
          </a:p>
          <a:p>
            <a:r>
              <a:rPr lang="en-IN" sz="1800" b="0" strike="noStrike" spc="-1">
                <a:solidFill>
                  <a:srgbClr val="404040"/>
                </a:solidFill>
                <a:latin typeface="Times New Roman"/>
                <a:ea typeface="Calibri"/>
              </a:rPr>
              <a:t>To accomplish this, we have to complete all the activities and tasks listed below:</a:t>
            </a:r>
            <a:endParaRPr lang="en-IN" sz="1800" b="0" strike="noStrike" spc="-1">
              <a:latin typeface="Arial"/>
            </a:endParaRPr>
          </a:p>
          <a:p>
            <a:endParaRPr lang="en-IN" sz="1800" b="0" strike="noStrike" spc="-1">
              <a:latin typeface="Arial"/>
            </a:endParaRPr>
          </a:p>
          <a:p>
            <a:pPr>
              <a:lnSpc>
                <a:spcPct val="150000"/>
              </a:lnSpc>
              <a:spcBef>
                <a:spcPts val="1001"/>
              </a:spcBef>
              <a:spcAft>
                <a:spcPts val="799"/>
              </a:spcAft>
              <a:buNone/>
              <a:tabLst>
                <a:tab pos="0" algn="l"/>
              </a:tabLst>
            </a:pPr>
            <a:r>
              <a:rPr lang="en-IN" sz="1800" b="0" strike="noStrike" spc="-1">
                <a:solidFill>
                  <a:srgbClr val="404040"/>
                </a:solidFill>
                <a:latin typeface="Times New Roman"/>
                <a:ea typeface="Calibri"/>
              </a:rPr>
              <a:t>Create and configure IBM Cloud Services</a:t>
            </a:r>
            <a:endParaRPr lang="en-IN" sz="1800" b="0" strike="noStrike" spc="-1">
              <a:latin typeface="Arial"/>
            </a:endParaRPr>
          </a:p>
          <a:p>
            <a:pPr>
              <a:lnSpc>
                <a:spcPct val="150000"/>
              </a:lnSpc>
              <a:spcBef>
                <a:spcPts val="1001"/>
              </a:spcBef>
              <a:spcAft>
                <a:spcPts val="799"/>
              </a:spcAft>
              <a:buNone/>
              <a:tabLst>
                <a:tab pos="0" algn="l"/>
              </a:tabLst>
            </a:pPr>
            <a:r>
              <a:rPr lang="en-IN" sz="1800" b="0" strike="noStrike" spc="-1">
                <a:solidFill>
                  <a:srgbClr val="404040"/>
                </a:solidFill>
                <a:latin typeface="Times New Roman"/>
                <a:ea typeface="Calibri"/>
              </a:rPr>
              <a:t>Develop a web Application using Node-RED Service</a:t>
            </a:r>
            <a:endParaRPr lang="en-IN" sz="1800" b="0" strike="noStrike" spc="-1">
              <a:latin typeface="Arial"/>
            </a:endParaRPr>
          </a:p>
          <a:p>
            <a:pPr>
              <a:lnSpc>
                <a:spcPct val="150000"/>
              </a:lnSpc>
              <a:spcBef>
                <a:spcPts val="1001"/>
              </a:spcBef>
              <a:spcAft>
                <a:spcPts val="799"/>
              </a:spcAft>
              <a:buNone/>
              <a:tabLst>
                <a:tab pos="0" algn="l"/>
              </a:tabLst>
            </a:pPr>
            <a:r>
              <a:rPr lang="en-IN" sz="1800" b="0" strike="noStrike" spc="-1">
                <a:solidFill>
                  <a:srgbClr val="404040"/>
                </a:solidFill>
                <a:latin typeface="Times New Roman"/>
                <a:ea typeface="Calibri"/>
              </a:rPr>
              <a:t>Create and implement an alert System Service using BULK Services</a:t>
            </a:r>
            <a:endParaRPr lang="en-IN" sz="18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p:nvPr>
        </p:nvSpPr>
        <p:spPr>
          <a:xfrm>
            <a:off x="1635840" y="1775160"/>
            <a:ext cx="10261080" cy="5158080"/>
          </a:xfrm>
          <a:prstGeom prst="rect">
            <a:avLst/>
          </a:prstGeom>
          <a:noFill/>
          <a:ln w="0">
            <a:noFill/>
          </a:ln>
        </p:spPr>
        <p:txBody>
          <a:bodyPr anchor="t">
            <a:normAutofit/>
          </a:bodyPr>
          <a:lstStyle/>
          <a:p>
            <a:pPr>
              <a:lnSpc>
                <a:spcPct val="100000"/>
              </a:lnSpc>
              <a:spcBef>
                <a:spcPts val="1001"/>
              </a:spcBef>
              <a:buNone/>
              <a:tabLst>
                <a:tab pos="0" algn="l"/>
              </a:tabLst>
            </a:pPr>
            <a:r>
              <a:rPr lang="en-IN" sz="2400" b="1" strike="noStrike" spc="-1">
                <a:solidFill>
                  <a:srgbClr val="404040"/>
                </a:solidFill>
                <a:latin typeface="Times New Roman"/>
              </a:rPr>
              <a:t>ABSTRACT:</a:t>
            </a:r>
            <a:endParaRPr lang="en-IN" sz="2400" b="0" strike="noStrike" spc="-1">
              <a:solidFill>
                <a:srgbClr val="FFFFFF"/>
              </a:solidFill>
              <a:latin typeface="Arial"/>
            </a:endParaRPr>
          </a:p>
          <a:p>
            <a:pPr>
              <a:lnSpc>
                <a:spcPct val="100000"/>
              </a:lnSpc>
              <a:spcBef>
                <a:spcPts val="1001"/>
              </a:spcBef>
              <a:buNone/>
              <a:tabLst>
                <a:tab pos="0" algn="l"/>
              </a:tabLst>
            </a:pPr>
            <a:endParaRPr lang="en-IN" sz="2400" b="0" strike="noStrike" spc="-1">
              <a:solidFill>
                <a:srgbClr val="FFFFFF"/>
              </a:solidFill>
              <a:latin typeface="Arial"/>
            </a:endParaRPr>
          </a:p>
          <a:p>
            <a:pPr marL="343080" indent="-343080">
              <a:lnSpc>
                <a:spcPct val="150000"/>
              </a:lnSpc>
              <a:spcBef>
                <a:spcPts val="1001"/>
              </a:spcBef>
              <a:buClr>
                <a:srgbClr val="A53010"/>
              </a:buClr>
              <a:buFont typeface="Wingdings" charset="2"/>
              <a:buChar char=""/>
              <a:tabLst>
                <a:tab pos="0" algn="l"/>
              </a:tabLst>
            </a:pPr>
            <a:r>
              <a:rPr lang="en-US" sz="1800" b="0" strike="noStrike" spc="-1">
                <a:solidFill>
                  <a:srgbClr val="404040"/>
                </a:solidFill>
                <a:latin typeface="Century Gothic"/>
              </a:rPr>
              <a:t> </a:t>
            </a:r>
            <a:r>
              <a:rPr lang="en-US" sz="1800" b="0" strike="noStrike" spc="-1">
                <a:solidFill>
                  <a:srgbClr val="404040"/>
                </a:solidFill>
                <a:latin typeface="Times New Roman"/>
              </a:rPr>
              <a:t>It includes temperature sensor,gas sensor ,flame sensor. If the temperature increased limit automatically the exhaust will switch on.</a:t>
            </a:r>
            <a:endParaRPr lang="en-IN" sz="1800" b="0" strike="noStrike" spc="-1">
              <a:solidFill>
                <a:srgbClr val="FFFFFF"/>
              </a:solidFill>
              <a:latin typeface="Arial"/>
            </a:endParaRPr>
          </a:p>
          <a:p>
            <a:pPr marL="343080" indent="-343080">
              <a:lnSpc>
                <a:spcPct val="150000"/>
              </a:lnSpc>
              <a:spcBef>
                <a:spcPts val="1001"/>
              </a:spcBef>
              <a:buClr>
                <a:srgbClr val="A53010"/>
              </a:buClr>
              <a:buFont typeface="Wingdings" charset="2"/>
              <a:buChar char=""/>
              <a:tabLst>
                <a:tab pos="0" algn="l"/>
              </a:tabLst>
            </a:pPr>
            <a:r>
              <a:rPr lang="en-US" sz="1800" b="0" strike="noStrike" spc="-1">
                <a:solidFill>
                  <a:srgbClr val="404040"/>
                </a:solidFill>
                <a:latin typeface="Times New Roman"/>
              </a:rPr>
              <a:t>If suppose the flame is detected automatically the sprinklers will be switched on. If the harmful gases detected automatically the alarm  will be switched on. </a:t>
            </a:r>
            <a:endParaRPr lang="en-IN" sz="1800" b="0" strike="noStrike" spc="-1">
              <a:solidFill>
                <a:srgbClr val="FFFFFF"/>
              </a:solidFill>
              <a:latin typeface="Arial"/>
            </a:endParaRPr>
          </a:p>
          <a:p>
            <a:pPr marL="343080" indent="-343080">
              <a:lnSpc>
                <a:spcPct val="150000"/>
              </a:lnSpc>
              <a:spcBef>
                <a:spcPts val="1001"/>
              </a:spcBef>
              <a:buClr>
                <a:srgbClr val="A53010"/>
              </a:buClr>
              <a:buFont typeface="Wingdings" charset="2"/>
              <a:buChar char=""/>
              <a:tabLst>
                <a:tab pos="0" algn="l"/>
              </a:tabLst>
            </a:pPr>
            <a:r>
              <a:rPr lang="en-US" sz="1800" b="0" strike="noStrike" spc="-1">
                <a:solidFill>
                  <a:srgbClr val="404040"/>
                </a:solidFill>
                <a:latin typeface="Times New Roman"/>
              </a:rPr>
              <a:t>Emergency alerts are noticed to the nearest fire stations and authorities.</a:t>
            </a:r>
            <a:endParaRPr lang="en-IN" sz="1800" b="0" strike="noStrike" spc="-1">
              <a:solidFill>
                <a:srgbClr val="FFFFFF"/>
              </a:solidFill>
              <a:latin typeface="Arial"/>
            </a:endParaRPr>
          </a:p>
          <a:p>
            <a:pPr>
              <a:lnSpc>
                <a:spcPct val="150000"/>
              </a:lnSpc>
              <a:spcBef>
                <a:spcPts val="1001"/>
              </a:spcBef>
              <a:buNone/>
              <a:tabLst>
                <a:tab pos="0" algn="l"/>
              </a:tabLst>
            </a:pPr>
            <a:endParaRPr lang="en-IN" sz="1800" b="0" strike="noStrike" spc="-1">
              <a:solidFill>
                <a:srgbClr val="FFFFFF"/>
              </a:solidFill>
              <a:latin typeface="Arial"/>
            </a:endParaRPr>
          </a:p>
          <a:p>
            <a:pPr>
              <a:lnSpc>
                <a:spcPct val="100000"/>
              </a:lnSpc>
              <a:spcBef>
                <a:spcPts val="1001"/>
              </a:spcBef>
              <a:buNone/>
              <a:tabLst>
                <a:tab pos="0" algn="l"/>
              </a:tabLst>
            </a:pPr>
            <a:endParaRPr lang="en-IN" sz="1800" b="0" strike="noStrike" spc="-1">
              <a:solidFill>
                <a:srgbClr val="FFFFFF"/>
              </a:solidFill>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p:nvPr>
        </p:nvSpPr>
        <p:spPr>
          <a:xfrm>
            <a:off x="1819800" y="1147320"/>
            <a:ext cx="9063000" cy="4763520"/>
          </a:xfrm>
          <a:prstGeom prst="rect">
            <a:avLst/>
          </a:prstGeom>
          <a:noFill/>
          <a:ln w="0">
            <a:noFill/>
          </a:ln>
        </p:spPr>
        <p:txBody>
          <a:bodyPr anchor="t">
            <a:noAutofit/>
          </a:bodyPr>
          <a:lstStyle/>
          <a:p>
            <a:pPr>
              <a:lnSpc>
                <a:spcPct val="150000"/>
              </a:lnSpc>
              <a:spcBef>
                <a:spcPts val="1001"/>
              </a:spcBef>
              <a:buNone/>
              <a:tabLst>
                <a:tab pos="0" algn="l"/>
              </a:tabLst>
            </a:pPr>
            <a:r>
              <a:rPr lang="en-IN" sz="2400" b="1" strike="noStrike" spc="-1" dirty="0">
                <a:solidFill>
                  <a:srgbClr val="000000"/>
                </a:solidFill>
                <a:latin typeface="Times New Roman"/>
                <a:ea typeface="Calibri"/>
              </a:rPr>
              <a:t>EXISTING PROBLEM:</a:t>
            </a:r>
            <a:endParaRPr lang="en-IN" sz="2400" b="0" strike="noStrike" spc="-1" dirty="0">
              <a:solidFill>
                <a:srgbClr val="FFFFFF"/>
              </a:solidFill>
              <a:latin typeface="Arial"/>
            </a:endParaRPr>
          </a:p>
          <a:p>
            <a:pPr>
              <a:lnSpc>
                <a:spcPct val="150000"/>
              </a:lnSpc>
              <a:spcBef>
                <a:spcPts val="1001"/>
              </a:spcBef>
              <a:buNone/>
              <a:tabLst>
                <a:tab pos="0" algn="l"/>
              </a:tabLst>
            </a:pPr>
            <a:r>
              <a:rPr lang="en-IN" sz="1800" b="0" strike="noStrike" spc="-1" dirty="0">
                <a:solidFill>
                  <a:srgbClr val="404040"/>
                </a:solidFill>
                <a:latin typeface="Arial"/>
                <a:ea typeface="Times New Roman"/>
              </a:rPr>
              <a:t>                    </a:t>
            </a:r>
            <a:r>
              <a:rPr lang="en-IN" sz="1800" b="0" strike="noStrike" spc="-1" dirty="0">
                <a:solidFill>
                  <a:srgbClr val="404040"/>
                </a:solidFill>
                <a:latin typeface="Times New Roman"/>
                <a:ea typeface="Times New Roman"/>
              </a:rPr>
              <a:t>The fire alarm monitoring system of fire protection engineering has formed a complete system, including alarm monitoring, automatic fire control, fire linkage control, and fire data monitoring and analysis modules. The benefits of this fire detection system can detect early fire occurrence based on the detection of temperature conditions by accommodating the nature of the fire and able to detect any rise in temperature caused by the existence of the </a:t>
            </a:r>
            <a:r>
              <a:rPr lang="en-IN" sz="1800" b="0" strike="noStrike" spc="-1" dirty="0" smtClean="0">
                <a:solidFill>
                  <a:srgbClr val="404040"/>
                </a:solidFill>
                <a:latin typeface="Times New Roman"/>
                <a:ea typeface="Times New Roman"/>
              </a:rPr>
              <a:t>fire, the fire alarm will </a:t>
            </a:r>
            <a:r>
              <a:rPr lang="en-IN" sz="1800" b="0" strike="noStrike" spc="-1" smtClean="0">
                <a:solidFill>
                  <a:srgbClr val="404040"/>
                </a:solidFill>
                <a:latin typeface="Times New Roman"/>
                <a:ea typeface="Times New Roman"/>
              </a:rPr>
              <a:t>be turned on</a:t>
            </a:r>
            <a:endParaRPr lang="en-IN" sz="1800" b="0" strike="noStrike" spc="-1" dirty="0">
              <a:solidFill>
                <a:srgbClr val="FFFFFF"/>
              </a:solidFill>
              <a:latin typeface="Arial"/>
            </a:endParaRPr>
          </a:p>
          <a:p>
            <a:pPr>
              <a:lnSpc>
                <a:spcPct val="150000"/>
              </a:lnSpc>
              <a:spcBef>
                <a:spcPts val="1001"/>
              </a:spcBef>
              <a:buNone/>
              <a:tabLst>
                <a:tab pos="0" algn="l"/>
              </a:tabLst>
            </a:pPr>
            <a:endParaRPr lang="en-IN" sz="1800" b="0" strike="noStrike" spc="-1" dirty="0">
              <a:solidFill>
                <a:srgbClr val="FFFFFF"/>
              </a:solidFill>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1706760" y="192960"/>
            <a:ext cx="9797400" cy="6837480"/>
          </a:xfrm>
          <a:prstGeom prst="rect">
            <a:avLst/>
          </a:prstGeom>
          <a:noFill/>
          <a:ln w="0">
            <a:noFill/>
          </a:ln>
        </p:spPr>
        <p:txBody>
          <a:bodyPr anchor="t">
            <a:normAutofit/>
          </a:bodyPr>
          <a:lstStyle/>
          <a:p>
            <a:pPr>
              <a:lnSpc>
                <a:spcPct val="100000"/>
              </a:lnSpc>
              <a:buNone/>
            </a:pPr>
            <a:r>
              <a:rPr lang="en-IN" sz="2400" b="1" strike="noStrike" spc="-1">
                <a:solidFill>
                  <a:srgbClr val="262626"/>
                </a:solidFill>
                <a:latin typeface="Times New Roman"/>
              </a:rPr>
              <a:t>PROPOSED SOLUTION:</a:t>
            </a:r>
            <a:r>
              <a:t/>
            </a:r>
            <a:br/>
            <a:r>
              <a:t/>
            </a:r>
            <a:br/>
            <a:r>
              <a:rPr lang="en-US" sz="1800" b="1" strike="noStrike" spc="-1">
                <a:solidFill>
                  <a:srgbClr val="262626"/>
                </a:solidFill>
                <a:latin typeface="Times New Roman"/>
              </a:rPr>
              <a:t>Problem Statement (Problem to be solved)- </a:t>
            </a:r>
            <a:r>
              <a:rPr lang="en-US" sz="1800" b="0" strike="noStrike" spc="-1">
                <a:solidFill>
                  <a:srgbClr val="262626"/>
                </a:solidFill>
                <a:latin typeface="Times New Roman"/>
              </a:rPr>
              <a:t>To improve  fire management and alert system in Industries. Providing a safe environment for the workers</a:t>
            </a:r>
            <a:r>
              <a:rPr lang="en-US" sz="1800" b="1" strike="noStrike" spc="-1">
                <a:solidFill>
                  <a:srgbClr val="262626"/>
                </a:solidFill>
                <a:latin typeface="Times New Roman"/>
              </a:rPr>
              <a:t>.</a:t>
            </a:r>
            <a:r>
              <a:t/>
            </a:r>
            <a:br/>
            <a:r>
              <a:t/>
            </a:r>
            <a:br/>
            <a:r>
              <a:rPr lang="en-US" sz="1800" b="1" strike="noStrike" spc="-1">
                <a:solidFill>
                  <a:srgbClr val="262626"/>
                </a:solidFill>
                <a:latin typeface="Times New Roman"/>
              </a:rPr>
              <a:t>Idea/Solution description-</a:t>
            </a:r>
            <a:r>
              <a:rPr lang="en-US" sz="1800" b="0" strike="noStrike" spc="-1">
                <a:solidFill>
                  <a:srgbClr val="262626"/>
                </a:solidFill>
                <a:latin typeface="Times New Roman"/>
              </a:rPr>
              <a:t>To</a:t>
            </a:r>
            <a:r>
              <a:rPr lang="en-US" sz="1800" b="1" strike="noStrike" spc="-1">
                <a:solidFill>
                  <a:srgbClr val="262626"/>
                </a:solidFill>
                <a:latin typeface="Times New Roman"/>
              </a:rPr>
              <a:t> </a:t>
            </a:r>
            <a:r>
              <a:rPr lang="en-US" sz="1800" b="0" strike="noStrike" spc="-1">
                <a:solidFill>
                  <a:srgbClr val="262626"/>
                </a:solidFill>
                <a:latin typeface="Times New Roman"/>
              </a:rPr>
              <a:t>provide fire management and alert system in industry based on IOT with fire detection.</a:t>
            </a:r>
            <a:r>
              <a:t/>
            </a:r>
            <a:br/>
            <a:r>
              <a:t/>
            </a:r>
            <a:br/>
            <a:r>
              <a:rPr lang="en-US" sz="1800" b="1" strike="noStrike" spc="-1">
                <a:solidFill>
                  <a:srgbClr val="262626"/>
                </a:solidFill>
                <a:latin typeface="Times New Roman"/>
              </a:rPr>
              <a:t>Novelty/Uniqueness-</a:t>
            </a:r>
            <a:r>
              <a:rPr lang="en-US" sz="1800" b="0" strike="noStrike" spc="-1">
                <a:solidFill>
                  <a:srgbClr val="262626"/>
                </a:solidFill>
                <a:latin typeface="Times New Roman"/>
              </a:rPr>
              <a:t>An fire system integrated with temperature sensor ,gas sensor,flame sensor,exhaust fan ,water sprinklers and and fire alert throught SMS.</a:t>
            </a:r>
            <a:r>
              <a:t/>
            </a:r>
            <a:br/>
            <a:r>
              <a:t/>
            </a:r>
            <a:br/>
            <a:r>
              <a:rPr lang="en-US" sz="1800" b="1" strike="noStrike" spc="-1">
                <a:solidFill>
                  <a:srgbClr val="262626"/>
                </a:solidFill>
                <a:latin typeface="Times New Roman"/>
              </a:rPr>
              <a:t>Social Impact / Customer Satisfaction</a:t>
            </a:r>
            <a:r>
              <a:rPr lang="en-US" sz="1800" b="0" strike="noStrike" spc="-1">
                <a:solidFill>
                  <a:srgbClr val="262626"/>
                </a:solidFill>
                <a:latin typeface="Times New Roman"/>
              </a:rPr>
              <a:t>-It reduces the damages caused by fire accidents in Industries.</a:t>
            </a:r>
            <a:r>
              <a:t/>
            </a:r>
            <a:br/>
            <a:r>
              <a:t/>
            </a:r>
            <a:br/>
            <a:r>
              <a:rPr lang="en-US" sz="1800" b="1" strike="noStrike" spc="-1">
                <a:solidFill>
                  <a:srgbClr val="262626"/>
                </a:solidFill>
                <a:latin typeface="Times New Roman"/>
              </a:rPr>
              <a:t>Business Model (Revenue model)-</a:t>
            </a:r>
            <a:r>
              <a:rPr lang="en-US" sz="1800" b="0" strike="noStrike" spc="-1">
                <a:solidFill>
                  <a:srgbClr val="262626"/>
                </a:solidFill>
                <a:latin typeface="Times New Roman"/>
              </a:rPr>
              <a:t>This system can be used as a safety system in industries</a:t>
            </a:r>
            <a:r>
              <a:t/>
            </a:r>
            <a:br/>
            <a:r>
              <a:t/>
            </a:r>
            <a:br/>
            <a:r>
              <a:rPr lang="en-US" sz="1800" b="0" strike="noStrike" spc="-1">
                <a:solidFill>
                  <a:srgbClr val="262626"/>
                </a:solidFill>
                <a:latin typeface="Times New Roman"/>
              </a:rPr>
              <a:t> </a:t>
            </a:r>
            <a:r>
              <a:rPr lang="en-US" sz="1800" b="1" strike="noStrike" spc="-1">
                <a:solidFill>
                  <a:srgbClr val="262626"/>
                </a:solidFill>
                <a:latin typeface="Times New Roman"/>
              </a:rPr>
              <a:t>Scalability of the Solution</a:t>
            </a:r>
            <a:r>
              <a:rPr lang="en-US" sz="1800" b="0" strike="noStrike" spc="-1">
                <a:solidFill>
                  <a:srgbClr val="262626"/>
                </a:solidFill>
                <a:latin typeface="Times New Roman"/>
              </a:rPr>
              <a:t>-This project trying to execute the method with an help of an IOT gadget, which provide a safe environment for workers in industries.</a:t>
            </a:r>
            <a:r>
              <a:t/>
            </a:r>
            <a:br/>
            <a:r>
              <a:t/>
            </a:r>
            <a:br/>
            <a:r>
              <a:t/>
            </a:r>
            <a:br/>
            <a:endParaRPr lang="en-IN" sz="1800" b="0" strike="noStrike" spc="-1">
              <a:solidFill>
                <a:srgbClr val="000000"/>
              </a:solidFill>
              <a:latin typeface="Noto Sans"/>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1950840" y="538560"/>
            <a:ext cx="9553680" cy="609120"/>
          </a:xfrm>
          <a:prstGeom prst="rect">
            <a:avLst/>
          </a:prstGeom>
          <a:noFill/>
          <a:ln w="0">
            <a:noFill/>
          </a:ln>
        </p:spPr>
        <p:txBody>
          <a:bodyPr anchor="t">
            <a:normAutofit/>
          </a:bodyPr>
          <a:lstStyle/>
          <a:p>
            <a:pPr>
              <a:lnSpc>
                <a:spcPct val="100000"/>
              </a:lnSpc>
              <a:buNone/>
            </a:pPr>
            <a:r>
              <a:rPr lang="en-IN" sz="2400" b="1" strike="noStrike" spc="-1">
                <a:solidFill>
                  <a:srgbClr val="262626"/>
                </a:solidFill>
                <a:latin typeface="Times New Roman"/>
              </a:rPr>
              <a:t>SOLUTION ARCHITECTURE:</a:t>
            </a:r>
            <a:endParaRPr lang="en-IN" sz="2400" b="0" strike="noStrike" spc="-1">
              <a:solidFill>
                <a:srgbClr val="000000"/>
              </a:solidFill>
              <a:latin typeface="Noto Sans"/>
            </a:endParaRPr>
          </a:p>
        </p:txBody>
      </p:sp>
      <p:pic>
        <p:nvPicPr>
          <p:cNvPr id="254" name="Content Placeholder 3" descr="WhatsApp Image 2022-08-20 at 10.24.26 AM.jpeg"/>
          <p:cNvPicPr/>
          <p:nvPr/>
        </p:nvPicPr>
        <p:blipFill>
          <a:blip r:embed="rId2"/>
          <a:stretch/>
        </p:blipFill>
        <p:spPr>
          <a:xfrm>
            <a:off x="2804040" y="1432440"/>
            <a:ext cx="7639920" cy="402300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1971000" y="624240"/>
            <a:ext cx="9533160" cy="1280520"/>
          </a:xfrm>
          <a:prstGeom prst="rect">
            <a:avLst/>
          </a:prstGeom>
          <a:noFill/>
          <a:ln w="0">
            <a:noFill/>
          </a:ln>
        </p:spPr>
        <p:txBody>
          <a:bodyPr anchor="t">
            <a:normAutofit/>
          </a:bodyPr>
          <a:lstStyle/>
          <a:p>
            <a:pPr>
              <a:lnSpc>
                <a:spcPct val="100000"/>
              </a:lnSpc>
              <a:buNone/>
            </a:pPr>
            <a:r>
              <a:rPr lang="en-IN" sz="2200" b="1" strike="noStrike" spc="-1">
                <a:solidFill>
                  <a:srgbClr val="262626"/>
                </a:solidFill>
                <a:latin typeface="Times New Roman"/>
              </a:rPr>
              <a:t>WORKING:</a:t>
            </a:r>
            <a:endParaRPr lang="en-IN" sz="2200" b="0" strike="noStrike" spc="-1">
              <a:solidFill>
                <a:srgbClr val="000000"/>
              </a:solidFill>
              <a:latin typeface="Noto Sans"/>
            </a:endParaRPr>
          </a:p>
        </p:txBody>
      </p:sp>
      <p:sp>
        <p:nvSpPr>
          <p:cNvPr id="256" name="PlaceHolder 2"/>
          <p:cNvSpPr>
            <a:spLocks noGrp="1"/>
          </p:cNvSpPr>
          <p:nvPr>
            <p:ph/>
          </p:nvPr>
        </p:nvSpPr>
        <p:spPr>
          <a:xfrm>
            <a:off x="2589120" y="1249560"/>
            <a:ext cx="8915040" cy="5608080"/>
          </a:xfrm>
          <a:prstGeom prst="rect">
            <a:avLst/>
          </a:prstGeom>
          <a:noFill/>
          <a:ln w="0">
            <a:noFill/>
          </a:ln>
        </p:spPr>
        <p:txBody>
          <a:bodyPr anchor="t">
            <a:normAutofit/>
          </a:bodyPr>
          <a:lstStyle/>
          <a:p>
            <a:pPr>
              <a:lnSpc>
                <a:spcPct val="170000"/>
              </a:lnSpc>
              <a:spcBef>
                <a:spcPts val="1001"/>
              </a:spcBef>
              <a:buNone/>
              <a:tabLst>
                <a:tab pos="0" algn="l"/>
              </a:tabLst>
            </a:pPr>
            <a:r>
              <a:rPr lang="en-US" sz="1800" b="0" strike="noStrike" spc="-1">
                <a:solidFill>
                  <a:srgbClr val="404040"/>
                </a:solidFill>
                <a:latin typeface="Times New Roman"/>
              </a:rPr>
              <a:t>1. The user should provide information to get registered in the web application and this user</a:t>
            </a:r>
            <a:endParaRPr lang="en-IN" sz="1800" b="0" strike="noStrike" spc="-1">
              <a:solidFill>
                <a:srgbClr val="FFFFFF"/>
              </a:solidFill>
              <a:latin typeface="Arial"/>
            </a:endParaRPr>
          </a:p>
          <a:p>
            <a:pPr>
              <a:lnSpc>
                <a:spcPct val="170000"/>
              </a:lnSpc>
              <a:spcBef>
                <a:spcPts val="1001"/>
              </a:spcBef>
              <a:buNone/>
              <a:tabLst>
                <a:tab pos="0" algn="l"/>
              </a:tabLst>
            </a:pPr>
            <a:r>
              <a:rPr lang="en-US" sz="1800" b="0" strike="noStrike" spc="-1">
                <a:solidFill>
                  <a:srgbClr val="404040"/>
                </a:solidFill>
                <a:latin typeface="Times New Roman"/>
              </a:rPr>
              <a:t>database will be stored in IBM cloudant through node-red.</a:t>
            </a:r>
            <a:endParaRPr lang="en-IN" sz="1800" b="0" strike="noStrike" spc="-1">
              <a:solidFill>
                <a:srgbClr val="FFFFFF"/>
              </a:solidFill>
              <a:latin typeface="Arial"/>
            </a:endParaRPr>
          </a:p>
          <a:p>
            <a:pPr>
              <a:lnSpc>
                <a:spcPct val="170000"/>
              </a:lnSpc>
              <a:spcBef>
                <a:spcPts val="1001"/>
              </a:spcBef>
              <a:buNone/>
              <a:tabLst>
                <a:tab pos="0" algn="l"/>
              </a:tabLst>
            </a:pPr>
            <a:r>
              <a:rPr lang="en-US" sz="1800" b="0" strike="noStrike" spc="-1">
                <a:solidFill>
                  <a:srgbClr val="404040"/>
                </a:solidFill>
                <a:latin typeface="Times New Roman"/>
              </a:rPr>
              <a:t>2. Here we use IOT’s such as temperature sensor, gas sensor, flame sensor.</a:t>
            </a:r>
            <a:endParaRPr lang="en-IN" sz="1800" b="0" strike="noStrike" spc="-1">
              <a:solidFill>
                <a:srgbClr val="FFFFFF"/>
              </a:solidFill>
              <a:latin typeface="Arial"/>
            </a:endParaRPr>
          </a:p>
          <a:p>
            <a:pPr>
              <a:lnSpc>
                <a:spcPct val="170000"/>
              </a:lnSpc>
              <a:spcBef>
                <a:spcPts val="1001"/>
              </a:spcBef>
              <a:buNone/>
              <a:tabLst>
                <a:tab pos="0" algn="l"/>
              </a:tabLst>
            </a:pPr>
            <a:r>
              <a:rPr lang="en-US" sz="1800" b="0" strike="noStrike" spc="-1">
                <a:solidFill>
                  <a:srgbClr val="404040"/>
                </a:solidFill>
                <a:latin typeface="Times New Roman"/>
              </a:rPr>
              <a:t>3. Temperature sensor senses the temperature, flame sensor senses if there is any flame and</a:t>
            </a:r>
            <a:endParaRPr lang="en-IN" sz="1800" b="0" strike="noStrike" spc="-1">
              <a:solidFill>
                <a:srgbClr val="FFFFFF"/>
              </a:solidFill>
              <a:latin typeface="Arial"/>
            </a:endParaRPr>
          </a:p>
          <a:p>
            <a:pPr>
              <a:lnSpc>
                <a:spcPct val="170000"/>
              </a:lnSpc>
              <a:spcBef>
                <a:spcPts val="1001"/>
              </a:spcBef>
              <a:buNone/>
              <a:tabLst>
                <a:tab pos="0" algn="l"/>
              </a:tabLst>
            </a:pPr>
            <a:r>
              <a:rPr lang="en-US" sz="1800" b="0" strike="noStrike" spc="-1">
                <a:solidFill>
                  <a:srgbClr val="404040"/>
                </a:solidFill>
                <a:latin typeface="Times New Roman"/>
              </a:rPr>
              <a:t>the gas sensor senses the gases present in the environment.</a:t>
            </a:r>
            <a:endParaRPr lang="en-IN" sz="1800" b="0" strike="noStrike" spc="-1">
              <a:solidFill>
                <a:srgbClr val="FFFFFF"/>
              </a:solidFill>
              <a:latin typeface="Arial"/>
            </a:endParaRPr>
          </a:p>
          <a:p>
            <a:pPr>
              <a:lnSpc>
                <a:spcPct val="170000"/>
              </a:lnSpc>
              <a:spcBef>
                <a:spcPts val="1001"/>
              </a:spcBef>
              <a:buNone/>
              <a:tabLst>
                <a:tab pos="0" algn="l"/>
              </a:tabLst>
            </a:pPr>
            <a:endParaRPr lang="en-IN" sz="1800" b="0" strike="noStrike" spc="-1">
              <a:solidFill>
                <a:srgbClr val="FFFFFF"/>
              </a:solidFill>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Box 256"/>
          <p:cNvSpPr txBox="1"/>
          <p:nvPr/>
        </p:nvSpPr>
        <p:spPr>
          <a:xfrm>
            <a:off x="1080000" y="2290320"/>
            <a:ext cx="10080000" cy="2749680"/>
          </a:xfrm>
          <a:prstGeom prst="rect">
            <a:avLst/>
          </a:prstGeom>
          <a:noFill/>
          <a:ln w="0">
            <a:noFill/>
          </a:ln>
        </p:spPr>
        <p:txBody>
          <a:bodyPr lIns="90000" tIns="45000" rIns="90000" bIns="45000" anchor="t">
            <a:noAutofit/>
          </a:bodyPr>
          <a:lstStyle/>
          <a:p>
            <a:pPr>
              <a:lnSpc>
                <a:spcPct val="170000"/>
              </a:lnSpc>
              <a:spcBef>
                <a:spcPts val="1001"/>
              </a:spcBef>
              <a:buNone/>
              <a:tabLst>
                <a:tab pos="0" algn="l"/>
              </a:tabLst>
            </a:pPr>
            <a:r>
              <a:rPr lang="en-US" sz="1800" b="0" strike="noStrike" spc="-1">
                <a:solidFill>
                  <a:srgbClr val="404040"/>
                </a:solidFill>
                <a:latin typeface="Times New Roman"/>
              </a:rPr>
              <a:t>4. The Web UI-Node Red will display the sensed values in the dashboard. Whereas IOT</a:t>
            </a:r>
            <a:endParaRPr lang="en-IN" sz="1800" b="0" strike="noStrike" spc="-1">
              <a:latin typeface="Arial"/>
            </a:endParaRPr>
          </a:p>
          <a:p>
            <a:pPr>
              <a:lnSpc>
                <a:spcPct val="170000"/>
              </a:lnSpc>
              <a:spcBef>
                <a:spcPts val="1001"/>
              </a:spcBef>
              <a:buNone/>
              <a:tabLst>
                <a:tab pos="0" algn="l"/>
              </a:tabLst>
            </a:pPr>
            <a:r>
              <a:rPr lang="en-US" sz="1800" b="0" strike="noStrike" spc="-1">
                <a:solidFill>
                  <a:srgbClr val="404040"/>
                </a:solidFill>
                <a:latin typeface="Times New Roman"/>
              </a:rPr>
              <a:t>Board process the data from the sensors, if any changes detected in the environment then it</a:t>
            </a:r>
            <a:endParaRPr lang="en-IN" sz="1800" b="0" strike="noStrike" spc="-1">
              <a:latin typeface="Arial"/>
            </a:endParaRPr>
          </a:p>
          <a:p>
            <a:pPr>
              <a:lnSpc>
                <a:spcPct val="170000"/>
              </a:lnSpc>
              <a:spcBef>
                <a:spcPts val="1001"/>
              </a:spcBef>
              <a:buNone/>
              <a:tabLst>
                <a:tab pos="0" algn="l"/>
              </a:tabLst>
            </a:pPr>
            <a:r>
              <a:rPr lang="en-US" sz="1800" b="0" strike="noStrike" spc="-1">
                <a:solidFill>
                  <a:srgbClr val="404040"/>
                </a:solidFill>
                <a:latin typeface="Times New Roman"/>
              </a:rPr>
              <a:t>will turn on the water sprinklers and fire alarm.</a:t>
            </a:r>
            <a:endParaRPr lang="en-IN" sz="1800" b="0" strike="noStrike" spc="-1">
              <a:latin typeface="Arial"/>
            </a:endParaRPr>
          </a:p>
          <a:p>
            <a:pPr>
              <a:lnSpc>
                <a:spcPct val="170000"/>
              </a:lnSpc>
              <a:spcBef>
                <a:spcPts val="1001"/>
              </a:spcBef>
              <a:buNone/>
              <a:tabLst>
                <a:tab pos="0" algn="l"/>
              </a:tabLst>
            </a:pPr>
            <a:r>
              <a:rPr lang="en-US" sz="1800" b="0" strike="noStrike" spc="-1">
                <a:solidFill>
                  <a:srgbClr val="404040"/>
                </a:solidFill>
                <a:latin typeface="Times New Roman"/>
              </a:rPr>
              <a:t>5. It will also send an emergency alert to IBM cloudant so that the registered user will receive</a:t>
            </a:r>
            <a:endParaRPr lang="en-IN" sz="1800" b="0" strike="noStrike" spc="-1">
              <a:latin typeface="Arial"/>
            </a:endParaRPr>
          </a:p>
          <a:p>
            <a:pPr>
              <a:lnSpc>
                <a:spcPct val="170000"/>
              </a:lnSpc>
              <a:spcBef>
                <a:spcPts val="1001"/>
              </a:spcBef>
              <a:buNone/>
              <a:tabLst>
                <a:tab pos="0" algn="l"/>
              </a:tabLst>
            </a:pPr>
            <a:r>
              <a:rPr lang="en-US" sz="1800" b="0" strike="noStrike" spc="-1">
                <a:solidFill>
                  <a:srgbClr val="404040"/>
                </a:solidFill>
                <a:latin typeface="Times New Roman"/>
              </a:rPr>
              <a:t>a SMS and nearby fire station will be notified</a:t>
            </a:r>
            <a:endParaRPr lang="en-IN" sz="1800" b="0" strike="noStrike" spc="-1">
              <a:latin typeface="Arial"/>
            </a:endParaRPr>
          </a:p>
        </p:txBody>
      </p:sp>
      <p:sp>
        <p:nvSpPr>
          <p:cNvPr id="258" name="TextBox 257"/>
          <p:cNvSpPr txBox="1"/>
          <p:nvPr/>
        </p:nvSpPr>
        <p:spPr>
          <a:xfrm>
            <a:off x="1260000" y="900000"/>
            <a:ext cx="9540000" cy="486720"/>
          </a:xfrm>
          <a:prstGeom prst="rect">
            <a:avLst/>
          </a:prstGeom>
          <a:noFill/>
          <a:ln w="0">
            <a:noFill/>
          </a:ln>
        </p:spPr>
        <p:txBody>
          <a:bodyPr lIns="90000" tIns="45000" rIns="90000" bIns="45000" anchor="t">
            <a:noAutofit/>
          </a:bodyPr>
          <a:lstStyle/>
          <a:p>
            <a:r>
              <a:rPr lang="en-IN" sz="2800" b="0" strike="noStrike" spc="-1">
                <a:latin typeface="Arial"/>
              </a:rPr>
              <a:t>WORKING (CONT..)</a:t>
            </a: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366</TotalTime>
  <Words>1150</Words>
  <Application>LibreOffice/7.2.7.2$Windows_X86_64 LibreOffice_project/8d71d29d553c0f7dcbfa38fbfda25ee34cce99a2</Application>
  <PresentationFormat>Custom</PresentationFormat>
  <Paragraphs>172</Paragraphs>
  <Slides>20</Slides>
  <Notes>0</Notes>
  <HiddenSlides>0</HiddenSlides>
  <MMClips>0</MMClips>
  <ScaleCrop>false</ScaleCrop>
  <HeadingPairs>
    <vt:vector size="4" baseType="variant">
      <vt:variant>
        <vt:lpstr>Theme</vt:lpstr>
      </vt:variant>
      <vt:variant>
        <vt:i4>4</vt:i4>
      </vt:variant>
      <vt:variant>
        <vt:lpstr>Slide Titles</vt:lpstr>
      </vt:variant>
      <vt:variant>
        <vt:i4>20</vt:i4>
      </vt:variant>
    </vt:vector>
  </HeadingPairs>
  <TitlesOfParts>
    <vt:vector size="24" baseType="lpstr">
      <vt:lpstr>Office Theme</vt:lpstr>
      <vt:lpstr>Office Theme</vt:lpstr>
      <vt:lpstr>Office Theme</vt:lpstr>
      <vt:lpstr>Office Theme</vt:lpstr>
      <vt:lpstr>Slide 1</vt:lpstr>
      <vt:lpstr>Slide 2</vt:lpstr>
      <vt:lpstr>INTRODUCTION (Cont...)</vt:lpstr>
      <vt:lpstr>Slide 4</vt:lpstr>
      <vt:lpstr>Slide 5</vt:lpstr>
      <vt:lpstr>PROPOSED SOLUTION:  Problem Statement (Problem to be solved)- To improve  fire management and alert system in Industries. Providing a safe environment for the workers.  Idea/Solution description-To provide fire management and alert system in industry based on IOT with fire detection.  Novelty/Uniqueness-An fire system integrated with temperature sensor ,gas sensor,flame sensor,exhaust fan ,water sprinklers and and fire alert throught SMS.  Social Impact / Customer Satisfaction-It reduces the damages caused by fire accidents in Industries.  Business Model (Revenue model)-This system can be used as a safety system in industries   Scalability of the Solution-This project trying to execute the method with an help of an IOT gadget, which provide a safe environment for workers in industries.   </vt:lpstr>
      <vt:lpstr>SOLUTION ARCHITECTURE:</vt:lpstr>
      <vt:lpstr>WORKING:</vt:lpstr>
      <vt:lpstr>Slide 9</vt:lpstr>
      <vt:lpstr>DATA FLOW DIAGRAM:</vt:lpstr>
      <vt:lpstr>Slide 11</vt:lpstr>
      <vt:lpstr>Why do we choose to send alert through SMS?</vt:lpstr>
      <vt:lpstr>Slide 13</vt:lpstr>
      <vt:lpstr>DISADVANTAGES:</vt:lpstr>
      <vt:lpstr>CONCLUSION:</vt:lpstr>
      <vt:lpstr>CODE:</vt:lpstr>
      <vt:lpstr>Slide 17</vt:lpstr>
      <vt:lpstr>REFERENCE:</vt:lpstr>
      <vt:lpstr>Project Deliverables: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SreePoorna S Iyer</dc:creator>
  <dc:description/>
  <cp:lastModifiedBy>pu7upohtyrere</cp:lastModifiedBy>
  <cp:revision>15</cp:revision>
  <dcterms:created xsi:type="dcterms:W3CDTF">2022-11-14T04:37:53Z</dcterms:created>
  <dcterms:modified xsi:type="dcterms:W3CDTF">2022-11-19T17:30:09Z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14</vt:i4>
  </property>
</Properties>
</file>