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41D-78B6-415E-9794-2E5DB69FB3B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87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41D-78B6-415E-9794-2E5DB69FB3B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1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41D-78B6-415E-9794-2E5DB69FB3B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3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41D-78B6-415E-9794-2E5DB69FB3B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1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41D-78B6-415E-9794-2E5DB69FB3B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8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41D-78B6-415E-9794-2E5DB69FB3B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3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41D-78B6-415E-9794-2E5DB69FB3B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7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41D-78B6-415E-9794-2E5DB69FB3B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0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41D-78B6-415E-9794-2E5DB69FB3B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9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F6041D-78B6-415E-9794-2E5DB69FB3B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1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41D-78B6-415E-9794-2E5DB69FB3B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8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F6041D-78B6-415E-9794-2E5DB69FB3B8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ECB5B2-72A2-483F-81E6-7D693C7940D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30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DAB844-9C6E-4031-92DC-543E689F75EA}"/>
              </a:ext>
            </a:extLst>
          </p:cNvPr>
          <p:cNvSpPr txBox="1"/>
          <p:nvPr/>
        </p:nvSpPr>
        <p:spPr>
          <a:xfrm>
            <a:off x="328772" y="380144"/>
            <a:ext cx="98323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Q2: build a pipeline that extract CSV file from </a:t>
            </a:r>
            <a:r>
              <a:rPr lang="en-US" b="1" u="sng" dirty="0" err="1"/>
              <a:t>postgressq</a:t>
            </a:r>
            <a:r>
              <a:rPr lang="en-US" b="1" u="sng" dirty="0"/>
              <a:t> and convert it to JSON then load it in MongoDB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1- Use docker compose to run the following images: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mongodb</a:t>
            </a:r>
            <a:r>
              <a:rPr lang="en-US" dirty="0"/>
              <a:t>: to load the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Apache Airflow: to build the pipeline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Postgresql</a:t>
            </a:r>
            <a:r>
              <a:rPr lang="en-US" dirty="0"/>
              <a:t>: to extract CSV file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Jupyter</a:t>
            </a:r>
            <a:r>
              <a:rPr lang="en-US" dirty="0"/>
              <a:t>/notebook: create CSV file by using faker library, write </a:t>
            </a:r>
            <a:r>
              <a:rPr lang="en-US" dirty="0" err="1"/>
              <a:t>dags</a:t>
            </a:r>
            <a:r>
              <a:rPr lang="en-US" dirty="0"/>
              <a:t> tasks</a:t>
            </a:r>
          </a:p>
          <a:p>
            <a:endParaRPr lang="en-US" dirty="0"/>
          </a:p>
          <a:p>
            <a:r>
              <a:rPr lang="en-US" b="1" dirty="0"/>
              <a:t>2- Save CSV file called data2 in the container and I renamed it to “data” which contains random data (faker library was used)</a:t>
            </a:r>
          </a:p>
          <a:p>
            <a:endParaRPr lang="en-US" b="1" dirty="0"/>
          </a:p>
          <a:p>
            <a:r>
              <a:rPr lang="en-US" b="1" dirty="0"/>
              <a:t>3- to run the container use docker-compose up command.</a:t>
            </a:r>
          </a:p>
          <a:p>
            <a:endParaRPr lang="en-US" b="1" dirty="0"/>
          </a:p>
          <a:p>
            <a:r>
              <a:rPr lang="en-US" b="1" dirty="0"/>
              <a:t>4- Use </a:t>
            </a:r>
            <a:r>
              <a:rPr lang="en-US" b="1" dirty="0">
                <a:hlinkClick r:id="rId2"/>
              </a:rPr>
              <a:t>http://localhost:8080</a:t>
            </a:r>
            <a:r>
              <a:rPr lang="en-US" b="1" dirty="0"/>
              <a:t> to run </a:t>
            </a:r>
            <a:r>
              <a:rPr lang="en-US" b="1" dirty="0" err="1"/>
              <a:t>Apche</a:t>
            </a:r>
            <a:r>
              <a:rPr lang="en-US" b="1" dirty="0"/>
              <a:t> Airflow</a:t>
            </a:r>
          </a:p>
          <a:p>
            <a:endParaRPr lang="en-US" b="1" dirty="0"/>
          </a:p>
          <a:p>
            <a:r>
              <a:rPr lang="en-US" b="1" dirty="0"/>
              <a:t>5- Use http://localhost:8888 to run 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9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5E4F4C-FDE7-4F47-95EB-D3730626D84C}"/>
              </a:ext>
            </a:extLst>
          </p:cNvPr>
          <p:cNvSpPr txBox="1"/>
          <p:nvPr/>
        </p:nvSpPr>
        <p:spPr>
          <a:xfrm>
            <a:off x="385011" y="240632"/>
            <a:ext cx="611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have created CSV file called data. csv , Json file and </a:t>
            </a:r>
            <a:r>
              <a:rPr lang="en-US" dirty="0" err="1"/>
              <a:t>dags</a:t>
            </a:r>
            <a:r>
              <a:rPr lang="en-US" dirty="0"/>
              <a:t> tasks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60A107-45CD-432E-81C9-815198BA8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2" y="949893"/>
            <a:ext cx="35242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4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B73438-9039-4747-9CC3-0EC932615BF1}"/>
              </a:ext>
            </a:extLst>
          </p:cNvPr>
          <p:cNvSpPr txBox="1"/>
          <p:nvPr/>
        </p:nvSpPr>
        <p:spPr>
          <a:xfrm>
            <a:off x="423512" y="471638"/>
            <a:ext cx="7911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Airflow:</a:t>
            </a:r>
          </a:p>
          <a:p>
            <a:endParaRPr lang="en-US" dirty="0"/>
          </a:p>
          <a:p>
            <a:r>
              <a:rPr lang="en-US" dirty="0"/>
              <a:t>- We have 3 tasks, extract CSV then convert it to JSON then load it to MongoDB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324C06-2650-4FCA-869C-A1444C4BC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1054"/>
            <a:ext cx="12192000" cy="269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1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4534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1435</TotalTime>
  <Words>159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Estetieh</dc:creator>
  <cp:lastModifiedBy>Dana Estetieh</cp:lastModifiedBy>
  <cp:revision>27</cp:revision>
  <dcterms:created xsi:type="dcterms:W3CDTF">2021-05-17T20:14:42Z</dcterms:created>
  <dcterms:modified xsi:type="dcterms:W3CDTF">2021-05-18T20:51:58Z</dcterms:modified>
</cp:coreProperties>
</file>