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AB844-9C6E-4031-92DC-543E689F75EA}"/>
              </a:ext>
            </a:extLst>
          </p:cNvPr>
          <p:cNvSpPr txBox="1"/>
          <p:nvPr/>
        </p:nvSpPr>
        <p:spPr>
          <a:xfrm>
            <a:off x="328772" y="380144"/>
            <a:ext cx="98323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Q2: build a pipeline that extract CSV file from </a:t>
            </a:r>
            <a:r>
              <a:rPr lang="en-US" b="1" u="sng" dirty="0" err="1"/>
              <a:t>postgressq</a:t>
            </a:r>
            <a:r>
              <a:rPr lang="en-US" b="1" u="sng" dirty="0"/>
              <a:t> and convert it to JSON then load it in MongoDB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1- Use docker compose to run the following images: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mongodb</a:t>
            </a:r>
            <a:r>
              <a:rPr lang="en-US" dirty="0"/>
              <a:t>: to load the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Apache Airflow: to build the pipeline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Postgresql</a:t>
            </a:r>
            <a:r>
              <a:rPr lang="en-US" dirty="0"/>
              <a:t>: to extract CSV file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Jupyter</a:t>
            </a:r>
            <a:r>
              <a:rPr lang="en-US" dirty="0"/>
              <a:t>/notebook: create CSV file by using faker library, write </a:t>
            </a:r>
            <a:r>
              <a:rPr lang="en-US" dirty="0" err="1"/>
              <a:t>dags</a:t>
            </a:r>
            <a:r>
              <a:rPr lang="en-US" dirty="0"/>
              <a:t> tasks</a:t>
            </a:r>
          </a:p>
          <a:p>
            <a:endParaRPr lang="en-US" dirty="0"/>
          </a:p>
          <a:p>
            <a:r>
              <a:rPr lang="en-US" b="1" dirty="0"/>
              <a:t>2- Save CSV file called data2 in the container and I renamed it to “data” which contains random data (faker library was used)</a:t>
            </a:r>
          </a:p>
          <a:p>
            <a:endParaRPr lang="en-US" b="1" dirty="0"/>
          </a:p>
          <a:p>
            <a:r>
              <a:rPr lang="en-US" b="1" dirty="0"/>
              <a:t>3- to run the container use these commands:</a:t>
            </a:r>
          </a:p>
          <a:p>
            <a:r>
              <a:rPr lang="en-US" b="1" dirty="0"/>
              <a:t>- git clone https://github.com/Danaestetieh/DE_Assigment1.git or download the folder</a:t>
            </a:r>
          </a:p>
          <a:p>
            <a:r>
              <a:rPr lang="en-US" b="1" dirty="0"/>
              <a:t>- docker-compose up command.</a:t>
            </a:r>
          </a:p>
          <a:p>
            <a:endParaRPr lang="en-US" b="1" dirty="0"/>
          </a:p>
          <a:p>
            <a:r>
              <a:rPr lang="en-US" b="1" dirty="0"/>
              <a:t>4- Use </a:t>
            </a:r>
            <a:r>
              <a:rPr lang="en-US" b="1" dirty="0">
                <a:hlinkClick r:id="rId2"/>
              </a:rPr>
              <a:t>http://localhost:8080</a:t>
            </a:r>
            <a:r>
              <a:rPr lang="en-US" b="1" dirty="0"/>
              <a:t> to run </a:t>
            </a:r>
            <a:r>
              <a:rPr lang="en-US" b="1" dirty="0" err="1"/>
              <a:t>Apche</a:t>
            </a:r>
            <a:r>
              <a:rPr lang="en-US" b="1" dirty="0"/>
              <a:t> Airflow</a:t>
            </a:r>
          </a:p>
          <a:p>
            <a:endParaRPr lang="en-US" b="1" dirty="0"/>
          </a:p>
          <a:p>
            <a:r>
              <a:rPr lang="en-US" b="1" dirty="0"/>
              <a:t>5- Use http://localhost:8888 to run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9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F85E1-74F2-4E97-AD2F-4DD1B031563E}"/>
              </a:ext>
            </a:extLst>
          </p:cNvPr>
          <p:cNvSpPr txBox="1"/>
          <p:nvPr/>
        </p:nvSpPr>
        <p:spPr>
          <a:xfrm>
            <a:off x="584734" y="163384"/>
            <a:ext cx="1160726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Q2: build a pipeline that extract CSV file from </a:t>
            </a:r>
            <a:r>
              <a:rPr lang="en-US" b="1" u="sng" dirty="0" err="1"/>
              <a:t>postgressq</a:t>
            </a:r>
            <a:r>
              <a:rPr lang="en-US" b="1" u="sng" dirty="0"/>
              <a:t> and convert it to JSON then load it in MongoDB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1- Use docker compose to run the following images: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mongodb</a:t>
            </a:r>
            <a:r>
              <a:rPr lang="en-US" dirty="0"/>
              <a:t>: to load the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Apache Airflow: to build the pipeline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Postgresql</a:t>
            </a:r>
            <a:r>
              <a:rPr lang="en-US" dirty="0"/>
              <a:t>: to extract CSV file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Jupyter</a:t>
            </a:r>
            <a:r>
              <a:rPr lang="en-US" dirty="0"/>
              <a:t>/notebook: contains all codes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/>
              <a:t>2- Save CSV file called data2 in the container and I renamed it to “data” which contains random data (faker library was used)</a:t>
            </a:r>
          </a:p>
          <a:p>
            <a:endParaRPr lang="en-US" b="1" dirty="0"/>
          </a:p>
          <a:p>
            <a:r>
              <a:rPr lang="en-US" b="1" dirty="0"/>
              <a:t>3- to run the container use these commands:</a:t>
            </a:r>
          </a:p>
          <a:p>
            <a:r>
              <a:rPr lang="en-US" b="1" dirty="0"/>
              <a:t>- git clone https://github.com/Danaestetieh/DE_Assigment1.git or download the folder</a:t>
            </a:r>
          </a:p>
          <a:p>
            <a:r>
              <a:rPr lang="en-US" b="1" dirty="0"/>
              <a:t>- docker-compose up command.</a:t>
            </a:r>
          </a:p>
          <a:p>
            <a:endParaRPr lang="en-US" b="1" dirty="0"/>
          </a:p>
          <a:p>
            <a:r>
              <a:rPr lang="en-US" b="1" dirty="0"/>
              <a:t>4- Use </a:t>
            </a:r>
            <a:r>
              <a:rPr lang="en-US" b="1" dirty="0">
                <a:hlinkClick r:id="rId2"/>
              </a:rPr>
              <a:t>http://localhost:8080</a:t>
            </a:r>
            <a:r>
              <a:rPr lang="en-US" b="1" dirty="0"/>
              <a:t> to run </a:t>
            </a:r>
            <a:r>
              <a:rPr lang="en-US" b="1" dirty="0" err="1"/>
              <a:t>Apche</a:t>
            </a:r>
            <a:r>
              <a:rPr lang="en-US" b="1" dirty="0"/>
              <a:t> Airflow</a:t>
            </a:r>
          </a:p>
          <a:p>
            <a:endParaRPr lang="en-US" b="1" dirty="0"/>
          </a:p>
          <a:p>
            <a:r>
              <a:rPr lang="en-US" b="1" dirty="0"/>
              <a:t>5- Use http://localhost:8888 to run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84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B041E-B718-467E-A1E6-8D6AE4D2BC24}"/>
              </a:ext>
            </a:extLst>
          </p:cNvPr>
          <p:cNvSpPr txBox="1"/>
          <p:nvPr/>
        </p:nvSpPr>
        <p:spPr>
          <a:xfrm>
            <a:off x="221381" y="308009"/>
            <a:ext cx="791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Airflow: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To run Airflow use this port: localhost:8080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page has DAGs will be appeared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9C3C9-73CE-4C65-A5C8-5D10E846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77093"/>
            <a:ext cx="8344429" cy="33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A46C0-AC9C-4FE1-8C26-168B5D563A5D}"/>
              </a:ext>
            </a:extLst>
          </p:cNvPr>
          <p:cNvSpPr txBox="1"/>
          <p:nvPr/>
        </p:nvSpPr>
        <p:spPr>
          <a:xfrm>
            <a:off x="221381" y="308009"/>
            <a:ext cx="7911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Airflow:</a:t>
            </a:r>
          </a:p>
          <a:p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Click on the DAG name “</a:t>
            </a:r>
            <a:r>
              <a:rPr lang="en-US" dirty="0" err="1"/>
              <a:t>DanaEstetieh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Click on </a:t>
            </a:r>
            <a:r>
              <a:rPr lang="en-US" dirty="0" err="1"/>
              <a:t>unpause</a:t>
            </a:r>
            <a:r>
              <a:rPr lang="en-US" dirty="0"/>
              <a:t> button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Run the flow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17EB8-76B2-4662-B974-06CB9B27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9" y="1898120"/>
            <a:ext cx="40195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6C9862-665E-4611-B981-CBAAC2F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4" y="2952804"/>
            <a:ext cx="164782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5D712-D79F-4675-BDB1-6836C9EC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1" y="3724329"/>
            <a:ext cx="9364133" cy="15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27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73438-9039-4747-9CC3-0EC932615BF1}"/>
              </a:ext>
            </a:extLst>
          </p:cNvPr>
          <p:cNvSpPr txBox="1"/>
          <p:nvPr/>
        </p:nvSpPr>
        <p:spPr>
          <a:xfrm>
            <a:off x="423512" y="471638"/>
            <a:ext cx="791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Airflow:</a:t>
            </a:r>
          </a:p>
          <a:p>
            <a:endParaRPr lang="en-US" dirty="0"/>
          </a:p>
          <a:p>
            <a:r>
              <a:rPr lang="en-US" dirty="0"/>
              <a:t>- We have 3 tasks, extract CSV then convert it to JSON then load it to MongoDB </a:t>
            </a:r>
          </a:p>
        </p:txBody>
      </p:sp>
    </p:spTree>
    <p:extLst>
      <p:ext uri="{BB962C8B-B14F-4D97-AF65-F5344CB8AC3E}">
        <p14:creationId xmlns:p14="http://schemas.microsoft.com/office/powerpoint/2010/main" val="2945410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1547</TotalTime>
  <Words>344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Estetieh</dc:creator>
  <cp:lastModifiedBy>Dana Estetieh</cp:lastModifiedBy>
  <cp:revision>33</cp:revision>
  <dcterms:created xsi:type="dcterms:W3CDTF">2021-05-17T20:14:42Z</dcterms:created>
  <dcterms:modified xsi:type="dcterms:W3CDTF">2021-05-18T22:43:19Z</dcterms:modified>
</cp:coreProperties>
</file>