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6041D-78B6-415E-9794-2E5DB69FB3B8}" type="datetimeFigureOut">
              <a:rPr lang="en-US" smtClean="0"/>
              <a:t>17/05/2021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AB844-9C6E-4031-92DC-543E689F75EA}"/>
              </a:ext>
            </a:extLst>
          </p:cNvPr>
          <p:cNvSpPr txBox="1"/>
          <p:nvPr/>
        </p:nvSpPr>
        <p:spPr>
          <a:xfrm>
            <a:off x="328772" y="380144"/>
            <a:ext cx="9832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Q1: build a flow to extract CSV file and convert it to json file then load it to </a:t>
            </a:r>
            <a:r>
              <a:rPr lang="en-US" b="1" u="sng" dirty="0" err="1"/>
              <a:t>mongoDB</a:t>
            </a:r>
            <a:r>
              <a:rPr lang="en-US" b="1" u="sng" dirty="0"/>
              <a:t> database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1- Use docker compose to run the following images: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mongodb</a:t>
            </a:r>
            <a:r>
              <a:rPr lang="en-US" dirty="0"/>
              <a:t>: to load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en-US" dirty="0"/>
              <a:t>: to build the flow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Postgres: to load the data but I used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2- Save CSV file called data2 in the container and I renamed it to “data” which contains random data (faker library was used)</a:t>
            </a:r>
          </a:p>
          <a:p>
            <a:endParaRPr lang="en-US" b="1" dirty="0"/>
          </a:p>
          <a:p>
            <a:r>
              <a:rPr lang="en-US" b="1" dirty="0"/>
              <a:t>3- to run the container use docker-compose up command.</a:t>
            </a:r>
          </a:p>
          <a:p>
            <a:endParaRPr lang="en-US" b="1" dirty="0"/>
          </a:p>
          <a:p>
            <a:r>
              <a:rPr lang="en-US" b="1" dirty="0"/>
              <a:t>4- Use </a:t>
            </a:r>
            <a:r>
              <a:rPr lang="en-US" b="1" dirty="0">
                <a:hlinkClick r:id="rId2"/>
              </a:rPr>
              <a:t>http://localhost:8080</a:t>
            </a:r>
            <a:r>
              <a:rPr lang="en-US" b="1" dirty="0"/>
              <a:t> to run </a:t>
            </a:r>
            <a:r>
              <a:rPr lang="en-US" b="1" dirty="0" err="1"/>
              <a:t>Apche</a:t>
            </a:r>
            <a:r>
              <a:rPr lang="en-US" b="1" dirty="0"/>
              <a:t> </a:t>
            </a:r>
            <a:r>
              <a:rPr lang="en-US" b="1" dirty="0" err="1"/>
              <a:t>NiFi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9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8E427-C141-4696-B5BF-674D944FD773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NiFi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Flow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1E874B-D5FC-4DE1-9CCE-44BBFF34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777"/>
            <a:ext cx="10515599" cy="40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6D7C8-0926-485A-891C-55040B095B9E}"/>
              </a:ext>
            </a:extLst>
          </p:cNvPr>
          <p:cNvSpPr txBox="1"/>
          <p:nvPr/>
        </p:nvSpPr>
        <p:spPr>
          <a:xfrm>
            <a:off x="369870" y="226031"/>
            <a:ext cx="797403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dirty="0" err="1"/>
              <a:t>Nifi</a:t>
            </a:r>
            <a:r>
              <a:rPr lang="en-US" sz="2800" dirty="0"/>
              <a:t> Flow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processors have been used as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1- </a:t>
            </a:r>
            <a:r>
              <a:rPr lang="en-US" b="1" dirty="0"/>
              <a:t>Get CSV File</a:t>
            </a:r>
            <a:r>
              <a:rPr lang="en-US" dirty="0"/>
              <a:t>: extract CSV file called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2- </a:t>
            </a:r>
            <a:r>
              <a:rPr lang="en-US" b="1" dirty="0"/>
              <a:t>Add Schema Name Attribute</a:t>
            </a:r>
            <a:r>
              <a:rPr lang="en-US" dirty="0"/>
              <a:t>: build the schema to enable read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81192-063D-45B2-B4C8-92846539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5" y="1969236"/>
            <a:ext cx="40386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74DC9-42F2-4129-80ED-3B92289A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5" y="4134737"/>
            <a:ext cx="3867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1F838-CD9F-4D49-8F9C-C2BD871897BB}"/>
              </a:ext>
            </a:extLst>
          </p:cNvPr>
          <p:cNvSpPr txBox="1"/>
          <p:nvPr/>
        </p:nvSpPr>
        <p:spPr>
          <a:xfrm>
            <a:off x="369870" y="226031"/>
            <a:ext cx="797403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dirty="0" err="1"/>
              <a:t>Nifi</a:t>
            </a:r>
            <a:r>
              <a:rPr lang="en-US" sz="2800" dirty="0"/>
              <a:t> Flow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processors have been used as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 </a:t>
            </a:r>
            <a:r>
              <a:rPr lang="en-US" b="1" dirty="0" err="1"/>
              <a:t>ConvertRecord</a:t>
            </a:r>
            <a:r>
              <a:rPr lang="en-US" b="1" dirty="0"/>
              <a:t> - </a:t>
            </a:r>
            <a:r>
              <a:rPr lang="en-US" b="1" dirty="0" err="1"/>
              <a:t>CSVtoJSON</a:t>
            </a:r>
            <a:r>
              <a:rPr lang="en-US" dirty="0"/>
              <a:t>: convert CSV file  to 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4- </a:t>
            </a:r>
            <a:r>
              <a:rPr lang="en-US" b="1" dirty="0" err="1"/>
              <a:t>PutMongoRecord</a:t>
            </a:r>
            <a:r>
              <a:rPr lang="en-US" dirty="0"/>
              <a:t>: build the schema to enable read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B13E3-40C9-44B2-B73F-2C6A13C3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749425"/>
            <a:ext cx="373380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A254F-669A-4BCA-AE4B-E84D6501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084637"/>
            <a:ext cx="4162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3E324-BDC4-4998-BE89-E60D881343D8}"/>
              </a:ext>
            </a:extLst>
          </p:cNvPr>
          <p:cNvSpPr txBox="1"/>
          <p:nvPr/>
        </p:nvSpPr>
        <p:spPr>
          <a:xfrm>
            <a:off x="313076" y="246580"/>
            <a:ext cx="7520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u="sng" dirty="0"/>
              <a:t>MongoDB compass: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 used it to visualize and understand the content of the data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name of the database is </a:t>
            </a:r>
            <a:r>
              <a:rPr lang="en-US" dirty="0" err="1"/>
              <a:t>mongodb</a:t>
            </a:r>
            <a:r>
              <a:rPr lang="en-US" dirty="0"/>
              <a:t> which used in the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CD1D9-5A6A-49FC-AD8E-EF0B1A78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676"/>
            <a:ext cx="12192000" cy="43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5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</TotalTime>
  <Words>201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Estetieh</dc:creator>
  <cp:lastModifiedBy>Dana Estetieh</cp:lastModifiedBy>
  <cp:revision>19</cp:revision>
  <dcterms:created xsi:type="dcterms:W3CDTF">2021-05-17T20:14:42Z</dcterms:created>
  <dcterms:modified xsi:type="dcterms:W3CDTF">2021-05-18T17:57:09Z</dcterms:modified>
</cp:coreProperties>
</file>