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60" r:id="rId4"/>
    <p:sldId id="265" r:id="rId5"/>
    <p:sldId id="266" r:id="rId6"/>
    <p:sldId id="306" r:id="rId7"/>
    <p:sldId id="308" r:id="rId8"/>
    <p:sldId id="267" r:id="rId9"/>
    <p:sldId id="309" r:id="rId10"/>
    <p:sldId id="310" r:id="rId11"/>
    <p:sldId id="278" r:id="rId12"/>
    <p:sldId id="305" r:id="rId13"/>
  </p:sldIdLst>
  <p:sldSz cx="9144000" cy="5143500" type="screen16x9"/>
  <p:notesSz cx="6858000" cy="9144000"/>
  <p:embeddedFontLst>
    <p:embeddedFont>
      <p:font typeface="Vibur" panose="020B0604020202020204" charset="0"/>
      <p:regular r:id="rId15"/>
    </p:embeddedFont>
    <p:embeddedFont>
      <p:font typeface="Bebas Neue" panose="020B0604020202020204" charset="0"/>
      <p:regular r:id="rId16"/>
    </p:embeddedFont>
    <p:embeddedFont>
      <p:font typeface="Arial Rounded MT Bold" panose="020F0704030504030204" pitchFamily="34" charset="0"/>
      <p:regular r:id="rId17"/>
    </p:embeddedFont>
    <p:embeddedFont>
      <p:font typeface="Inter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7765D6-FEA7-42C1-A4DF-94783A44B893}">
  <a:tblStyle styleId="{BB7765D6-FEA7-42C1-A4DF-94783A44B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c9bbfca6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c9bbfca6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7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0c9bbfca6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0c9bbfca6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79c6d3766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79c6d3766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01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79c6d3766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79c6d3766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c9bbfca6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c9bbfca6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c9bbfca6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c9bbfca6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66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c9bbfca6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c9bbfca6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91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c9bbfca6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c9bbfca6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c9bbfca6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c9bbfca6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0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25" y="1191775"/>
            <a:ext cx="4328700" cy="22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3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564351"/>
            <a:ext cx="4064700" cy="4467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604450" y="479338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46563" y="4608500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923223">
            <a:off x="-3234767" y="3526730"/>
            <a:ext cx="4605128" cy="3967216"/>
          </a:xfrm>
          <a:custGeom>
            <a:avLst/>
            <a:gdLst/>
            <a:ahLst/>
            <a:cxnLst/>
            <a:rect l="l" t="t" r="r" b="b"/>
            <a:pathLst>
              <a:path w="63404" h="50219" extrusionOk="0">
                <a:moveTo>
                  <a:pt x="20798" y="1"/>
                </a:moveTo>
                <a:cubicBezTo>
                  <a:pt x="19681" y="1"/>
                  <a:pt x="18501" y="156"/>
                  <a:pt x="17245" y="499"/>
                </a:cubicBezTo>
                <a:cubicBezTo>
                  <a:pt x="3744" y="4181"/>
                  <a:pt x="1" y="21732"/>
                  <a:pt x="1935" y="27471"/>
                </a:cubicBezTo>
                <a:cubicBezTo>
                  <a:pt x="3867" y="33239"/>
                  <a:pt x="16602" y="34435"/>
                  <a:pt x="18136" y="39253"/>
                </a:cubicBezTo>
                <a:cubicBezTo>
                  <a:pt x="19537" y="43775"/>
                  <a:pt x="32124" y="50219"/>
                  <a:pt x="41057" y="50219"/>
                </a:cubicBezTo>
                <a:cubicBezTo>
                  <a:pt x="41702" y="50219"/>
                  <a:pt x="42327" y="50185"/>
                  <a:pt x="42928" y="50115"/>
                </a:cubicBezTo>
                <a:cubicBezTo>
                  <a:pt x="51887" y="49101"/>
                  <a:pt x="50967" y="34987"/>
                  <a:pt x="57656" y="25323"/>
                </a:cubicBezTo>
                <a:cubicBezTo>
                  <a:pt x="63404" y="17016"/>
                  <a:pt x="60065" y="12971"/>
                  <a:pt x="51633" y="12971"/>
                </a:cubicBezTo>
                <a:cubicBezTo>
                  <a:pt x="50253" y="12971"/>
                  <a:pt x="48736" y="13079"/>
                  <a:pt x="47101" y="13295"/>
                </a:cubicBezTo>
                <a:cubicBezTo>
                  <a:pt x="46631" y="13356"/>
                  <a:pt x="46173" y="13385"/>
                  <a:pt x="45725" y="13385"/>
                </a:cubicBezTo>
                <a:cubicBezTo>
                  <a:pt x="36084" y="13385"/>
                  <a:pt x="31175" y="1"/>
                  <a:pt x="20798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 flipH="1">
            <a:off x="7457950" y="1887438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 flipH="1">
            <a:off x="-3415225" y="-1212387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 flipH="1">
            <a:off x="547996" y="569125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0"/>
          <p:cNvSpPr/>
          <p:nvPr/>
        </p:nvSpPr>
        <p:spPr>
          <a:xfrm flipH="1">
            <a:off x="490108" y="1205275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"/>
          <p:cNvSpPr/>
          <p:nvPr/>
        </p:nvSpPr>
        <p:spPr>
          <a:xfrm flipH="1">
            <a:off x="-55454" y="756650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0"/>
          <p:cNvSpPr/>
          <p:nvPr/>
        </p:nvSpPr>
        <p:spPr>
          <a:xfrm flipH="1">
            <a:off x="1092371" y="799988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0"/>
          <p:cNvSpPr/>
          <p:nvPr/>
        </p:nvSpPr>
        <p:spPr>
          <a:xfrm flipH="1">
            <a:off x="7577033" y="3006875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 flipH="1">
            <a:off x="8309621" y="2484113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"/>
          <p:cNvSpPr/>
          <p:nvPr/>
        </p:nvSpPr>
        <p:spPr>
          <a:xfrm flipH="1">
            <a:off x="8548171" y="4192100"/>
            <a:ext cx="122025" cy="125025"/>
          </a:xfrm>
          <a:custGeom>
            <a:avLst/>
            <a:gdLst/>
            <a:ahLst/>
            <a:cxnLst/>
            <a:rect l="l" t="t" r="r" b="b"/>
            <a:pathLst>
              <a:path w="4881" h="5001" extrusionOk="0">
                <a:moveTo>
                  <a:pt x="2241" y="1564"/>
                </a:moveTo>
                <a:cubicBezTo>
                  <a:pt x="2671" y="1564"/>
                  <a:pt x="3314" y="1902"/>
                  <a:pt x="3285" y="2516"/>
                </a:cubicBezTo>
                <a:cubicBezTo>
                  <a:pt x="3285" y="2975"/>
                  <a:pt x="2946" y="3221"/>
                  <a:pt x="2794" y="3314"/>
                </a:cubicBezTo>
                <a:cubicBezTo>
                  <a:pt x="2615" y="3403"/>
                  <a:pt x="2414" y="3451"/>
                  <a:pt x="2236" y="3451"/>
                </a:cubicBezTo>
                <a:cubicBezTo>
                  <a:pt x="2109" y="3451"/>
                  <a:pt x="1993" y="3426"/>
                  <a:pt x="1903" y="3375"/>
                </a:cubicBezTo>
                <a:cubicBezTo>
                  <a:pt x="1628" y="3221"/>
                  <a:pt x="1566" y="2791"/>
                  <a:pt x="1566" y="2484"/>
                </a:cubicBezTo>
                <a:cubicBezTo>
                  <a:pt x="1566" y="1870"/>
                  <a:pt x="1780" y="1564"/>
                  <a:pt x="2241" y="1564"/>
                </a:cubicBezTo>
                <a:close/>
                <a:moveTo>
                  <a:pt x="2241" y="0"/>
                </a:moveTo>
                <a:cubicBezTo>
                  <a:pt x="1137" y="0"/>
                  <a:pt x="0" y="766"/>
                  <a:pt x="0" y="2484"/>
                </a:cubicBezTo>
                <a:cubicBezTo>
                  <a:pt x="0" y="3866"/>
                  <a:pt x="675" y="4480"/>
                  <a:pt x="1105" y="4725"/>
                </a:cubicBezTo>
                <a:cubicBezTo>
                  <a:pt x="1444" y="4909"/>
                  <a:pt x="1841" y="5000"/>
                  <a:pt x="2241" y="5000"/>
                </a:cubicBezTo>
                <a:cubicBezTo>
                  <a:pt x="2671" y="5000"/>
                  <a:pt x="3130" y="4909"/>
                  <a:pt x="3560" y="4664"/>
                </a:cubicBezTo>
                <a:cubicBezTo>
                  <a:pt x="4357" y="4202"/>
                  <a:pt x="4848" y="3405"/>
                  <a:pt x="4848" y="2516"/>
                </a:cubicBezTo>
                <a:cubicBezTo>
                  <a:pt x="4880" y="1011"/>
                  <a:pt x="3530" y="0"/>
                  <a:pt x="227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-4108650" y="3503538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6616225" y="-1639237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8273638" y="142275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8215750" y="778425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8837213" y="329800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7524438" y="373138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032325" y="4678850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201975" y="3902275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274038" y="4368463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332313" y="4904125"/>
            <a:ext cx="122025" cy="125025"/>
          </a:xfrm>
          <a:custGeom>
            <a:avLst/>
            <a:gdLst/>
            <a:ahLst/>
            <a:cxnLst/>
            <a:rect l="l" t="t" r="r" b="b"/>
            <a:pathLst>
              <a:path w="4881" h="5001" extrusionOk="0">
                <a:moveTo>
                  <a:pt x="2241" y="1564"/>
                </a:moveTo>
                <a:cubicBezTo>
                  <a:pt x="2671" y="1564"/>
                  <a:pt x="3314" y="1902"/>
                  <a:pt x="3285" y="2516"/>
                </a:cubicBezTo>
                <a:cubicBezTo>
                  <a:pt x="3285" y="2975"/>
                  <a:pt x="2946" y="3221"/>
                  <a:pt x="2794" y="3314"/>
                </a:cubicBezTo>
                <a:cubicBezTo>
                  <a:pt x="2615" y="3403"/>
                  <a:pt x="2414" y="3451"/>
                  <a:pt x="2236" y="3451"/>
                </a:cubicBezTo>
                <a:cubicBezTo>
                  <a:pt x="2109" y="3451"/>
                  <a:pt x="1993" y="3426"/>
                  <a:pt x="1903" y="3375"/>
                </a:cubicBezTo>
                <a:cubicBezTo>
                  <a:pt x="1628" y="3221"/>
                  <a:pt x="1566" y="2791"/>
                  <a:pt x="1566" y="2484"/>
                </a:cubicBezTo>
                <a:cubicBezTo>
                  <a:pt x="1566" y="1870"/>
                  <a:pt x="1780" y="1564"/>
                  <a:pt x="2241" y="1564"/>
                </a:cubicBezTo>
                <a:close/>
                <a:moveTo>
                  <a:pt x="2241" y="0"/>
                </a:moveTo>
                <a:cubicBezTo>
                  <a:pt x="1137" y="0"/>
                  <a:pt x="0" y="766"/>
                  <a:pt x="0" y="2484"/>
                </a:cubicBezTo>
                <a:cubicBezTo>
                  <a:pt x="0" y="3866"/>
                  <a:pt x="675" y="4480"/>
                  <a:pt x="1105" y="4725"/>
                </a:cubicBezTo>
                <a:cubicBezTo>
                  <a:pt x="1444" y="4909"/>
                  <a:pt x="1841" y="5000"/>
                  <a:pt x="2241" y="5000"/>
                </a:cubicBezTo>
                <a:cubicBezTo>
                  <a:pt x="2671" y="5000"/>
                  <a:pt x="3130" y="4909"/>
                  <a:pt x="3560" y="4664"/>
                </a:cubicBezTo>
                <a:cubicBezTo>
                  <a:pt x="4357" y="4202"/>
                  <a:pt x="4848" y="3405"/>
                  <a:pt x="4848" y="2516"/>
                </a:cubicBezTo>
                <a:cubicBezTo>
                  <a:pt x="4880" y="1011"/>
                  <a:pt x="3530" y="0"/>
                  <a:pt x="227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62300" y="2385225"/>
            <a:ext cx="426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3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78650" y="1159275"/>
            <a:ext cx="1184100" cy="10953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62300" y="3379425"/>
            <a:ext cx="4266600" cy="4122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6644400" y="-776512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-3415225" y="1963638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547996" y="3669971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490108" y="2969896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92371" y="3226709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7329983" y="1406471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7329983" y="479346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8309621" y="1691059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8301121" y="419946"/>
            <a:ext cx="122025" cy="125025"/>
          </a:xfrm>
          <a:custGeom>
            <a:avLst/>
            <a:gdLst/>
            <a:ahLst/>
            <a:cxnLst/>
            <a:rect l="l" t="t" r="r" b="b"/>
            <a:pathLst>
              <a:path w="4881" h="5001" extrusionOk="0">
                <a:moveTo>
                  <a:pt x="2241" y="1564"/>
                </a:moveTo>
                <a:cubicBezTo>
                  <a:pt x="2671" y="1564"/>
                  <a:pt x="3314" y="1902"/>
                  <a:pt x="3285" y="2516"/>
                </a:cubicBezTo>
                <a:cubicBezTo>
                  <a:pt x="3285" y="2975"/>
                  <a:pt x="2946" y="3221"/>
                  <a:pt x="2794" y="3314"/>
                </a:cubicBezTo>
                <a:cubicBezTo>
                  <a:pt x="2615" y="3403"/>
                  <a:pt x="2414" y="3451"/>
                  <a:pt x="2236" y="3451"/>
                </a:cubicBezTo>
                <a:cubicBezTo>
                  <a:pt x="2109" y="3451"/>
                  <a:pt x="1993" y="3426"/>
                  <a:pt x="1903" y="3375"/>
                </a:cubicBezTo>
                <a:cubicBezTo>
                  <a:pt x="1628" y="3221"/>
                  <a:pt x="1566" y="2791"/>
                  <a:pt x="1566" y="2484"/>
                </a:cubicBezTo>
                <a:cubicBezTo>
                  <a:pt x="1566" y="1870"/>
                  <a:pt x="1780" y="1564"/>
                  <a:pt x="2241" y="1564"/>
                </a:cubicBezTo>
                <a:close/>
                <a:moveTo>
                  <a:pt x="2241" y="0"/>
                </a:moveTo>
                <a:cubicBezTo>
                  <a:pt x="1137" y="0"/>
                  <a:pt x="0" y="766"/>
                  <a:pt x="0" y="2484"/>
                </a:cubicBezTo>
                <a:cubicBezTo>
                  <a:pt x="0" y="3866"/>
                  <a:pt x="675" y="4480"/>
                  <a:pt x="1105" y="4725"/>
                </a:cubicBezTo>
                <a:cubicBezTo>
                  <a:pt x="1444" y="4909"/>
                  <a:pt x="1841" y="5000"/>
                  <a:pt x="2241" y="5000"/>
                </a:cubicBezTo>
                <a:cubicBezTo>
                  <a:pt x="2671" y="5000"/>
                  <a:pt x="3130" y="4909"/>
                  <a:pt x="3560" y="4664"/>
                </a:cubicBezTo>
                <a:cubicBezTo>
                  <a:pt x="4357" y="4202"/>
                  <a:pt x="4848" y="3405"/>
                  <a:pt x="4848" y="2516"/>
                </a:cubicBezTo>
                <a:cubicBezTo>
                  <a:pt x="4880" y="1011"/>
                  <a:pt x="3530" y="0"/>
                  <a:pt x="227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/>
          <p:nvPr/>
        </p:nvSpPr>
        <p:spPr>
          <a:xfrm rot="-7536691">
            <a:off x="7141561" y="119259"/>
            <a:ext cx="5163493" cy="3313881"/>
          </a:xfrm>
          <a:custGeom>
            <a:avLst/>
            <a:gdLst/>
            <a:ahLst/>
            <a:cxnLst/>
            <a:rect l="l" t="t" r="r" b="b"/>
            <a:pathLst>
              <a:path w="63421" h="40703" extrusionOk="0">
                <a:moveTo>
                  <a:pt x="29027" y="0"/>
                </a:moveTo>
                <a:cubicBezTo>
                  <a:pt x="28004" y="0"/>
                  <a:pt x="26848" y="162"/>
                  <a:pt x="25529" y="521"/>
                </a:cubicBezTo>
                <a:cubicBezTo>
                  <a:pt x="12058" y="4203"/>
                  <a:pt x="1" y="20863"/>
                  <a:pt x="1933" y="26602"/>
                </a:cubicBezTo>
                <a:cubicBezTo>
                  <a:pt x="2567" y="28493"/>
                  <a:pt x="4104" y="29002"/>
                  <a:pt x="5937" y="29002"/>
                </a:cubicBezTo>
                <a:cubicBezTo>
                  <a:pt x="8078" y="29002"/>
                  <a:pt x="10621" y="28308"/>
                  <a:pt x="12602" y="28308"/>
                </a:cubicBezTo>
                <a:cubicBezTo>
                  <a:pt x="14099" y="28308"/>
                  <a:pt x="15275" y="28705"/>
                  <a:pt x="15711" y="30100"/>
                </a:cubicBezTo>
                <a:cubicBezTo>
                  <a:pt x="17137" y="34606"/>
                  <a:pt x="12572" y="40702"/>
                  <a:pt x="19115" y="40702"/>
                </a:cubicBezTo>
                <a:cubicBezTo>
                  <a:pt x="19612" y="40702"/>
                  <a:pt x="20172" y="40667"/>
                  <a:pt x="20804" y="40593"/>
                </a:cubicBezTo>
                <a:cubicBezTo>
                  <a:pt x="29732" y="39580"/>
                  <a:pt x="50996" y="34118"/>
                  <a:pt x="57685" y="24454"/>
                </a:cubicBezTo>
                <a:cubicBezTo>
                  <a:pt x="63420" y="16127"/>
                  <a:pt x="60070" y="12082"/>
                  <a:pt x="51577" y="12082"/>
                </a:cubicBezTo>
                <a:cubicBezTo>
                  <a:pt x="50211" y="12082"/>
                  <a:pt x="48713" y="12187"/>
                  <a:pt x="47098" y="12395"/>
                </a:cubicBezTo>
                <a:cubicBezTo>
                  <a:pt x="46596" y="12461"/>
                  <a:pt x="46123" y="12492"/>
                  <a:pt x="45675" y="12492"/>
                </a:cubicBezTo>
                <a:cubicBezTo>
                  <a:pt x="36760" y="12492"/>
                  <a:pt x="38027" y="0"/>
                  <a:pt x="29027" y="0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7536691">
            <a:off x="-3625039" y="1360534"/>
            <a:ext cx="5163493" cy="3313881"/>
          </a:xfrm>
          <a:custGeom>
            <a:avLst/>
            <a:gdLst/>
            <a:ahLst/>
            <a:cxnLst/>
            <a:rect l="l" t="t" r="r" b="b"/>
            <a:pathLst>
              <a:path w="63421" h="40703" extrusionOk="0">
                <a:moveTo>
                  <a:pt x="29027" y="0"/>
                </a:moveTo>
                <a:cubicBezTo>
                  <a:pt x="28004" y="0"/>
                  <a:pt x="26848" y="162"/>
                  <a:pt x="25529" y="521"/>
                </a:cubicBezTo>
                <a:cubicBezTo>
                  <a:pt x="12058" y="4203"/>
                  <a:pt x="1" y="20863"/>
                  <a:pt x="1933" y="26602"/>
                </a:cubicBezTo>
                <a:cubicBezTo>
                  <a:pt x="2567" y="28493"/>
                  <a:pt x="4104" y="29002"/>
                  <a:pt x="5937" y="29002"/>
                </a:cubicBezTo>
                <a:cubicBezTo>
                  <a:pt x="8078" y="29002"/>
                  <a:pt x="10621" y="28308"/>
                  <a:pt x="12602" y="28308"/>
                </a:cubicBezTo>
                <a:cubicBezTo>
                  <a:pt x="14099" y="28308"/>
                  <a:pt x="15275" y="28705"/>
                  <a:pt x="15711" y="30100"/>
                </a:cubicBezTo>
                <a:cubicBezTo>
                  <a:pt x="17137" y="34606"/>
                  <a:pt x="12572" y="40702"/>
                  <a:pt x="19115" y="40702"/>
                </a:cubicBezTo>
                <a:cubicBezTo>
                  <a:pt x="19612" y="40702"/>
                  <a:pt x="20172" y="40667"/>
                  <a:pt x="20804" y="40593"/>
                </a:cubicBezTo>
                <a:cubicBezTo>
                  <a:pt x="29732" y="39580"/>
                  <a:pt x="50996" y="34118"/>
                  <a:pt x="57685" y="24454"/>
                </a:cubicBezTo>
                <a:cubicBezTo>
                  <a:pt x="63420" y="16127"/>
                  <a:pt x="60070" y="12082"/>
                  <a:pt x="51577" y="12082"/>
                </a:cubicBezTo>
                <a:cubicBezTo>
                  <a:pt x="50211" y="12082"/>
                  <a:pt x="48713" y="12187"/>
                  <a:pt x="47098" y="12395"/>
                </a:cubicBezTo>
                <a:cubicBezTo>
                  <a:pt x="46596" y="12461"/>
                  <a:pt x="46123" y="12492"/>
                  <a:pt x="45675" y="12492"/>
                </a:cubicBezTo>
                <a:cubicBezTo>
                  <a:pt x="36760" y="12492"/>
                  <a:pt x="38027" y="0"/>
                  <a:pt x="29027" y="0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792325" y="2420225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043450" y="255375"/>
            <a:ext cx="162625" cy="84600"/>
          </a:xfrm>
          <a:custGeom>
            <a:avLst/>
            <a:gdLst/>
            <a:ahLst/>
            <a:cxnLst/>
            <a:rect l="l" t="t" r="r" b="b"/>
            <a:pathLst>
              <a:path w="6505" h="3384" extrusionOk="0">
                <a:moveTo>
                  <a:pt x="1711" y="1"/>
                </a:moveTo>
                <a:cubicBezTo>
                  <a:pt x="1055" y="1"/>
                  <a:pt x="457" y="83"/>
                  <a:pt x="0" y="192"/>
                </a:cubicBezTo>
                <a:lnTo>
                  <a:pt x="430" y="1910"/>
                </a:lnTo>
                <a:cubicBezTo>
                  <a:pt x="481" y="1898"/>
                  <a:pt x="1083" y="1753"/>
                  <a:pt x="1845" y="1753"/>
                </a:cubicBezTo>
                <a:cubicBezTo>
                  <a:pt x="2915" y="1753"/>
                  <a:pt x="4300" y="2040"/>
                  <a:pt x="4909" y="3383"/>
                </a:cubicBezTo>
                <a:lnTo>
                  <a:pt x="6505" y="2679"/>
                </a:lnTo>
                <a:cubicBezTo>
                  <a:pt x="5550" y="566"/>
                  <a:pt x="3434" y="1"/>
                  <a:pt x="171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8347575" y="1542475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434775" y="2929850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-58150" y="3743963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2159317">
            <a:off x="8686485" y="930309"/>
            <a:ext cx="327586" cy="323711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104488" y="2273838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434775" y="4420650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3796700" y="1256588"/>
            <a:ext cx="41298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3797525" y="1973226"/>
            <a:ext cx="41298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6540025" y="-1284787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8197438" y="496725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8139550" y="1132875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8761013" y="684250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448238" y="727588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6250600" y="3932088"/>
            <a:ext cx="5743408" cy="3599171"/>
          </a:xfrm>
          <a:custGeom>
            <a:avLst/>
            <a:gdLst/>
            <a:ahLst/>
            <a:cxnLst/>
            <a:rect l="l" t="t" r="r" b="b"/>
            <a:pathLst>
              <a:path w="68699" h="43051" extrusionOk="0">
                <a:moveTo>
                  <a:pt x="37556" y="1"/>
                </a:moveTo>
                <a:cubicBezTo>
                  <a:pt x="32247" y="1"/>
                  <a:pt x="23471" y="2303"/>
                  <a:pt x="13930" y="8501"/>
                </a:cubicBezTo>
                <a:cubicBezTo>
                  <a:pt x="2975" y="15588"/>
                  <a:pt x="0" y="27432"/>
                  <a:pt x="7855" y="27432"/>
                </a:cubicBezTo>
                <a:cubicBezTo>
                  <a:pt x="9389" y="27432"/>
                  <a:pt x="11292" y="27002"/>
                  <a:pt x="13623" y="26020"/>
                </a:cubicBezTo>
                <a:cubicBezTo>
                  <a:pt x="15555" y="25193"/>
                  <a:pt x="16999" y="24825"/>
                  <a:pt x="18042" y="24825"/>
                </a:cubicBezTo>
                <a:cubicBezTo>
                  <a:pt x="24669" y="24825"/>
                  <a:pt x="14942" y="39614"/>
                  <a:pt x="20987" y="42466"/>
                </a:cubicBezTo>
                <a:cubicBezTo>
                  <a:pt x="21846" y="42866"/>
                  <a:pt x="22735" y="43050"/>
                  <a:pt x="23626" y="43050"/>
                </a:cubicBezTo>
                <a:cubicBezTo>
                  <a:pt x="26572" y="43050"/>
                  <a:pt x="29701" y="41209"/>
                  <a:pt x="32615" y="39369"/>
                </a:cubicBezTo>
                <a:cubicBezTo>
                  <a:pt x="35499" y="37528"/>
                  <a:pt x="38170" y="35687"/>
                  <a:pt x="40072" y="35687"/>
                </a:cubicBezTo>
                <a:cubicBezTo>
                  <a:pt x="40531" y="35687"/>
                  <a:pt x="40931" y="35809"/>
                  <a:pt x="41300" y="36023"/>
                </a:cubicBezTo>
                <a:cubicBezTo>
                  <a:pt x="43906" y="37618"/>
                  <a:pt x="45043" y="42928"/>
                  <a:pt x="49093" y="42928"/>
                </a:cubicBezTo>
                <a:cubicBezTo>
                  <a:pt x="51148" y="42928"/>
                  <a:pt x="54002" y="41546"/>
                  <a:pt x="58175" y="37589"/>
                </a:cubicBezTo>
                <a:cubicBezTo>
                  <a:pt x="68698" y="27616"/>
                  <a:pt x="67748" y="8408"/>
                  <a:pt x="57959" y="8408"/>
                </a:cubicBezTo>
                <a:cubicBezTo>
                  <a:pt x="56273" y="8408"/>
                  <a:pt x="54309" y="8960"/>
                  <a:pt x="52100" y="10281"/>
                </a:cubicBezTo>
                <a:cubicBezTo>
                  <a:pt x="48938" y="12122"/>
                  <a:pt x="46270" y="12888"/>
                  <a:pt x="44184" y="12888"/>
                </a:cubicBezTo>
                <a:cubicBezTo>
                  <a:pt x="38997" y="12888"/>
                  <a:pt x="37463" y="8285"/>
                  <a:pt x="41606" y="4451"/>
                </a:cubicBezTo>
                <a:cubicBezTo>
                  <a:pt x="44368" y="1874"/>
                  <a:pt x="42343" y="1"/>
                  <a:pt x="37556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849563" y="4515713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7683088" y="4656425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8034788" y="4229100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715175" y="2432350"/>
            <a:ext cx="43617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15100" y="975975"/>
            <a:ext cx="4361700" cy="14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2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2930225" y="1436150"/>
            <a:ext cx="597300" cy="5934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060675" y="239756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5616475" y="1436150"/>
            <a:ext cx="597300" cy="5934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4"/>
          </p:nvPr>
        </p:nvSpPr>
        <p:spPr>
          <a:xfrm>
            <a:off x="4746925" y="239756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100" y="3149350"/>
            <a:ext cx="597300" cy="5934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6"/>
          </p:nvPr>
        </p:nvSpPr>
        <p:spPr>
          <a:xfrm>
            <a:off x="717550" y="41237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4273350" y="3149350"/>
            <a:ext cx="597300" cy="5934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403800" y="41237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2060675" y="2095650"/>
            <a:ext cx="2336400" cy="44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4746925" y="2095650"/>
            <a:ext cx="2336400" cy="44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717550" y="3825700"/>
            <a:ext cx="2336400" cy="44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3403800" y="3825700"/>
            <a:ext cx="2336400" cy="44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6" hasCustomPrompt="1"/>
          </p:nvPr>
        </p:nvSpPr>
        <p:spPr>
          <a:xfrm>
            <a:off x="6959600" y="3149350"/>
            <a:ext cx="597300" cy="593400"/>
          </a:xfrm>
          <a:prstGeom prst="rect">
            <a:avLst/>
          </a:pr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7"/>
          </p:nvPr>
        </p:nvSpPr>
        <p:spPr>
          <a:xfrm>
            <a:off x="6090050" y="41237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8"/>
          </p:nvPr>
        </p:nvSpPr>
        <p:spPr>
          <a:xfrm>
            <a:off x="6090050" y="3825700"/>
            <a:ext cx="2336400" cy="44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/>
          <p:nvPr/>
        </p:nvSpPr>
        <p:spPr>
          <a:xfrm rot="-2923223">
            <a:off x="7012683" y="-1810020"/>
            <a:ext cx="4605128" cy="3967216"/>
          </a:xfrm>
          <a:custGeom>
            <a:avLst/>
            <a:gdLst/>
            <a:ahLst/>
            <a:cxnLst/>
            <a:rect l="l" t="t" r="r" b="b"/>
            <a:pathLst>
              <a:path w="63404" h="50219" extrusionOk="0">
                <a:moveTo>
                  <a:pt x="20798" y="1"/>
                </a:moveTo>
                <a:cubicBezTo>
                  <a:pt x="19681" y="1"/>
                  <a:pt x="18501" y="156"/>
                  <a:pt x="17245" y="499"/>
                </a:cubicBezTo>
                <a:cubicBezTo>
                  <a:pt x="3744" y="4181"/>
                  <a:pt x="1" y="21732"/>
                  <a:pt x="1935" y="27471"/>
                </a:cubicBezTo>
                <a:cubicBezTo>
                  <a:pt x="3867" y="33239"/>
                  <a:pt x="16602" y="34435"/>
                  <a:pt x="18136" y="39253"/>
                </a:cubicBezTo>
                <a:cubicBezTo>
                  <a:pt x="19537" y="43775"/>
                  <a:pt x="32124" y="50219"/>
                  <a:pt x="41057" y="50219"/>
                </a:cubicBezTo>
                <a:cubicBezTo>
                  <a:pt x="41702" y="50219"/>
                  <a:pt x="42327" y="50185"/>
                  <a:pt x="42928" y="50115"/>
                </a:cubicBezTo>
                <a:cubicBezTo>
                  <a:pt x="51887" y="49101"/>
                  <a:pt x="50967" y="34987"/>
                  <a:pt x="57656" y="25323"/>
                </a:cubicBezTo>
                <a:cubicBezTo>
                  <a:pt x="63404" y="17016"/>
                  <a:pt x="60065" y="12971"/>
                  <a:pt x="51633" y="12971"/>
                </a:cubicBezTo>
                <a:cubicBezTo>
                  <a:pt x="50253" y="12971"/>
                  <a:pt x="48736" y="13079"/>
                  <a:pt x="47101" y="13295"/>
                </a:cubicBezTo>
                <a:cubicBezTo>
                  <a:pt x="46631" y="13356"/>
                  <a:pt x="46173" y="13385"/>
                  <a:pt x="45725" y="13385"/>
                </a:cubicBezTo>
                <a:cubicBezTo>
                  <a:pt x="36084" y="13385"/>
                  <a:pt x="31175" y="1"/>
                  <a:pt x="20798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 rot="-2923223">
            <a:off x="-3406217" y="-25720"/>
            <a:ext cx="4605128" cy="3967216"/>
          </a:xfrm>
          <a:custGeom>
            <a:avLst/>
            <a:gdLst/>
            <a:ahLst/>
            <a:cxnLst/>
            <a:rect l="l" t="t" r="r" b="b"/>
            <a:pathLst>
              <a:path w="63404" h="50219" extrusionOk="0">
                <a:moveTo>
                  <a:pt x="20798" y="1"/>
                </a:moveTo>
                <a:cubicBezTo>
                  <a:pt x="19681" y="1"/>
                  <a:pt x="18501" y="156"/>
                  <a:pt x="17245" y="499"/>
                </a:cubicBezTo>
                <a:cubicBezTo>
                  <a:pt x="3744" y="4181"/>
                  <a:pt x="1" y="21732"/>
                  <a:pt x="1935" y="27471"/>
                </a:cubicBezTo>
                <a:cubicBezTo>
                  <a:pt x="3867" y="33239"/>
                  <a:pt x="16602" y="34435"/>
                  <a:pt x="18136" y="39253"/>
                </a:cubicBezTo>
                <a:cubicBezTo>
                  <a:pt x="19537" y="43775"/>
                  <a:pt x="32124" y="50219"/>
                  <a:pt x="41057" y="50219"/>
                </a:cubicBezTo>
                <a:cubicBezTo>
                  <a:pt x="41702" y="50219"/>
                  <a:pt x="42327" y="50185"/>
                  <a:pt x="42928" y="50115"/>
                </a:cubicBezTo>
                <a:cubicBezTo>
                  <a:pt x="51887" y="49101"/>
                  <a:pt x="50967" y="34987"/>
                  <a:pt x="57656" y="25323"/>
                </a:cubicBezTo>
                <a:cubicBezTo>
                  <a:pt x="63404" y="17016"/>
                  <a:pt x="60065" y="12971"/>
                  <a:pt x="51633" y="12971"/>
                </a:cubicBezTo>
                <a:cubicBezTo>
                  <a:pt x="50253" y="12971"/>
                  <a:pt x="48736" y="13079"/>
                  <a:pt x="47101" y="13295"/>
                </a:cubicBezTo>
                <a:cubicBezTo>
                  <a:pt x="46631" y="13356"/>
                  <a:pt x="46173" y="13385"/>
                  <a:pt x="45725" y="13385"/>
                </a:cubicBezTo>
                <a:cubicBezTo>
                  <a:pt x="36084" y="13385"/>
                  <a:pt x="31175" y="1"/>
                  <a:pt x="20798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486875" y="250900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428988" y="887050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1202850" y="362225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-81225" y="1320600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8621375" y="188025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556900" y="227650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8621363" y="1371588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8125425" y="888913"/>
            <a:ext cx="122025" cy="125025"/>
          </a:xfrm>
          <a:custGeom>
            <a:avLst/>
            <a:gdLst/>
            <a:ahLst/>
            <a:cxnLst/>
            <a:rect l="l" t="t" r="r" b="b"/>
            <a:pathLst>
              <a:path w="4881" h="5001" extrusionOk="0">
                <a:moveTo>
                  <a:pt x="2241" y="1564"/>
                </a:moveTo>
                <a:cubicBezTo>
                  <a:pt x="2671" y="1564"/>
                  <a:pt x="3314" y="1902"/>
                  <a:pt x="3285" y="2516"/>
                </a:cubicBezTo>
                <a:cubicBezTo>
                  <a:pt x="3285" y="2975"/>
                  <a:pt x="2946" y="3221"/>
                  <a:pt x="2794" y="3314"/>
                </a:cubicBezTo>
                <a:cubicBezTo>
                  <a:pt x="2615" y="3403"/>
                  <a:pt x="2414" y="3451"/>
                  <a:pt x="2236" y="3451"/>
                </a:cubicBezTo>
                <a:cubicBezTo>
                  <a:pt x="2109" y="3451"/>
                  <a:pt x="1993" y="3426"/>
                  <a:pt x="1903" y="3375"/>
                </a:cubicBezTo>
                <a:cubicBezTo>
                  <a:pt x="1628" y="3221"/>
                  <a:pt x="1566" y="2791"/>
                  <a:pt x="1566" y="2484"/>
                </a:cubicBezTo>
                <a:cubicBezTo>
                  <a:pt x="1566" y="1870"/>
                  <a:pt x="1780" y="1564"/>
                  <a:pt x="2241" y="1564"/>
                </a:cubicBezTo>
                <a:close/>
                <a:moveTo>
                  <a:pt x="2241" y="0"/>
                </a:moveTo>
                <a:cubicBezTo>
                  <a:pt x="1137" y="0"/>
                  <a:pt x="0" y="766"/>
                  <a:pt x="0" y="2484"/>
                </a:cubicBezTo>
                <a:cubicBezTo>
                  <a:pt x="0" y="3866"/>
                  <a:pt x="675" y="4480"/>
                  <a:pt x="1105" y="4725"/>
                </a:cubicBezTo>
                <a:cubicBezTo>
                  <a:pt x="1444" y="4909"/>
                  <a:pt x="1841" y="5000"/>
                  <a:pt x="2241" y="5000"/>
                </a:cubicBezTo>
                <a:cubicBezTo>
                  <a:pt x="2671" y="5000"/>
                  <a:pt x="3130" y="4909"/>
                  <a:pt x="3560" y="4664"/>
                </a:cubicBezTo>
                <a:cubicBezTo>
                  <a:pt x="4357" y="4202"/>
                  <a:pt x="4848" y="3405"/>
                  <a:pt x="4848" y="2516"/>
                </a:cubicBezTo>
                <a:cubicBezTo>
                  <a:pt x="4880" y="1011"/>
                  <a:pt x="3530" y="0"/>
                  <a:pt x="227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1"/>
          </p:nvPr>
        </p:nvSpPr>
        <p:spPr>
          <a:xfrm>
            <a:off x="1290763" y="2303125"/>
            <a:ext cx="29076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2"/>
          </p:nvPr>
        </p:nvSpPr>
        <p:spPr>
          <a:xfrm>
            <a:off x="4945638" y="2303125"/>
            <a:ext cx="2907600" cy="4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ibur"/>
              <a:buNone/>
              <a:defRPr sz="25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3"/>
          </p:nvPr>
        </p:nvSpPr>
        <p:spPr>
          <a:xfrm>
            <a:off x="1290763" y="2799625"/>
            <a:ext cx="2907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4"/>
          </p:nvPr>
        </p:nvSpPr>
        <p:spPr>
          <a:xfrm>
            <a:off x="4945638" y="2799625"/>
            <a:ext cx="2907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/>
          <p:nvPr/>
        </p:nvSpPr>
        <p:spPr>
          <a:xfrm>
            <a:off x="97950" y="99450"/>
            <a:ext cx="8948100" cy="4944600"/>
          </a:xfrm>
          <a:prstGeom prst="roundRect">
            <a:avLst>
              <a:gd name="adj" fmla="val 332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subTitle" idx="1"/>
          </p:nvPr>
        </p:nvSpPr>
        <p:spPr>
          <a:xfrm>
            <a:off x="1096500" y="1999310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subTitle" idx="2"/>
          </p:nvPr>
        </p:nvSpPr>
        <p:spPr>
          <a:xfrm>
            <a:off x="3463196" y="1999310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subTitle" idx="3"/>
          </p:nvPr>
        </p:nvSpPr>
        <p:spPr>
          <a:xfrm>
            <a:off x="5829900" y="1999310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7"/>
          <p:cNvSpPr txBox="1">
            <a:spLocks noGrp="1"/>
          </p:cNvSpPr>
          <p:nvPr>
            <p:ph type="subTitle" idx="4"/>
          </p:nvPr>
        </p:nvSpPr>
        <p:spPr>
          <a:xfrm>
            <a:off x="1096500" y="3653925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subTitle" idx="5"/>
          </p:nvPr>
        </p:nvSpPr>
        <p:spPr>
          <a:xfrm>
            <a:off x="3463196" y="3653925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6"/>
          </p:nvPr>
        </p:nvSpPr>
        <p:spPr>
          <a:xfrm>
            <a:off x="5829900" y="3653925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7"/>
          </p:nvPr>
        </p:nvSpPr>
        <p:spPr>
          <a:xfrm>
            <a:off x="1096500" y="1593150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8"/>
          </p:nvPr>
        </p:nvSpPr>
        <p:spPr>
          <a:xfrm>
            <a:off x="3463196" y="1593150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ubTitle" idx="9"/>
          </p:nvPr>
        </p:nvSpPr>
        <p:spPr>
          <a:xfrm>
            <a:off x="5829900" y="1593150"/>
            <a:ext cx="221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13"/>
          </p:nvPr>
        </p:nvSpPr>
        <p:spPr>
          <a:xfrm>
            <a:off x="1096500" y="3155324"/>
            <a:ext cx="2217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subTitle" idx="14"/>
          </p:nvPr>
        </p:nvSpPr>
        <p:spPr>
          <a:xfrm>
            <a:off x="3463196" y="3155324"/>
            <a:ext cx="2217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15"/>
          </p:nvPr>
        </p:nvSpPr>
        <p:spPr>
          <a:xfrm>
            <a:off x="5829900" y="3155324"/>
            <a:ext cx="2217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27"/>
          <p:cNvSpPr/>
          <p:nvPr/>
        </p:nvSpPr>
        <p:spPr>
          <a:xfrm rot="-4533503">
            <a:off x="5753561" y="4083300"/>
            <a:ext cx="5163586" cy="3313941"/>
          </a:xfrm>
          <a:custGeom>
            <a:avLst/>
            <a:gdLst/>
            <a:ahLst/>
            <a:cxnLst/>
            <a:rect l="l" t="t" r="r" b="b"/>
            <a:pathLst>
              <a:path w="63421" h="40703" extrusionOk="0">
                <a:moveTo>
                  <a:pt x="29027" y="0"/>
                </a:moveTo>
                <a:cubicBezTo>
                  <a:pt x="28004" y="0"/>
                  <a:pt x="26848" y="162"/>
                  <a:pt x="25529" y="521"/>
                </a:cubicBezTo>
                <a:cubicBezTo>
                  <a:pt x="12058" y="4203"/>
                  <a:pt x="1" y="20863"/>
                  <a:pt x="1933" y="26602"/>
                </a:cubicBezTo>
                <a:cubicBezTo>
                  <a:pt x="2567" y="28493"/>
                  <a:pt x="4104" y="29002"/>
                  <a:pt x="5937" y="29002"/>
                </a:cubicBezTo>
                <a:cubicBezTo>
                  <a:pt x="8078" y="29002"/>
                  <a:pt x="10621" y="28308"/>
                  <a:pt x="12602" y="28308"/>
                </a:cubicBezTo>
                <a:cubicBezTo>
                  <a:pt x="14099" y="28308"/>
                  <a:pt x="15275" y="28705"/>
                  <a:pt x="15711" y="30100"/>
                </a:cubicBezTo>
                <a:cubicBezTo>
                  <a:pt x="17137" y="34606"/>
                  <a:pt x="12572" y="40702"/>
                  <a:pt x="19115" y="40702"/>
                </a:cubicBezTo>
                <a:cubicBezTo>
                  <a:pt x="19612" y="40702"/>
                  <a:pt x="20172" y="40667"/>
                  <a:pt x="20804" y="40593"/>
                </a:cubicBezTo>
                <a:cubicBezTo>
                  <a:pt x="29732" y="39580"/>
                  <a:pt x="50996" y="34118"/>
                  <a:pt x="57685" y="24454"/>
                </a:cubicBezTo>
                <a:cubicBezTo>
                  <a:pt x="63420" y="16127"/>
                  <a:pt x="60070" y="12082"/>
                  <a:pt x="51577" y="12082"/>
                </a:cubicBezTo>
                <a:cubicBezTo>
                  <a:pt x="50211" y="12082"/>
                  <a:pt x="48713" y="12187"/>
                  <a:pt x="47098" y="12395"/>
                </a:cubicBezTo>
                <a:cubicBezTo>
                  <a:pt x="46596" y="12461"/>
                  <a:pt x="46123" y="12492"/>
                  <a:pt x="45675" y="12492"/>
                </a:cubicBezTo>
                <a:cubicBezTo>
                  <a:pt x="36760" y="12492"/>
                  <a:pt x="38027" y="0"/>
                  <a:pt x="29027" y="0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/>
          <p:nvPr/>
        </p:nvSpPr>
        <p:spPr>
          <a:xfrm rot="-9467550">
            <a:off x="-3892190" y="-470074"/>
            <a:ext cx="5163542" cy="3313913"/>
          </a:xfrm>
          <a:custGeom>
            <a:avLst/>
            <a:gdLst/>
            <a:ahLst/>
            <a:cxnLst/>
            <a:rect l="l" t="t" r="r" b="b"/>
            <a:pathLst>
              <a:path w="63421" h="40703" extrusionOk="0">
                <a:moveTo>
                  <a:pt x="29027" y="0"/>
                </a:moveTo>
                <a:cubicBezTo>
                  <a:pt x="28004" y="0"/>
                  <a:pt x="26848" y="162"/>
                  <a:pt x="25529" y="521"/>
                </a:cubicBezTo>
                <a:cubicBezTo>
                  <a:pt x="12058" y="4203"/>
                  <a:pt x="1" y="20863"/>
                  <a:pt x="1933" y="26602"/>
                </a:cubicBezTo>
                <a:cubicBezTo>
                  <a:pt x="2567" y="28493"/>
                  <a:pt x="4104" y="29002"/>
                  <a:pt x="5937" y="29002"/>
                </a:cubicBezTo>
                <a:cubicBezTo>
                  <a:pt x="8078" y="29002"/>
                  <a:pt x="10621" y="28308"/>
                  <a:pt x="12602" y="28308"/>
                </a:cubicBezTo>
                <a:cubicBezTo>
                  <a:pt x="14099" y="28308"/>
                  <a:pt x="15275" y="28705"/>
                  <a:pt x="15711" y="30100"/>
                </a:cubicBezTo>
                <a:cubicBezTo>
                  <a:pt x="17137" y="34606"/>
                  <a:pt x="12572" y="40702"/>
                  <a:pt x="19115" y="40702"/>
                </a:cubicBezTo>
                <a:cubicBezTo>
                  <a:pt x="19612" y="40702"/>
                  <a:pt x="20172" y="40667"/>
                  <a:pt x="20804" y="40593"/>
                </a:cubicBezTo>
                <a:cubicBezTo>
                  <a:pt x="29732" y="39580"/>
                  <a:pt x="50996" y="34118"/>
                  <a:pt x="57685" y="24454"/>
                </a:cubicBezTo>
                <a:cubicBezTo>
                  <a:pt x="63420" y="16127"/>
                  <a:pt x="60070" y="12082"/>
                  <a:pt x="51577" y="12082"/>
                </a:cubicBezTo>
                <a:cubicBezTo>
                  <a:pt x="50211" y="12082"/>
                  <a:pt x="48713" y="12187"/>
                  <a:pt x="47098" y="12395"/>
                </a:cubicBezTo>
                <a:cubicBezTo>
                  <a:pt x="46596" y="12461"/>
                  <a:pt x="46123" y="12492"/>
                  <a:pt x="45675" y="12492"/>
                </a:cubicBezTo>
                <a:cubicBezTo>
                  <a:pt x="36760" y="12492"/>
                  <a:pt x="38027" y="0"/>
                  <a:pt x="29027" y="0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 rot="3003038">
            <a:off x="8636559" y="4052510"/>
            <a:ext cx="238546" cy="175247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 rot="3003038">
            <a:off x="8361073" y="3523150"/>
            <a:ext cx="162622" cy="84599"/>
          </a:xfrm>
          <a:custGeom>
            <a:avLst/>
            <a:gdLst/>
            <a:ahLst/>
            <a:cxnLst/>
            <a:rect l="l" t="t" r="r" b="b"/>
            <a:pathLst>
              <a:path w="6505" h="3384" extrusionOk="0">
                <a:moveTo>
                  <a:pt x="1711" y="1"/>
                </a:moveTo>
                <a:cubicBezTo>
                  <a:pt x="1055" y="1"/>
                  <a:pt x="457" y="83"/>
                  <a:pt x="0" y="192"/>
                </a:cubicBezTo>
                <a:lnTo>
                  <a:pt x="430" y="1910"/>
                </a:lnTo>
                <a:cubicBezTo>
                  <a:pt x="481" y="1898"/>
                  <a:pt x="1083" y="1753"/>
                  <a:pt x="1845" y="1753"/>
                </a:cubicBezTo>
                <a:cubicBezTo>
                  <a:pt x="2915" y="1753"/>
                  <a:pt x="4300" y="2040"/>
                  <a:pt x="4909" y="3383"/>
                </a:cubicBezTo>
                <a:lnTo>
                  <a:pt x="6505" y="2679"/>
                </a:lnTo>
                <a:cubicBezTo>
                  <a:pt x="5550" y="566"/>
                  <a:pt x="3434" y="1"/>
                  <a:pt x="171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 rot="3003038">
            <a:off x="7569426" y="4582653"/>
            <a:ext cx="162647" cy="85074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1930817">
            <a:off x="227026" y="324751"/>
            <a:ext cx="238557" cy="175255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 rot="-1930817">
            <a:off x="515075" y="1054509"/>
            <a:ext cx="162655" cy="85077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 rot="5162603">
            <a:off x="8135333" y="4469924"/>
            <a:ext cx="327595" cy="323720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 rot="-1930817">
            <a:off x="653706" y="280518"/>
            <a:ext cx="122778" cy="111328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 rot="-1930817">
            <a:off x="411434" y="1510309"/>
            <a:ext cx="238557" cy="175255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bur"/>
              <a:buNone/>
              <a:defRPr sz="3000" b="1">
                <a:solidFill>
                  <a:schemeClr val="dk2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8" r:id="rId8"/>
    <p:sldLayoutId id="2147483673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2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5"/>
          <p:cNvGrpSpPr/>
          <p:nvPr/>
        </p:nvGrpSpPr>
        <p:grpSpPr>
          <a:xfrm>
            <a:off x="5328525" y="451827"/>
            <a:ext cx="4328832" cy="4239843"/>
            <a:chOff x="-37225" y="458475"/>
            <a:chExt cx="4132142" cy="4047197"/>
          </a:xfrm>
        </p:grpSpPr>
        <p:sp>
          <p:nvSpPr>
            <p:cNvPr id="457" name="Google Shape;457;p35"/>
            <p:cNvSpPr/>
            <p:nvPr/>
          </p:nvSpPr>
          <p:spPr>
            <a:xfrm>
              <a:off x="-37225" y="458475"/>
              <a:ext cx="4048930" cy="4047197"/>
            </a:xfrm>
            <a:custGeom>
              <a:avLst/>
              <a:gdLst/>
              <a:ahLst/>
              <a:cxnLst/>
              <a:rect l="l" t="t" r="r" b="b"/>
              <a:pathLst>
                <a:path w="70081" h="70051" extrusionOk="0">
                  <a:moveTo>
                    <a:pt x="35040" y="0"/>
                  </a:moveTo>
                  <a:cubicBezTo>
                    <a:pt x="15710" y="0"/>
                    <a:pt x="0" y="15680"/>
                    <a:pt x="0" y="35040"/>
                  </a:cubicBezTo>
                  <a:cubicBezTo>
                    <a:pt x="0" y="54370"/>
                    <a:pt x="15710" y="70051"/>
                    <a:pt x="35040" y="70051"/>
                  </a:cubicBezTo>
                  <a:cubicBezTo>
                    <a:pt x="54400" y="70051"/>
                    <a:pt x="70080" y="54370"/>
                    <a:pt x="70080" y="35040"/>
                  </a:cubicBezTo>
                  <a:cubicBezTo>
                    <a:pt x="70080" y="15680"/>
                    <a:pt x="54400" y="0"/>
                    <a:pt x="35040" y="0"/>
                  </a:cubicBezTo>
                  <a:close/>
                </a:path>
              </a:pathLst>
            </a:custGeom>
            <a:solidFill>
              <a:srgbClr val="EE1C25">
                <a:alpha val="1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09123" y="1211905"/>
              <a:ext cx="1581302" cy="2870031"/>
            </a:xfrm>
            <a:custGeom>
              <a:avLst/>
              <a:gdLst/>
              <a:ahLst/>
              <a:cxnLst/>
              <a:rect l="l" t="t" r="r" b="b"/>
              <a:pathLst>
                <a:path w="27370" h="49676" extrusionOk="0">
                  <a:moveTo>
                    <a:pt x="3898" y="1"/>
                  </a:moveTo>
                  <a:cubicBezTo>
                    <a:pt x="2209" y="1596"/>
                    <a:pt x="921" y="3589"/>
                    <a:pt x="0" y="5982"/>
                  </a:cubicBezTo>
                  <a:cubicBezTo>
                    <a:pt x="307" y="6105"/>
                    <a:pt x="552" y="6383"/>
                    <a:pt x="859" y="6567"/>
                  </a:cubicBezTo>
                  <a:cubicBezTo>
                    <a:pt x="1443" y="6964"/>
                    <a:pt x="1841" y="8069"/>
                    <a:pt x="1964" y="9358"/>
                  </a:cubicBezTo>
                  <a:cubicBezTo>
                    <a:pt x="2118" y="10617"/>
                    <a:pt x="2671" y="11260"/>
                    <a:pt x="2977" y="12610"/>
                  </a:cubicBezTo>
                  <a:cubicBezTo>
                    <a:pt x="3284" y="13960"/>
                    <a:pt x="2516" y="15003"/>
                    <a:pt x="2271" y="15862"/>
                  </a:cubicBezTo>
                  <a:cubicBezTo>
                    <a:pt x="2057" y="16722"/>
                    <a:pt x="2271" y="18378"/>
                    <a:pt x="2548" y="19085"/>
                  </a:cubicBezTo>
                  <a:cubicBezTo>
                    <a:pt x="2855" y="19822"/>
                    <a:pt x="3314" y="19331"/>
                    <a:pt x="3591" y="20526"/>
                  </a:cubicBezTo>
                  <a:cubicBezTo>
                    <a:pt x="3713" y="21058"/>
                    <a:pt x="3860" y="21233"/>
                    <a:pt x="4002" y="21233"/>
                  </a:cubicBezTo>
                  <a:cubicBezTo>
                    <a:pt x="4179" y="21233"/>
                    <a:pt x="4348" y="20960"/>
                    <a:pt x="4450" y="20772"/>
                  </a:cubicBezTo>
                  <a:cubicBezTo>
                    <a:pt x="4469" y="20739"/>
                    <a:pt x="4491" y="20724"/>
                    <a:pt x="4515" y="20724"/>
                  </a:cubicBezTo>
                  <a:cubicBezTo>
                    <a:pt x="4758" y="20724"/>
                    <a:pt x="5247" y="22316"/>
                    <a:pt x="5862" y="23042"/>
                  </a:cubicBezTo>
                  <a:cubicBezTo>
                    <a:pt x="6537" y="23840"/>
                    <a:pt x="5830" y="24392"/>
                    <a:pt x="7303" y="25190"/>
                  </a:cubicBezTo>
                  <a:cubicBezTo>
                    <a:pt x="8746" y="25988"/>
                    <a:pt x="8869" y="25620"/>
                    <a:pt x="9544" y="25804"/>
                  </a:cubicBezTo>
                  <a:cubicBezTo>
                    <a:pt x="10248" y="25988"/>
                    <a:pt x="10371" y="26449"/>
                    <a:pt x="11107" y="26663"/>
                  </a:cubicBezTo>
                  <a:cubicBezTo>
                    <a:pt x="11844" y="26879"/>
                    <a:pt x="11660" y="27031"/>
                    <a:pt x="12060" y="27677"/>
                  </a:cubicBezTo>
                  <a:cubicBezTo>
                    <a:pt x="12413" y="28206"/>
                    <a:pt x="12829" y="28591"/>
                    <a:pt x="13222" y="28591"/>
                  </a:cubicBezTo>
                  <a:cubicBezTo>
                    <a:pt x="13306" y="28591"/>
                    <a:pt x="13390" y="28573"/>
                    <a:pt x="13471" y="28536"/>
                  </a:cubicBezTo>
                  <a:cubicBezTo>
                    <a:pt x="13519" y="28513"/>
                    <a:pt x="13572" y="28503"/>
                    <a:pt x="13628" y="28503"/>
                  </a:cubicBezTo>
                  <a:cubicBezTo>
                    <a:pt x="14105" y="28503"/>
                    <a:pt x="14777" y="29269"/>
                    <a:pt x="14146" y="29763"/>
                  </a:cubicBezTo>
                  <a:cubicBezTo>
                    <a:pt x="13439" y="30345"/>
                    <a:pt x="13010" y="31511"/>
                    <a:pt x="13071" y="32247"/>
                  </a:cubicBezTo>
                  <a:cubicBezTo>
                    <a:pt x="13164" y="32984"/>
                    <a:pt x="13685" y="32586"/>
                    <a:pt x="14114" y="33904"/>
                  </a:cubicBezTo>
                  <a:cubicBezTo>
                    <a:pt x="14514" y="35225"/>
                    <a:pt x="15157" y="35347"/>
                    <a:pt x="15987" y="35838"/>
                  </a:cubicBezTo>
                  <a:cubicBezTo>
                    <a:pt x="16785" y="36329"/>
                    <a:pt x="16569" y="37034"/>
                    <a:pt x="16507" y="38568"/>
                  </a:cubicBezTo>
                  <a:cubicBezTo>
                    <a:pt x="16478" y="40102"/>
                    <a:pt x="16569" y="40654"/>
                    <a:pt x="16417" y="41484"/>
                  </a:cubicBezTo>
                  <a:cubicBezTo>
                    <a:pt x="16294" y="42282"/>
                    <a:pt x="16355" y="42711"/>
                    <a:pt x="16262" y="43600"/>
                  </a:cubicBezTo>
                  <a:cubicBezTo>
                    <a:pt x="16204" y="44023"/>
                    <a:pt x="16215" y="44100"/>
                    <a:pt x="16279" y="44100"/>
                  </a:cubicBezTo>
                  <a:cubicBezTo>
                    <a:pt x="16315" y="44100"/>
                    <a:pt x="16368" y="44075"/>
                    <a:pt x="16435" y="44075"/>
                  </a:cubicBezTo>
                  <a:cubicBezTo>
                    <a:pt x="16499" y="44075"/>
                    <a:pt x="16575" y="44097"/>
                    <a:pt x="16662" y="44184"/>
                  </a:cubicBezTo>
                  <a:cubicBezTo>
                    <a:pt x="16969" y="44491"/>
                    <a:pt x="16417" y="45809"/>
                    <a:pt x="16569" y="46209"/>
                  </a:cubicBezTo>
                  <a:cubicBezTo>
                    <a:pt x="16692" y="46639"/>
                    <a:pt x="16417" y="46516"/>
                    <a:pt x="16417" y="47036"/>
                  </a:cubicBezTo>
                  <a:cubicBezTo>
                    <a:pt x="16417" y="47527"/>
                    <a:pt x="16753" y="47773"/>
                    <a:pt x="16969" y="48602"/>
                  </a:cubicBezTo>
                  <a:cubicBezTo>
                    <a:pt x="17183" y="49430"/>
                    <a:pt x="18655" y="49675"/>
                    <a:pt x="18655" y="49675"/>
                  </a:cubicBezTo>
                  <a:lnTo>
                    <a:pt x="19608" y="49216"/>
                  </a:lnTo>
                  <a:cubicBezTo>
                    <a:pt x="19608" y="49216"/>
                    <a:pt x="17980" y="48509"/>
                    <a:pt x="18319" y="47621"/>
                  </a:cubicBezTo>
                  <a:cubicBezTo>
                    <a:pt x="18626" y="46700"/>
                    <a:pt x="19146" y="46332"/>
                    <a:pt x="18749" y="46025"/>
                  </a:cubicBezTo>
                  <a:cubicBezTo>
                    <a:pt x="18348" y="45686"/>
                    <a:pt x="18533" y="45350"/>
                    <a:pt x="18839" y="45134"/>
                  </a:cubicBezTo>
                  <a:cubicBezTo>
                    <a:pt x="19146" y="44889"/>
                    <a:pt x="18901" y="43723"/>
                    <a:pt x="19576" y="43325"/>
                  </a:cubicBezTo>
                  <a:cubicBezTo>
                    <a:pt x="20251" y="42925"/>
                    <a:pt x="20619" y="42895"/>
                    <a:pt x="20987" y="42127"/>
                  </a:cubicBezTo>
                  <a:cubicBezTo>
                    <a:pt x="21387" y="41391"/>
                    <a:pt x="22492" y="40563"/>
                    <a:pt x="22921" y="39336"/>
                  </a:cubicBezTo>
                  <a:cubicBezTo>
                    <a:pt x="23319" y="38109"/>
                    <a:pt x="24149" y="38384"/>
                    <a:pt x="24915" y="37402"/>
                  </a:cubicBezTo>
                  <a:cubicBezTo>
                    <a:pt x="25683" y="36391"/>
                    <a:pt x="25283" y="35193"/>
                    <a:pt x="25867" y="34395"/>
                  </a:cubicBezTo>
                  <a:cubicBezTo>
                    <a:pt x="26481" y="33597"/>
                    <a:pt x="27369" y="32586"/>
                    <a:pt x="26142" y="32002"/>
                  </a:cubicBezTo>
                  <a:cubicBezTo>
                    <a:pt x="24947" y="31420"/>
                    <a:pt x="22553" y="31081"/>
                    <a:pt x="22124" y="29854"/>
                  </a:cubicBezTo>
                  <a:cubicBezTo>
                    <a:pt x="21662" y="28658"/>
                    <a:pt x="20651" y="29117"/>
                    <a:pt x="20251" y="28781"/>
                  </a:cubicBezTo>
                  <a:cubicBezTo>
                    <a:pt x="19821" y="28413"/>
                    <a:pt x="18778" y="27890"/>
                    <a:pt x="18749" y="27615"/>
                  </a:cubicBezTo>
                  <a:cubicBezTo>
                    <a:pt x="18707" y="27428"/>
                    <a:pt x="18372" y="27326"/>
                    <a:pt x="18102" y="27326"/>
                  </a:cubicBezTo>
                  <a:cubicBezTo>
                    <a:pt x="17971" y="27326"/>
                    <a:pt x="17856" y="27350"/>
                    <a:pt x="17796" y="27399"/>
                  </a:cubicBezTo>
                  <a:cubicBezTo>
                    <a:pt x="17724" y="27471"/>
                    <a:pt x="17579" y="27575"/>
                    <a:pt x="17422" y="27575"/>
                  </a:cubicBezTo>
                  <a:cubicBezTo>
                    <a:pt x="17311" y="27575"/>
                    <a:pt x="17194" y="27523"/>
                    <a:pt x="17092" y="27370"/>
                  </a:cubicBezTo>
                  <a:cubicBezTo>
                    <a:pt x="16948" y="27179"/>
                    <a:pt x="16772" y="27120"/>
                    <a:pt x="16628" y="27120"/>
                  </a:cubicBezTo>
                  <a:cubicBezTo>
                    <a:pt x="16493" y="27120"/>
                    <a:pt x="16385" y="27171"/>
                    <a:pt x="16355" y="27215"/>
                  </a:cubicBezTo>
                  <a:cubicBezTo>
                    <a:pt x="16294" y="27338"/>
                    <a:pt x="16262" y="27461"/>
                    <a:pt x="16262" y="27461"/>
                  </a:cubicBezTo>
                  <a:cubicBezTo>
                    <a:pt x="16262" y="27461"/>
                    <a:pt x="16355" y="27861"/>
                    <a:pt x="16078" y="27861"/>
                  </a:cubicBezTo>
                  <a:cubicBezTo>
                    <a:pt x="15771" y="27861"/>
                    <a:pt x="16078" y="27677"/>
                    <a:pt x="16048" y="27276"/>
                  </a:cubicBezTo>
                  <a:cubicBezTo>
                    <a:pt x="16000" y="26984"/>
                    <a:pt x="16008" y="26692"/>
                    <a:pt x="15815" y="26692"/>
                  </a:cubicBezTo>
                  <a:cubicBezTo>
                    <a:pt x="15765" y="26692"/>
                    <a:pt x="15701" y="26712"/>
                    <a:pt x="15619" y="26756"/>
                  </a:cubicBezTo>
                  <a:cubicBezTo>
                    <a:pt x="15219" y="26970"/>
                    <a:pt x="15619" y="27308"/>
                    <a:pt x="15189" y="27338"/>
                  </a:cubicBezTo>
                  <a:cubicBezTo>
                    <a:pt x="14760" y="27399"/>
                    <a:pt x="14453" y="27461"/>
                    <a:pt x="13991" y="27461"/>
                  </a:cubicBezTo>
                  <a:cubicBezTo>
                    <a:pt x="13532" y="27461"/>
                    <a:pt x="12980" y="26388"/>
                    <a:pt x="12735" y="26020"/>
                  </a:cubicBezTo>
                  <a:cubicBezTo>
                    <a:pt x="12672" y="25925"/>
                    <a:pt x="12540" y="25895"/>
                    <a:pt x="12381" y="25895"/>
                  </a:cubicBezTo>
                  <a:cubicBezTo>
                    <a:pt x="12105" y="25895"/>
                    <a:pt x="11746" y="25984"/>
                    <a:pt x="11509" y="25984"/>
                  </a:cubicBezTo>
                  <a:cubicBezTo>
                    <a:pt x="11348" y="25984"/>
                    <a:pt x="11243" y="25943"/>
                    <a:pt x="11262" y="25804"/>
                  </a:cubicBezTo>
                  <a:cubicBezTo>
                    <a:pt x="11323" y="25374"/>
                    <a:pt x="12028" y="24486"/>
                    <a:pt x="11844" y="24179"/>
                  </a:cubicBezTo>
                  <a:lnTo>
                    <a:pt x="11660" y="23872"/>
                  </a:lnTo>
                  <a:cubicBezTo>
                    <a:pt x="11660" y="23872"/>
                    <a:pt x="10923" y="23901"/>
                    <a:pt x="10771" y="24240"/>
                  </a:cubicBezTo>
                  <a:cubicBezTo>
                    <a:pt x="10621" y="24565"/>
                    <a:pt x="10704" y="24978"/>
                    <a:pt x="10292" y="24978"/>
                  </a:cubicBezTo>
                  <a:cubicBezTo>
                    <a:pt x="10278" y="24978"/>
                    <a:pt x="10263" y="24977"/>
                    <a:pt x="10248" y="24976"/>
                  </a:cubicBezTo>
                  <a:cubicBezTo>
                    <a:pt x="10156" y="24964"/>
                    <a:pt x="10087" y="24959"/>
                    <a:pt x="10031" y="24959"/>
                  </a:cubicBezTo>
                  <a:cubicBezTo>
                    <a:pt x="9811" y="24959"/>
                    <a:pt x="9825" y="25038"/>
                    <a:pt x="9605" y="25038"/>
                  </a:cubicBezTo>
                  <a:cubicBezTo>
                    <a:pt x="9298" y="25038"/>
                    <a:pt x="8530" y="23749"/>
                    <a:pt x="8775" y="23013"/>
                  </a:cubicBezTo>
                  <a:cubicBezTo>
                    <a:pt x="9021" y="22276"/>
                    <a:pt x="8685" y="22092"/>
                    <a:pt x="9114" y="21785"/>
                  </a:cubicBezTo>
                  <a:cubicBezTo>
                    <a:pt x="9432" y="21580"/>
                    <a:pt x="9901" y="21410"/>
                    <a:pt x="10335" y="21410"/>
                  </a:cubicBezTo>
                  <a:cubicBezTo>
                    <a:pt x="10487" y="21410"/>
                    <a:pt x="10635" y="21431"/>
                    <a:pt x="10771" y="21479"/>
                  </a:cubicBezTo>
                  <a:cubicBezTo>
                    <a:pt x="10852" y="21509"/>
                    <a:pt x="10912" y="21522"/>
                    <a:pt x="10958" y="21522"/>
                  </a:cubicBezTo>
                  <a:cubicBezTo>
                    <a:pt x="11189" y="21522"/>
                    <a:pt x="11051" y="21196"/>
                    <a:pt x="11385" y="21172"/>
                  </a:cubicBezTo>
                  <a:cubicBezTo>
                    <a:pt x="11523" y="21150"/>
                    <a:pt x="11681" y="21136"/>
                    <a:pt x="11837" y="21136"/>
                  </a:cubicBezTo>
                  <a:cubicBezTo>
                    <a:pt x="12127" y="21136"/>
                    <a:pt x="12410" y="21185"/>
                    <a:pt x="12551" y="21324"/>
                  </a:cubicBezTo>
                  <a:cubicBezTo>
                    <a:pt x="12622" y="21396"/>
                    <a:pt x="12711" y="21410"/>
                    <a:pt x="12799" y="21410"/>
                  </a:cubicBezTo>
                  <a:cubicBezTo>
                    <a:pt x="12852" y="21410"/>
                    <a:pt x="12905" y="21405"/>
                    <a:pt x="12953" y="21405"/>
                  </a:cubicBezTo>
                  <a:cubicBezTo>
                    <a:pt x="13063" y="21405"/>
                    <a:pt x="13150" y="21431"/>
                    <a:pt x="13164" y="21601"/>
                  </a:cubicBezTo>
                  <a:cubicBezTo>
                    <a:pt x="13213" y="21896"/>
                    <a:pt x="13518" y="22881"/>
                    <a:pt x="13732" y="22881"/>
                  </a:cubicBezTo>
                  <a:cubicBezTo>
                    <a:pt x="13785" y="22881"/>
                    <a:pt x="13832" y="22820"/>
                    <a:pt x="13869" y="22674"/>
                  </a:cubicBezTo>
                  <a:cubicBezTo>
                    <a:pt x="14053" y="21938"/>
                    <a:pt x="13287" y="20988"/>
                    <a:pt x="14637" y="20067"/>
                  </a:cubicBezTo>
                  <a:cubicBezTo>
                    <a:pt x="15987" y="19147"/>
                    <a:pt x="15496" y="19115"/>
                    <a:pt x="15832" y="18563"/>
                  </a:cubicBezTo>
                  <a:cubicBezTo>
                    <a:pt x="16139" y="18042"/>
                    <a:pt x="16662" y="17458"/>
                    <a:pt x="17337" y="17335"/>
                  </a:cubicBezTo>
                  <a:cubicBezTo>
                    <a:pt x="18042" y="17183"/>
                    <a:pt x="17153" y="16660"/>
                    <a:pt x="17889" y="16385"/>
                  </a:cubicBezTo>
                  <a:cubicBezTo>
                    <a:pt x="18022" y="16330"/>
                    <a:pt x="18114" y="16309"/>
                    <a:pt x="18180" y="16309"/>
                  </a:cubicBezTo>
                  <a:cubicBezTo>
                    <a:pt x="18412" y="16309"/>
                    <a:pt x="18342" y="16567"/>
                    <a:pt x="18630" y="16567"/>
                  </a:cubicBezTo>
                  <a:cubicBezTo>
                    <a:pt x="18719" y="16567"/>
                    <a:pt x="18844" y="16542"/>
                    <a:pt x="19024" y="16476"/>
                  </a:cubicBezTo>
                  <a:cubicBezTo>
                    <a:pt x="19944" y="16169"/>
                    <a:pt x="20651" y="16169"/>
                    <a:pt x="20590" y="15710"/>
                  </a:cubicBezTo>
                  <a:cubicBezTo>
                    <a:pt x="20574" y="15601"/>
                    <a:pt x="20527" y="15565"/>
                    <a:pt x="20459" y="15565"/>
                  </a:cubicBezTo>
                  <a:cubicBezTo>
                    <a:pt x="20329" y="15565"/>
                    <a:pt x="20123" y="15701"/>
                    <a:pt x="19925" y="15701"/>
                  </a:cubicBezTo>
                  <a:cubicBezTo>
                    <a:pt x="19823" y="15701"/>
                    <a:pt x="19723" y="15665"/>
                    <a:pt x="19637" y="15556"/>
                  </a:cubicBezTo>
                  <a:cubicBezTo>
                    <a:pt x="19330" y="15158"/>
                    <a:pt x="19669" y="14667"/>
                    <a:pt x="19392" y="14422"/>
                  </a:cubicBezTo>
                  <a:cubicBezTo>
                    <a:pt x="19168" y="14222"/>
                    <a:pt x="19371" y="13981"/>
                    <a:pt x="19819" y="13981"/>
                  </a:cubicBezTo>
                  <a:cubicBezTo>
                    <a:pt x="19920" y="13981"/>
                    <a:pt x="20035" y="13993"/>
                    <a:pt x="20160" y="14021"/>
                  </a:cubicBezTo>
                  <a:cubicBezTo>
                    <a:pt x="20238" y="14040"/>
                    <a:pt x="20328" y="14049"/>
                    <a:pt x="20425" y="14049"/>
                  </a:cubicBezTo>
                  <a:cubicBezTo>
                    <a:pt x="21125" y="14049"/>
                    <a:pt x="22211" y="13590"/>
                    <a:pt x="22185" y="13133"/>
                  </a:cubicBezTo>
                  <a:cubicBezTo>
                    <a:pt x="22124" y="12610"/>
                    <a:pt x="20864" y="12028"/>
                    <a:pt x="20864" y="11169"/>
                  </a:cubicBezTo>
                  <a:cubicBezTo>
                    <a:pt x="20896" y="10310"/>
                    <a:pt x="20742" y="9480"/>
                    <a:pt x="20651" y="9480"/>
                  </a:cubicBezTo>
                  <a:cubicBezTo>
                    <a:pt x="20649" y="9480"/>
                    <a:pt x="20648" y="9480"/>
                    <a:pt x="20646" y="9480"/>
                  </a:cubicBezTo>
                  <a:cubicBezTo>
                    <a:pt x="20543" y="9480"/>
                    <a:pt x="20092" y="10371"/>
                    <a:pt x="19699" y="10371"/>
                  </a:cubicBezTo>
                  <a:cubicBezTo>
                    <a:pt x="19269" y="10371"/>
                    <a:pt x="19146" y="9574"/>
                    <a:pt x="19485" y="9144"/>
                  </a:cubicBezTo>
                  <a:cubicBezTo>
                    <a:pt x="19738" y="8790"/>
                    <a:pt x="18510" y="7978"/>
                    <a:pt x="17848" y="7978"/>
                  </a:cubicBezTo>
                  <a:cubicBezTo>
                    <a:pt x="17707" y="7978"/>
                    <a:pt x="17591" y="8014"/>
                    <a:pt x="17521" y="8101"/>
                  </a:cubicBezTo>
                  <a:cubicBezTo>
                    <a:pt x="17121" y="8621"/>
                    <a:pt x="17551" y="9205"/>
                    <a:pt x="17183" y="9574"/>
                  </a:cubicBezTo>
                  <a:cubicBezTo>
                    <a:pt x="16814" y="9942"/>
                    <a:pt x="17551" y="10555"/>
                    <a:pt x="17030" y="11108"/>
                  </a:cubicBezTo>
                  <a:cubicBezTo>
                    <a:pt x="16478" y="11628"/>
                    <a:pt x="16048" y="11292"/>
                    <a:pt x="16017" y="12090"/>
                  </a:cubicBezTo>
                  <a:cubicBezTo>
                    <a:pt x="15987" y="12855"/>
                    <a:pt x="15832" y="13224"/>
                    <a:pt x="15526" y="13224"/>
                  </a:cubicBezTo>
                  <a:cubicBezTo>
                    <a:pt x="15219" y="13224"/>
                    <a:pt x="15067" y="12826"/>
                    <a:pt x="15251" y="12212"/>
                  </a:cubicBezTo>
                  <a:cubicBezTo>
                    <a:pt x="15464" y="11567"/>
                    <a:pt x="15312" y="11660"/>
                    <a:pt x="14760" y="11321"/>
                  </a:cubicBezTo>
                  <a:cubicBezTo>
                    <a:pt x="14237" y="10985"/>
                    <a:pt x="12796" y="9849"/>
                    <a:pt x="12826" y="9112"/>
                  </a:cubicBezTo>
                  <a:cubicBezTo>
                    <a:pt x="12826" y="8408"/>
                    <a:pt x="15312" y="7058"/>
                    <a:pt x="15987" y="6289"/>
                  </a:cubicBezTo>
                  <a:cubicBezTo>
                    <a:pt x="16192" y="6046"/>
                    <a:pt x="16418" y="5985"/>
                    <a:pt x="16643" y="5985"/>
                  </a:cubicBezTo>
                  <a:cubicBezTo>
                    <a:pt x="16867" y="5985"/>
                    <a:pt x="17089" y="6045"/>
                    <a:pt x="17289" y="6045"/>
                  </a:cubicBezTo>
                  <a:cubicBezTo>
                    <a:pt x="17521" y="6045"/>
                    <a:pt x="17722" y="5964"/>
                    <a:pt x="17858" y="5614"/>
                  </a:cubicBezTo>
                  <a:cubicBezTo>
                    <a:pt x="18196" y="4664"/>
                    <a:pt x="18012" y="4448"/>
                    <a:pt x="18933" y="4264"/>
                  </a:cubicBezTo>
                  <a:cubicBezTo>
                    <a:pt x="19012" y="4248"/>
                    <a:pt x="19086" y="4241"/>
                    <a:pt x="19154" y="4241"/>
                  </a:cubicBezTo>
                  <a:cubicBezTo>
                    <a:pt x="19872" y="4241"/>
                    <a:pt x="19963" y="5070"/>
                    <a:pt x="19821" y="5462"/>
                  </a:cubicBezTo>
                  <a:cubicBezTo>
                    <a:pt x="19669" y="5892"/>
                    <a:pt x="18933" y="7026"/>
                    <a:pt x="19301" y="7762"/>
                  </a:cubicBezTo>
                  <a:cubicBezTo>
                    <a:pt x="19556" y="8234"/>
                    <a:pt x="20000" y="8555"/>
                    <a:pt x="20400" y="8555"/>
                  </a:cubicBezTo>
                  <a:cubicBezTo>
                    <a:pt x="20624" y="8555"/>
                    <a:pt x="20833" y="8454"/>
                    <a:pt x="20987" y="8224"/>
                  </a:cubicBezTo>
                  <a:cubicBezTo>
                    <a:pt x="21417" y="7610"/>
                    <a:pt x="20221" y="7119"/>
                    <a:pt x="20619" y="6628"/>
                  </a:cubicBezTo>
                  <a:cubicBezTo>
                    <a:pt x="20709" y="6525"/>
                    <a:pt x="20790" y="6484"/>
                    <a:pt x="20862" y="6484"/>
                  </a:cubicBezTo>
                  <a:cubicBezTo>
                    <a:pt x="21130" y="6484"/>
                    <a:pt x="21265" y="7058"/>
                    <a:pt x="21265" y="7058"/>
                  </a:cubicBezTo>
                  <a:cubicBezTo>
                    <a:pt x="21265" y="7058"/>
                    <a:pt x="21244" y="7204"/>
                    <a:pt x="21366" y="7204"/>
                  </a:cubicBezTo>
                  <a:cubicBezTo>
                    <a:pt x="21454" y="7204"/>
                    <a:pt x="21614" y="7129"/>
                    <a:pt x="21908" y="6874"/>
                  </a:cubicBezTo>
                  <a:cubicBezTo>
                    <a:pt x="22644" y="6260"/>
                    <a:pt x="22030" y="6167"/>
                    <a:pt x="21662" y="5585"/>
                  </a:cubicBezTo>
                  <a:cubicBezTo>
                    <a:pt x="21294" y="5033"/>
                    <a:pt x="21326" y="4632"/>
                    <a:pt x="21540" y="4235"/>
                  </a:cubicBezTo>
                  <a:cubicBezTo>
                    <a:pt x="21756" y="3867"/>
                    <a:pt x="20680" y="3744"/>
                    <a:pt x="20467" y="2853"/>
                  </a:cubicBezTo>
                  <a:cubicBezTo>
                    <a:pt x="20221" y="1964"/>
                    <a:pt x="20958" y="1719"/>
                    <a:pt x="19883" y="1319"/>
                  </a:cubicBezTo>
                  <a:cubicBezTo>
                    <a:pt x="19274" y="1075"/>
                    <a:pt x="18783" y="802"/>
                    <a:pt x="18332" y="802"/>
                  </a:cubicBezTo>
                  <a:cubicBezTo>
                    <a:pt x="17989" y="802"/>
                    <a:pt x="17668" y="961"/>
                    <a:pt x="17337" y="1412"/>
                  </a:cubicBezTo>
                  <a:cubicBezTo>
                    <a:pt x="16539" y="2455"/>
                    <a:pt x="16569" y="2946"/>
                    <a:pt x="17060" y="3405"/>
                  </a:cubicBezTo>
                  <a:cubicBezTo>
                    <a:pt x="17558" y="3814"/>
                    <a:pt x="16884" y="4948"/>
                    <a:pt x="16422" y="4948"/>
                  </a:cubicBezTo>
                  <a:cubicBezTo>
                    <a:pt x="16399" y="4948"/>
                    <a:pt x="16377" y="4945"/>
                    <a:pt x="16355" y="4939"/>
                  </a:cubicBezTo>
                  <a:cubicBezTo>
                    <a:pt x="15894" y="4848"/>
                    <a:pt x="15558" y="4203"/>
                    <a:pt x="15832" y="3405"/>
                  </a:cubicBezTo>
                  <a:cubicBezTo>
                    <a:pt x="16198" y="2410"/>
                    <a:pt x="15600" y="2088"/>
                    <a:pt x="15214" y="2088"/>
                  </a:cubicBezTo>
                  <a:cubicBezTo>
                    <a:pt x="15112" y="2088"/>
                    <a:pt x="15025" y="2110"/>
                    <a:pt x="14973" y="2148"/>
                  </a:cubicBezTo>
                  <a:cubicBezTo>
                    <a:pt x="14698" y="2332"/>
                    <a:pt x="15128" y="3282"/>
                    <a:pt x="14269" y="3773"/>
                  </a:cubicBezTo>
                  <a:cubicBezTo>
                    <a:pt x="14178" y="3824"/>
                    <a:pt x="14072" y="3844"/>
                    <a:pt x="13956" y="3844"/>
                  </a:cubicBezTo>
                  <a:cubicBezTo>
                    <a:pt x="13448" y="3844"/>
                    <a:pt x="12750" y="3452"/>
                    <a:pt x="12273" y="3452"/>
                  </a:cubicBezTo>
                  <a:cubicBezTo>
                    <a:pt x="12125" y="3452"/>
                    <a:pt x="11998" y="3490"/>
                    <a:pt x="11905" y="3589"/>
                  </a:cubicBezTo>
                  <a:cubicBezTo>
                    <a:pt x="11790" y="3721"/>
                    <a:pt x="11622" y="3776"/>
                    <a:pt x="11435" y="3776"/>
                  </a:cubicBezTo>
                  <a:cubicBezTo>
                    <a:pt x="10879" y="3776"/>
                    <a:pt x="10157" y="3283"/>
                    <a:pt x="10157" y="2823"/>
                  </a:cubicBezTo>
                  <a:cubicBezTo>
                    <a:pt x="10157" y="2263"/>
                    <a:pt x="8545" y="1038"/>
                    <a:pt x="7704" y="1038"/>
                  </a:cubicBezTo>
                  <a:cubicBezTo>
                    <a:pt x="7624" y="1038"/>
                    <a:pt x="7551" y="1049"/>
                    <a:pt x="7487" y="1073"/>
                  </a:cubicBezTo>
                  <a:cubicBezTo>
                    <a:pt x="7338" y="1129"/>
                    <a:pt x="7162" y="1157"/>
                    <a:pt x="6965" y="1157"/>
                  </a:cubicBezTo>
                  <a:cubicBezTo>
                    <a:pt x="6188" y="1157"/>
                    <a:pt x="5073" y="735"/>
                    <a:pt x="3898" y="1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980288" y="2571558"/>
              <a:ext cx="441401" cy="149868"/>
            </a:xfrm>
            <a:custGeom>
              <a:avLst/>
              <a:gdLst/>
              <a:ahLst/>
              <a:cxnLst/>
              <a:rect l="l" t="t" r="r" b="b"/>
              <a:pathLst>
                <a:path w="7640" h="2594" extrusionOk="0">
                  <a:moveTo>
                    <a:pt x="1431" y="0"/>
                  </a:moveTo>
                  <a:cubicBezTo>
                    <a:pt x="1132" y="0"/>
                    <a:pt x="836" y="55"/>
                    <a:pt x="553" y="183"/>
                  </a:cubicBezTo>
                  <a:cubicBezTo>
                    <a:pt x="521" y="215"/>
                    <a:pt x="0" y="551"/>
                    <a:pt x="214" y="736"/>
                  </a:cubicBezTo>
                  <a:cubicBezTo>
                    <a:pt x="281" y="793"/>
                    <a:pt x="366" y="809"/>
                    <a:pt x="465" y="809"/>
                  </a:cubicBezTo>
                  <a:cubicBezTo>
                    <a:pt x="585" y="809"/>
                    <a:pt x="725" y="785"/>
                    <a:pt x="881" y="785"/>
                  </a:cubicBezTo>
                  <a:cubicBezTo>
                    <a:pt x="1008" y="785"/>
                    <a:pt x="1146" y="801"/>
                    <a:pt x="1289" y="858"/>
                  </a:cubicBezTo>
                  <a:cubicBezTo>
                    <a:pt x="1780" y="1013"/>
                    <a:pt x="2762" y="1226"/>
                    <a:pt x="3007" y="1656"/>
                  </a:cubicBezTo>
                  <a:cubicBezTo>
                    <a:pt x="3184" y="2011"/>
                    <a:pt x="3929" y="2493"/>
                    <a:pt x="4702" y="2493"/>
                  </a:cubicBezTo>
                  <a:cubicBezTo>
                    <a:pt x="4863" y="2493"/>
                    <a:pt x="5026" y="2472"/>
                    <a:pt x="5185" y="2424"/>
                  </a:cubicBezTo>
                  <a:cubicBezTo>
                    <a:pt x="5355" y="2371"/>
                    <a:pt x="5494" y="2351"/>
                    <a:pt x="5613" y="2351"/>
                  </a:cubicBezTo>
                  <a:cubicBezTo>
                    <a:pt x="6023" y="2351"/>
                    <a:pt x="6189" y="2593"/>
                    <a:pt x="6502" y="2593"/>
                  </a:cubicBezTo>
                  <a:cubicBezTo>
                    <a:pt x="6575" y="2593"/>
                    <a:pt x="6656" y="2580"/>
                    <a:pt x="6751" y="2547"/>
                  </a:cubicBezTo>
                  <a:cubicBezTo>
                    <a:pt x="7394" y="2363"/>
                    <a:pt x="7639" y="2024"/>
                    <a:pt x="7087" y="1840"/>
                  </a:cubicBezTo>
                  <a:cubicBezTo>
                    <a:pt x="6535" y="1627"/>
                    <a:pt x="5676" y="1749"/>
                    <a:pt x="5000" y="1533"/>
                  </a:cubicBezTo>
                  <a:cubicBezTo>
                    <a:pt x="4465" y="1329"/>
                    <a:pt x="2909" y="0"/>
                    <a:pt x="1431" y="0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1471250" y="811070"/>
              <a:ext cx="751653" cy="910072"/>
            </a:xfrm>
            <a:custGeom>
              <a:avLst/>
              <a:gdLst/>
              <a:ahLst/>
              <a:cxnLst/>
              <a:rect l="l" t="t" r="r" b="b"/>
              <a:pathLst>
                <a:path w="13010" h="15752" extrusionOk="0">
                  <a:moveTo>
                    <a:pt x="8971" y="1"/>
                  </a:moveTo>
                  <a:cubicBezTo>
                    <a:pt x="8703" y="1"/>
                    <a:pt x="8475" y="85"/>
                    <a:pt x="8317" y="311"/>
                  </a:cubicBezTo>
                  <a:cubicBezTo>
                    <a:pt x="7887" y="925"/>
                    <a:pt x="6812" y="279"/>
                    <a:pt x="6996" y="1077"/>
                  </a:cubicBezTo>
                  <a:cubicBezTo>
                    <a:pt x="7073" y="1487"/>
                    <a:pt x="6803" y="1672"/>
                    <a:pt x="6496" y="1672"/>
                  </a:cubicBezTo>
                  <a:cubicBezTo>
                    <a:pt x="6183" y="1672"/>
                    <a:pt x="5831" y="1479"/>
                    <a:pt x="5769" y="1138"/>
                  </a:cubicBezTo>
                  <a:cubicBezTo>
                    <a:pt x="5747" y="1020"/>
                    <a:pt x="5616" y="969"/>
                    <a:pt x="5416" y="969"/>
                  </a:cubicBezTo>
                  <a:cubicBezTo>
                    <a:pt x="4479" y="969"/>
                    <a:pt x="2040" y="2078"/>
                    <a:pt x="2394" y="2459"/>
                  </a:cubicBezTo>
                  <a:cubicBezTo>
                    <a:pt x="2823" y="2888"/>
                    <a:pt x="3375" y="3286"/>
                    <a:pt x="2455" y="3379"/>
                  </a:cubicBezTo>
                  <a:cubicBezTo>
                    <a:pt x="1534" y="3502"/>
                    <a:pt x="123" y="3777"/>
                    <a:pt x="737" y="4452"/>
                  </a:cubicBezTo>
                  <a:cubicBezTo>
                    <a:pt x="1321" y="5127"/>
                    <a:pt x="0" y="5250"/>
                    <a:pt x="921" y="5834"/>
                  </a:cubicBezTo>
                  <a:cubicBezTo>
                    <a:pt x="1122" y="5954"/>
                    <a:pt x="1315" y="5989"/>
                    <a:pt x="1497" y="5989"/>
                  </a:cubicBezTo>
                  <a:cubicBezTo>
                    <a:pt x="1737" y="5989"/>
                    <a:pt x="1956" y="5929"/>
                    <a:pt x="2145" y="5929"/>
                  </a:cubicBezTo>
                  <a:cubicBezTo>
                    <a:pt x="2469" y="5929"/>
                    <a:pt x="2703" y="6105"/>
                    <a:pt x="2794" y="7061"/>
                  </a:cubicBezTo>
                  <a:cubicBezTo>
                    <a:pt x="2946" y="8964"/>
                    <a:pt x="2057" y="10191"/>
                    <a:pt x="2487" y="10682"/>
                  </a:cubicBezTo>
                  <a:cubicBezTo>
                    <a:pt x="2916" y="11173"/>
                    <a:pt x="1903" y="11295"/>
                    <a:pt x="2148" y="12368"/>
                  </a:cubicBezTo>
                  <a:cubicBezTo>
                    <a:pt x="2364" y="13443"/>
                    <a:pt x="2610" y="13627"/>
                    <a:pt x="2639" y="14548"/>
                  </a:cubicBezTo>
                  <a:cubicBezTo>
                    <a:pt x="2639" y="14548"/>
                    <a:pt x="2516" y="15223"/>
                    <a:pt x="3039" y="15284"/>
                  </a:cubicBezTo>
                  <a:cubicBezTo>
                    <a:pt x="3530" y="15346"/>
                    <a:pt x="3375" y="15621"/>
                    <a:pt x="3682" y="15714"/>
                  </a:cubicBezTo>
                  <a:cubicBezTo>
                    <a:pt x="3765" y="15738"/>
                    <a:pt x="3828" y="15752"/>
                    <a:pt x="3878" y="15752"/>
                  </a:cubicBezTo>
                  <a:cubicBezTo>
                    <a:pt x="4015" y="15752"/>
                    <a:pt x="4062" y="15653"/>
                    <a:pt x="4173" y="15407"/>
                  </a:cubicBezTo>
                  <a:cubicBezTo>
                    <a:pt x="4296" y="15039"/>
                    <a:pt x="4451" y="14487"/>
                    <a:pt x="4848" y="14209"/>
                  </a:cubicBezTo>
                  <a:cubicBezTo>
                    <a:pt x="5248" y="13902"/>
                    <a:pt x="4664" y="13227"/>
                    <a:pt x="5678" y="13105"/>
                  </a:cubicBezTo>
                  <a:cubicBezTo>
                    <a:pt x="6689" y="12982"/>
                    <a:pt x="6873" y="12061"/>
                    <a:pt x="7671" y="11939"/>
                  </a:cubicBezTo>
                  <a:cubicBezTo>
                    <a:pt x="8439" y="11786"/>
                    <a:pt x="9667" y="11786"/>
                    <a:pt x="10035" y="10559"/>
                  </a:cubicBezTo>
                  <a:cubicBezTo>
                    <a:pt x="10403" y="9300"/>
                    <a:pt x="10003" y="9086"/>
                    <a:pt x="10617" y="8073"/>
                  </a:cubicBezTo>
                  <a:cubicBezTo>
                    <a:pt x="11230" y="7029"/>
                    <a:pt x="10833" y="6202"/>
                    <a:pt x="11169" y="5250"/>
                  </a:cubicBezTo>
                  <a:cubicBezTo>
                    <a:pt x="11905" y="3593"/>
                    <a:pt x="13010" y="3347"/>
                    <a:pt x="12826" y="2918"/>
                  </a:cubicBezTo>
                  <a:cubicBezTo>
                    <a:pt x="12674" y="2459"/>
                    <a:pt x="12335" y="2611"/>
                    <a:pt x="11569" y="2459"/>
                  </a:cubicBezTo>
                  <a:cubicBezTo>
                    <a:pt x="10801" y="2304"/>
                    <a:pt x="10862" y="1968"/>
                    <a:pt x="11324" y="1752"/>
                  </a:cubicBezTo>
                  <a:cubicBezTo>
                    <a:pt x="11753" y="1506"/>
                    <a:pt x="11446" y="802"/>
                    <a:pt x="10555" y="463"/>
                  </a:cubicBezTo>
                  <a:cubicBezTo>
                    <a:pt x="10012" y="251"/>
                    <a:pt x="9433" y="1"/>
                    <a:pt x="8971" y="1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1995952" y="1626145"/>
              <a:ext cx="152873" cy="98333"/>
            </a:xfrm>
            <a:custGeom>
              <a:avLst/>
              <a:gdLst/>
              <a:ahLst/>
              <a:cxnLst/>
              <a:rect l="l" t="t" r="r" b="b"/>
              <a:pathLst>
                <a:path w="2646" h="1702" extrusionOk="0">
                  <a:moveTo>
                    <a:pt x="763" y="0"/>
                  </a:moveTo>
                  <a:cubicBezTo>
                    <a:pt x="664" y="0"/>
                    <a:pt x="567" y="36"/>
                    <a:pt x="462" y="133"/>
                  </a:cubicBezTo>
                  <a:cubicBezTo>
                    <a:pt x="1" y="531"/>
                    <a:pt x="369" y="592"/>
                    <a:pt x="339" y="838"/>
                  </a:cubicBezTo>
                  <a:cubicBezTo>
                    <a:pt x="307" y="1115"/>
                    <a:pt x="155" y="1390"/>
                    <a:pt x="401" y="1451"/>
                  </a:cubicBezTo>
                  <a:cubicBezTo>
                    <a:pt x="401" y="1451"/>
                    <a:pt x="953" y="1483"/>
                    <a:pt x="1198" y="1667"/>
                  </a:cubicBezTo>
                  <a:cubicBezTo>
                    <a:pt x="1231" y="1690"/>
                    <a:pt x="1284" y="1701"/>
                    <a:pt x="1352" y="1701"/>
                  </a:cubicBezTo>
                  <a:cubicBezTo>
                    <a:pt x="1731" y="1701"/>
                    <a:pt x="2548" y="1354"/>
                    <a:pt x="2548" y="808"/>
                  </a:cubicBezTo>
                  <a:cubicBezTo>
                    <a:pt x="2548" y="339"/>
                    <a:pt x="2646" y="146"/>
                    <a:pt x="2404" y="146"/>
                  </a:cubicBezTo>
                  <a:cubicBezTo>
                    <a:pt x="2313" y="146"/>
                    <a:pt x="2174" y="174"/>
                    <a:pt x="1964" y="224"/>
                  </a:cubicBezTo>
                  <a:cubicBezTo>
                    <a:pt x="1879" y="241"/>
                    <a:pt x="1800" y="248"/>
                    <a:pt x="1726" y="248"/>
                  </a:cubicBezTo>
                  <a:cubicBezTo>
                    <a:pt x="1293" y="248"/>
                    <a:pt x="1024" y="0"/>
                    <a:pt x="763" y="0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083363" y="1818994"/>
              <a:ext cx="210474" cy="206603"/>
            </a:xfrm>
            <a:custGeom>
              <a:avLst/>
              <a:gdLst/>
              <a:ahLst/>
              <a:cxnLst/>
              <a:rect l="l" t="t" r="r" b="b"/>
              <a:pathLst>
                <a:path w="3643" h="3576" extrusionOk="0">
                  <a:moveTo>
                    <a:pt x="1210" y="1"/>
                  </a:moveTo>
                  <a:cubicBezTo>
                    <a:pt x="1039" y="1"/>
                    <a:pt x="924" y="105"/>
                    <a:pt x="974" y="354"/>
                  </a:cubicBezTo>
                  <a:cubicBezTo>
                    <a:pt x="1126" y="1120"/>
                    <a:pt x="206" y="1398"/>
                    <a:pt x="144" y="2011"/>
                  </a:cubicBezTo>
                  <a:cubicBezTo>
                    <a:pt x="94" y="2519"/>
                    <a:pt x="1" y="3070"/>
                    <a:pt x="319" y="3070"/>
                  </a:cubicBezTo>
                  <a:cubicBezTo>
                    <a:pt x="385" y="3070"/>
                    <a:pt x="468" y="3046"/>
                    <a:pt x="574" y="2993"/>
                  </a:cubicBezTo>
                  <a:cubicBezTo>
                    <a:pt x="662" y="2949"/>
                    <a:pt x="730" y="2930"/>
                    <a:pt x="785" y="2930"/>
                  </a:cubicBezTo>
                  <a:cubicBezTo>
                    <a:pt x="1106" y="2930"/>
                    <a:pt x="954" y="3576"/>
                    <a:pt x="1493" y="3576"/>
                  </a:cubicBezTo>
                  <a:cubicBezTo>
                    <a:pt x="1504" y="3576"/>
                    <a:pt x="1515" y="3575"/>
                    <a:pt x="1526" y="3575"/>
                  </a:cubicBezTo>
                  <a:cubicBezTo>
                    <a:pt x="1526" y="3575"/>
                    <a:pt x="2692" y="3329"/>
                    <a:pt x="2967" y="3300"/>
                  </a:cubicBezTo>
                  <a:cubicBezTo>
                    <a:pt x="3245" y="3268"/>
                    <a:pt x="3642" y="3084"/>
                    <a:pt x="3183" y="2625"/>
                  </a:cubicBezTo>
                  <a:cubicBezTo>
                    <a:pt x="2692" y="2163"/>
                    <a:pt x="1833" y="1734"/>
                    <a:pt x="2017" y="968"/>
                  </a:cubicBezTo>
                  <a:cubicBezTo>
                    <a:pt x="2161" y="449"/>
                    <a:pt x="1565" y="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3059568" y="3203837"/>
              <a:ext cx="166161" cy="294941"/>
            </a:xfrm>
            <a:custGeom>
              <a:avLst/>
              <a:gdLst/>
              <a:ahLst/>
              <a:cxnLst/>
              <a:rect l="l" t="t" r="r" b="b"/>
              <a:pathLst>
                <a:path w="2876" h="5105" extrusionOk="0">
                  <a:moveTo>
                    <a:pt x="2586" y="1"/>
                  </a:moveTo>
                  <a:cubicBezTo>
                    <a:pt x="2531" y="1"/>
                    <a:pt x="2467" y="51"/>
                    <a:pt x="2394" y="162"/>
                  </a:cubicBezTo>
                  <a:cubicBezTo>
                    <a:pt x="1903" y="837"/>
                    <a:pt x="1473" y="1451"/>
                    <a:pt x="737" y="1574"/>
                  </a:cubicBezTo>
                  <a:cubicBezTo>
                    <a:pt x="0" y="1728"/>
                    <a:pt x="646" y="2678"/>
                    <a:pt x="339" y="3169"/>
                  </a:cubicBezTo>
                  <a:cubicBezTo>
                    <a:pt x="32" y="3660"/>
                    <a:pt x="94" y="4367"/>
                    <a:pt x="94" y="4367"/>
                  </a:cubicBezTo>
                  <a:cubicBezTo>
                    <a:pt x="94" y="4420"/>
                    <a:pt x="94" y="5105"/>
                    <a:pt x="597" y="5105"/>
                  </a:cubicBezTo>
                  <a:cubicBezTo>
                    <a:pt x="681" y="5105"/>
                    <a:pt x="778" y="5086"/>
                    <a:pt x="891" y="5042"/>
                  </a:cubicBezTo>
                  <a:cubicBezTo>
                    <a:pt x="1657" y="4735"/>
                    <a:pt x="1689" y="3783"/>
                    <a:pt x="2332" y="2494"/>
                  </a:cubicBezTo>
                  <a:cubicBezTo>
                    <a:pt x="2875" y="1410"/>
                    <a:pt x="2875" y="1"/>
                    <a:pt x="2586" y="1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027843" y="1173130"/>
              <a:ext cx="2067074" cy="2455264"/>
            </a:xfrm>
            <a:custGeom>
              <a:avLst/>
              <a:gdLst/>
              <a:ahLst/>
              <a:cxnLst/>
              <a:rect l="l" t="t" r="r" b="b"/>
              <a:pathLst>
                <a:path w="35778" h="42497" extrusionOk="0">
                  <a:moveTo>
                    <a:pt x="25193" y="0"/>
                  </a:moveTo>
                  <a:cubicBezTo>
                    <a:pt x="25193" y="0"/>
                    <a:pt x="23627" y="646"/>
                    <a:pt x="23475" y="1964"/>
                  </a:cubicBezTo>
                  <a:cubicBezTo>
                    <a:pt x="23290" y="3284"/>
                    <a:pt x="20497" y="3714"/>
                    <a:pt x="20406" y="4819"/>
                  </a:cubicBezTo>
                  <a:cubicBezTo>
                    <a:pt x="20345" y="5891"/>
                    <a:pt x="19270" y="5616"/>
                    <a:pt x="19024" y="6475"/>
                  </a:cubicBezTo>
                  <a:cubicBezTo>
                    <a:pt x="18890" y="6880"/>
                    <a:pt x="18454" y="6969"/>
                    <a:pt x="18019" y="6969"/>
                  </a:cubicBezTo>
                  <a:cubicBezTo>
                    <a:pt x="17675" y="6969"/>
                    <a:pt x="17331" y="6913"/>
                    <a:pt x="17136" y="6913"/>
                  </a:cubicBezTo>
                  <a:cubicBezTo>
                    <a:pt x="17073" y="6913"/>
                    <a:pt x="17026" y="6919"/>
                    <a:pt x="16999" y="6934"/>
                  </a:cubicBezTo>
                  <a:cubicBezTo>
                    <a:pt x="16862" y="7026"/>
                    <a:pt x="15954" y="7871"/>
                    <a:pt x="15414" y="7871"/>
                  </a:cubicBezTo>
                  <a:cubicBezTo>
                    <a:pt x="15231" y="7871"/>
                    <a:pt x="15090" y="7774"/>
                    <a:pt x="15036" y="7519"/>
                  </a:cubicBezTo>
                  <a:cubicBezTo>
                    <a:pt x="14790" y="6505"/>
                    <a:pt x="12213" y="6046"/>
                    <a:pt x="12213" y="6046"/>
                  </a:cubicBezTo>
                  <a:cubicBezTo>
                    <a:pt x="12012" y="5957"/>
                    <a:pt x="11785" y="5917"/>
                    <a:pt x="11547" y="5917"/>
                  </a:cubicBezTo>
                  <a:cubicBezTo>
                    <a:pt x="10472" y="5917"/>
                    <a:pt x="9161" y="6722"/>
                    <a:pt x="8960" y="7425"/>
                  </a:cubicBezTo>
                  <a:cubicBezTo>
                    <a:pt x="8715" y="8316"/>
                    <a:pt x="7487" y="9851"/>
                    <a:pt x="6628" y="10403"/>
                  </a:cubicBezTo>
                  <a:cubicBezTo>
                    <a:pt x="5801" y="10923"/>
                    <a:pt x="6383" y="12028"/>
                    <a:pt x="6906" y="12457"/>
                  </a:cubicBezTo>
                  <a:cubicBezTo>
                    <a:pt x="7049" y="12584"/>
                    <a:pt x="7201" y="12621"/>
                    <a:pt x="7353" y="12621"/>
                  </a:cubicBezTo>
                  <a:cubicBezTo>
                    <a:pt x="7556" y="12621"/>
                    <a:pt x="7758" y="12555"/>
                    <a:pt x="7933" y="12555"/>
                  </a:cubicBezTo>
                  <a:cubicBezTo>
                    <a:pt x="8103" y="12555"/>
                    <a:pt x="8249" y="12617"/>
                    <a:pt x="8347" y="12858"/>
                  </a:cubicBezTo>
                  <a:cubicBezTo>
                    <a:pt x="8483" y="13203"/>
                    <a:pt x="8559" y="13305"/>
                    <a:pt x="8692" y="13305"/>
                  </a:cubicBezTo>
                  <a:cubicBezTo>
                    <a:pt x="8831" y="13305"/>
                    <a:pt x="9030" y="13195"/>
                    <a:pt x="9422" y="13132"/>
                  </a:cubicBezTo>
                  <a:cubicBezTo>
                    <a:pt x="10132" y="13019"/>
                    <a:pt x="10317" y="11320"/>
                    <a:pt x="10732" y="11320"/>
                  </a:cubicBezTo>
                  <a:cubicBezTo>
                    <a:pt x="10764" y="11320"/>
                    <a:pt x="10798" y="11331"/>
                    <a:pt x="10833" y="11353"/>
                  </a:cubicBezTo>
                  <a:cubicBezTo>
                    <a:pt x="11292" y="11630"/>
                    <a:pt x="11079" y="11507"/>
                    <a:pt x="10863" y="12703"/>
                  </a:cubicBezTo>
                  <a:cubicBezTo>
                    <a:pt x="10617" y="13901"/>
                    <a:pt x="10404" y="13807"/>
                    <a:pt x="8776" y="13992"/>
                  </a:cubicBezTo>
                  <a:cubicBezTo>
                    <a:pt x="7151" y="14176"/>
                    <a:pt x="6567" y="13962"/>
                    <a:pt x="6383" y="14698"/>
                  </a:cubicBezTo>
                  <a:cubicBezTo>
                    <a:pt x="6169" y="15403"/>
                    <a:pt x="5372" y="15648"/>
                    <a:pt x="4697" y="16078"/>
                  </a:cubicBezTo>
                  <a:cubicBezTo>
                    <a:pt x="4022" y="16508"/>
                    <a:pt x="5094" y="17060"/>
                    <a:pt x="4971" y="17644"/>
                  </a:cubicBezTo>
                  <a:cubicBezTo>
                    <a:pt x="4906" y="17972"/>
                    <a:pt x="4605" y="18063"/>
                    <a:pt x="4305" y="18063"/>
                  </a:cubicBezTo>
                  <a:cubicBezTo>
                    <a:pt x="4044" y="18063"/>
                    <a:pt x="3783" y="17993"/>
                    <a:pt x="3683" y="17951"/>
                  </a:cubicBezTo>
                  <a:cubicBezTo>
                    <a:pt x="3637" y="17924"/>
                    <a:pt x="3574" y="17909"/>
                    <a:pt x="3504" y="17909"/>
                  </a:cubicBezTo>
                  <a:cubicBezTo>
                    <a:pt x="3249" y="17909"/>
                    <a:pt x="2905" y="18109"/>
                    <a:pt x="2978" y="18687"/>
                  </a:cubicBezTo>
                  <a:cubicBezTo>
                    <a:pt x="3101" y="19424"/>
                    <a:pt x="2549" y="19301"/>
                    <a:pt x="3008" y="20283"/>
                  </a:cubicBezTo>
                  <a:cubicBezTo>
                    <a:pt x="3469" y="21265"/>
                    <a:pt x="2733" y="21540"/>
                    <a:pt x="2640" y="22062"/>
                  </a:cubicBezTo>
                  <a:cubicBezTo>
                    <a:pt x="2517" y="22583"/>
                    <a:pt x="2487" y="23044"/>
                    <a:pt x="1780" y="23228"/>
                  </a:cubicBezTo>
                  <a:cubicBezTo>
                    <a:pt x="1105" y="23412"/>
                    <a:pt x="185" y="24640"/>
                    <a:pt x="401" y="25344"/>
                  </a:cubicBezTo>
                  <a:cubicBezTo>
                    <a:pt x="646" y="26051"/>
                    <a:pt x="614" y="26449"/>
                    <a:pt x="308" y="27185"/>
                  </a:cubicBezTo>
                  <a:cubicBezTo>
                    <a:pt x="1" y="27922"/>
                    <a:pt x="1383" y="29088"/>
                    <a:pt x="2149" y="29795"/>
                  </a:cubicBezTo>
                  <a:cubicBezTo>
                    <a:pt x="2625" y="30234"/>
                    <a:pt x="3189" y="30477"/>
                    <a:pt x="3820" y="30477"/>
                  </a:cubicBezTo>
                  <a:cubicBezTo>
                    <a:pt x="4247" y="30477"/>
                    <a:pt x="4705" y="30366"/>
                    <a:pt x="5187" y="30131"/>
                  </a:cubicBezTo>
                  <a:cubicBezTo>
                    <a:pt x="5521" y="29969"/>
                    <a:pt x="5847" y="29904"/>
                    <a:pt x="6155" y="29904"/>
                  </a:cubicBezTo>
                  <a:cubicBezTo>
                    <a:pt x="6951" y="29904"/>
                    <a:pt x="7624" y="30335"/>
                    <a:pt x="7978" y="30622"/>
                  </a:cubicBezTo>
                  <a:cubicBezTo>
                    <a:pt x="8501" y="31022"/>
                    <a:pt x="7213" y="31881"/>
                    <a:pt x="8133" y="32647"/>
                  </a:cubicBezTo>
                  <a:cubicBezTo>
                    <a:pt x="8776" y="33015"/>
                    <a:pt x="8715" y="33845"/>
                    <a:pt x="9022" y="34672"/>
                  </a:cubicBezTo>
                  <a:cubicBezTo>
                    <a:pt x="9299" y="35502"/>
                    <a:pt x="8715" y="35531"/>
                    <a:pt x="8501" y="36422"/>
                  </a:cubicBezTo>
                  <a:cubicBezTo>
                    <a:pt x="8224" y="37220"/>
                    <a:pt x="8501" y="37127"/>
                    <a:pt x="9022" y="38140"/>
                  </a:cubicBezTo>
                  <a:cubicBezTo>
                    <a:pt x="9574" y="39152"/>
                    <a:pt x="9144" y="39490"/>
                    <a:pt x="9974" y="40747"/>
                  </a:cubicBezTo>
                  <a:cubicBezTo>
                    <a:pt x="10433" y="41393"/>
                    <a:pt x="10065" y="42068"/>
                    <a:pt x="10494" y="42375"/>
                  </a:cubicBezTo>
                  <a:cubicBezTo>
                    <a:pt x="10648" y="42466"/>
                    <a:pt x="10843" y="42497"/>
                    <a:pt x="11034" y="42497"/>
                  </a:cubicBezTo>
                  <a:cubicBezTo>
                    <a:pt x="11415" y="42497"/>
                    <a:pt x="11783" y="42375"/>
                    <a:pt x="11783" y="42375"/>
                  </a:cubicBezTo>
                  <a:cubicBezTo>
                    <a:pt x="11783" y="42375"/>
                    <a:pt x="13104" y="42343"/>
                    <a:pt x="13779" y="41177"/>
                  </a:cubicBezTo>
                  <a:cubicBezTo>
                    <a:pt x="14454" y="40011"/>
                    <a:pt x="14054" y="39643"/>
                    <a:pt x="14822" y="39306"/>
                  </a:cubicBezTo>
                  <a:cubicBezTo>
                    <a:pt x="15588" y="38938"/>
                    <a:pt x="14761" y="38108"/>
                    <a:pt x="15374" y="37588"/>
                  </a:cubicBezTo>
                  <a:cubicBezTo>
                    <a:pt x="15988" y="37065"/>
                    <a:pt x="16999" y="36852"/>
                    <a:pt x="16999" y="35286"/>
                  </a:cubicBezTo>
                  <a:cubicBezTo>
                    <a:pt x="16999" y="33751"/>
                    <a:pt x="16263" y="33661"/>
                    <a:pt x="16999" y="32708"/>
                  </a:cubicBezTo>
                  <a:cubicBezTo>
                    <a:pt x="17736" y="31758"/>
                    <a:pt x="19056" y="32217"/>
                    <a:pt x="19331" y="30499"/>
                  </a:cubicBezTo>
                  <a:cubicBezTo>
                    <a:pt x="19609" y="28781"/>
                    <a:pt x="20436" y="28842"/>
                    <a:pt x="19609" y="28474"/>
                  </a:cubicBezTo>
                  <a:cubicBezTo>
                    <a:pt x="18779" y="28076"/>
                    <a:pt x="19270" y="27922"/>
                    <a:pt x="20497" y="27094"/>
                  </a:cubicBezTo>
                  <a:cubicBezTo>
                    <a:pt x="21724" y="26297"/>
                    <a:pt x="20865" y="24947"/>
                    <a:pt x="22615" y="24517"/>
                  </a:cubicBezTo>
                  <a:cubicBezTo>
                    <a:pt x="22924" y="24446"/>
                    <a:pt x="23167" y="24411"/>
                    <a:pt x="23365" y="24411"/>
                  </a:cubicBezTo>
                  <a:cubicBezTo>
                    <a:pt x="24288" y="24411"/>
                    <a:pt x="24216" y="25178"/>
                    <a:pt x="25100" y="26694"/>
                  </a:cubicBezTo>
                  <a:cubicBezTo>
                    <a:pt x="26016" y="28239"/>
                    <a:pt x="25593" y="29582"/>
                    <a:pt x="26229" y="29582"/>
                  </a:cubicBezTo>
                  <a:cubicBezTo>
                    <a:pt x="26339" y="29582"/>
                    <a:pt x="26480" y="29542"/>
                    <a:pt x="26666" y="29456"/>
                  </a:cubicBezTo>
                  <a:cubicBezTo>
                    <a:pt x="27954" y="28874"/>
                    <a:pt x="26204" y="28322"/>
                    <a:pt x="27832" y="26572"/>
                  </a:cubicBezTo>
                  <a:cubicBezTo>
                    <a:pt x="28445" y="25923"/>
                    <a:pt x="29294" y="25673"/>
                    <a:pt x="30168" y="25673"/>
                  </a:cubicBezTo>
                  <a:cubicBezTo>
                    <a:pt x="31611" y="25673"/>
                    <a:pt x="33122" y="26356"/>
                    <a:pt x="33752" y="27063"/>
                  </a:cubicBezTo>
                  <a:cubicBezTo>
                    <a:pt x="35777" y="16630"/>
                    <a:pt x="32311" y="6966"/>
                    <a:pt x="25193" y="0"/>
                  </a:cubicBezTo>
                  <a:close/>
                </a:path>
              </a:pathLst>
            </a:custGeom>
            <a:solidFill>
              <a:srgbClr val="FFFFFF">
                <a:alpha val="4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5"/>
          <p:cNvSpPr txBox="1">
            <a:spLocks noGrp="1"/>
          </p:cNvSpPr>
          <p:nvPr>
            <p:ph type="ctrTitle"/>
          </p:nvPr>
        </p:nvSpPr>
        <p:spPr>
          <a:xfrm>
            <a:off x="270132" y="398477"/>
            <a:ext cx="4328700" cy="1604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BLOOD </a:t>
            </a:r>
            <a:r>
              <a:rPr lang="en" dirty="0" smtClean="0">
                <a:solidFill>
                  <a:schemeClr val="dk1"/>
                </a:solidFill>
              </a:rPr>
              <a:t>DONATION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1"/>
          </p:nvPr>
        </p:nvSpPr>
        <p:spPr>
          <a:xfrm>
            <a:off x="341714" y="2135940"/>
            <a:ext cx="4064700" cy="255573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Dana 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Mansour</a:t>
            </a:r>
            <a:endParaRPr lang="en-US" dirty="0" smtClean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+mj-cs"/>
              </a:rPr>
              <a:t>Jumana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 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Ibrahim</a:t>
            </a:r>
            <a:endParaRPr lang="en-US" dirty="0" smtClean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+mj-cs"/>
              </a:rPr>
              <a:t>Marwah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 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Sameer</a:t>
            </a:r>
            <a:endParaRPr lang="en-US" dirty="0" smtClean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Sarah 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Khalid</a:t>
            </a:r>
            <a:endParaRPr lang="en-US" dirty="0" smtClean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Artificial Intelligence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23164402-4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Dr.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+mj-cs"/>
              </a:rPr>
              <a:t>Mashael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 Al-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+mj-cs"/>
              </a:rPr>
              <a:t>Luhaybi</a:t>
            </a:r>
            <a:endParaRPr lang="en-US" dirty="0" smtClean="0">
              <a:latin typeface="Inter" panose="020B0604020202020204" charset="0"/>
              <a:ea typeface="Inter" panose="020B0604020202020204" charset="0"/>
              <a:cs typeface="+mj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+mj-cs"/>
              </a:rPr>
              <a:t>7 February 2023 </a:t>
            </a:r>
            <a:endParaRPr dirty="0">
              <a:latin typeface="Inter" panose="020B0604020202020204" charset="0"/>
              <a:ea typeface="Inter" panose="020B0604020202020204" charset="0"/>
              <a:cs typeface="+mj-cs"/>
            </a:endParaRPr>
          </a:p>
        </p:txBody>
      </p:sp>
      <p:grpSp>
        <p:nvGrpSpPr>
          <p:cNvPr id="467" name="Google Shape;467;p35"/>
          <p:cNvGrpSpPr/>
          <p:nvPr/>
        </p:nvGrpSpPr>
        <p:grpSpPr>
          <a:xfrm flipH="1">
            <a:off x="5374912" y="607350"/>
            <a:ext cx="3769088" cy="3442691"/>
            <a:chOff x="-13" y="607350"/>
            <a:chExt cx="3769088" cy="3442691"/>
          </a:xfrm>
        </p:grpSpPr>
        <p:sp>
          <p:nvSpPr>
            <p:cNvPr id="468" name="Google Shape;468;p35"/>
            <p:cNvSpPr/>
            <p:nvPr/>
          </p:nvSpPr>
          <p:spPr>
            <a:xfrm flipH="1">
              <a:off x="-13" y="771680"/>
              <a:ext cx="2626519" cy="3053556"/>
            </a:xfrm>
            <a:custGeom>
              <a:avLst/>
              <a:gdLst/>
              <a:ahLst/>
              <a:cxnLst/>
              <a:rect l="l" t="t" r="r" b="b"/>
              <a:pathLst>
                <a:path w="36313" h="42217" extrusionOk="0">
                  <a:moveTo>
                    <a:pt x="36313" y="0"/>
                  </a:moveTo>
                  <a:cubicBezTo>
                    <a:pt x="23293" y="9810"/>
                    <a:pt x="5551" y="23161"/>
                    <a:pt x="4793" y="23827"/>
                  </a:cubicBezTo>
                  <a:cubicBezTo>
                    <a:pt x="3492" y="24978"/>
                    <a:pt x="1099" y="29975"/>
                    <a:pt x="433" y="31731"/>
                  </a:cubicBezTo>
                  <a:cubicBezTo>
                    <a:pt x="1" y="32888"/>
                    <a:pt x="460" y="33091"/>
                    <a:pt x="836" y="33091"/>
                  </a:cubicBezTo>
                  <a:cubicBezTo>
                    <a:pt x="1040" y="33091"/>
                    <a:pt x="1220" y="33031"/>
                    <a:pt x="1220" y="33031"/>
                  </a:cubicBezTo>
                  <a:lnTo>
                    <a:pt x="3068" y="31912"/>
                  </a:lnTo>
                  <a:lnTo>
                    <a:pt x="3068" y="31912"/>
                  </a:lnTo>
                  <a:cubicBezTo>
                    <a:pt x="3068" y="31913"/>
                    <a:pt x="2462" y="33698"/>
                    <a:pt x="1796" y="35606"/>
                  </a:cubicBezTo>
                  <a:cubicBezTo>
                    <a:pt x="1130" y="37513"/>
                    <a:pt x="706" y="39208"/>
                    <a:pt x="1341" y="39571"/>
                  </a:cubicBezTo>
                  <a:cubicBezTo>
                    <a:pt x="1458" y="39644"/>
                    <a:pt x="1569" y="39673"/>
                    <a:pt x="1674" y="39673"/>
                  </a:cubicBezTo>
                  <a:cubicBezTo>
                    <a:pt x="2139" y="39673"/>
                    <a:pt x="2462" y="39087"/>
                    <a:pt x="2462" y="39087"/>
                  </a:cubicBezTo>
                  <a:lnTo>
                    <a:pt x="2462" y="39087"/>
                  </a:lnTo>
                  <a:cubicBezTo>
                    <a:pt x="2462" y="39087"/>
                    <a:pt x="2068" y="40693"/>
                    <a:pt x="2826" y="41238"/>
                  </a:cubicBezTo>
                  <a:cubicBezTo>
                    <a:pt x="3009" y="41357"/>
                    <a:pt x="3195" y="41403"/>
                    <a:pt x="3373" y="41403"/>
                  </a:cubicBezTo>
                  <a:cubicBezTo>
                    <a:pt x="3961" y="41403"/>
                    <a:pt x="4461" y="40904"/>
                    <a:pt x="4461" y="40904"/>
                  </a:cubicBezTo>
                  <a:cubicBezTo>
                    <a:pt x="4461" y="40904"/>
                    <a:pt x="4461" y="41843"/>
                    <a:pt x="5035" y="42115"/>
                  </a:cubicBezTo>
                  <a:cubicBezTo>
                    <a:pt x="5190" y="42187"/>
                    <a:pt x="5338" y="42217"/>
                    <a:pt x="5474" y="42217"/>
                  </a:cubicBezTo>
                  <a:cubicBezTo>
                    <a:pt x="6084" y="42217"/>
                    <a:pt x="6488" y="41630"/>
                    <a:pt x="6488" y="41630"/>
                  </a:cubicBezTo>
                  <a:cubicBezTo>
                    <a:pt x="6661" y="41748"/>
                    <a:pt x="6849" y="41805"/>
                    <a:pt x="7046" y="41805"/>
                  </a:cubicBezTo>
                  <a:cubicBezTo>
                    <a:pt x="7819" y="41805"/>
                    <a:pt x="8744" y="40933"/>
                    <a:pt x="9516" y="39390"/>
                  </a:cubicBezTo>
                  <a:cubicBezTo>
                    <a:pt x="10516" y="37452"/>
                    <a:pt x="15421" y="30852"/>
                    <a:pt x="15421" y="30852"/>
                  </a:cubicBezTo>
                  <a:lnTo>
                    <a:pt x="19297" y="28219"/>
                  </a:lnTo>
                  <a:cubicBezTo>
                    <a:pt x="19902" y="27795"/>
                    <a:pt x="20537" y="27400"/>
                    <a:pt x="21174" y="27037"/>
                  </a:cubicBezTo>
                  <a:lnTo>
                    <a:pt x="36313" y="18196"/>
                  </a:lnTo>
                  <a:lnTo>
                    <a:pt x="36313" y="0"/>
                  </a:lnTo>
                  <a:close/>
                </a:path>
              </a:pathLst>
            </a:custGeom>
            <a:solidFill>
              <a:srgbClr val="E1B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 flipH="1">
              <a:off x="1925054" y="2710223"/>
              <a:ext cx="527792" cy="1076921"/>
            </a:xfrm>
            <a:custGeom>
              <a:avLst/>
              <a:gdLst/>
              <a:ahLst/>
              <a:cxnLst/>
              <a:rect l="l" t="t" r="r" b="b"/>
              <a:pathLst>
                <a:path w="7297" h="14889" extrusionOk="0">
                  <a:moveTo>
                    <a:pt x="7221" y="0"/>
                  </a:moveTo>
                  <a:cubicBezTo>
                    <a:pt x="7206" y="0"/>
                    <a:pt x="7191" y="8"/>
                    <a:pt x="7175" y="24"/>
                  </a:cubicBezTo>
                  <a:cubicBezTo>
                    <a:pt x="4240" y="3657"/>
                    <a:pt x="5480" y="8228"/>
                    <a:pt x="5814" y="9257"/>
                  </a:cubicBezTo>
                  <a:lnTo>
                    <a:pt x="4572" y="8078"/>
                  </a:lnTo>
                  <a:lnTo>
                    <a:pt x="4543" y="8078"/>
                  </a:lnTo>
                  <a:lnTo>
                    <a:pt x="1181" y="4929"/>
                  </a:lnTo>
                  <a:lnTo>
                    <a:pt x="3663" y="3686"/>
                  </a:lnTo>
                  <a:cubicBezTo>
                    <a:pt x="3695" y="3686"/>
                    <a:pt x="3724" y="3626"/>
                    <a:pt x="3695" y="3626"/>
                  </a:cubicBezTo>
                  <a:cubicBezTo>
                    <a:pt x="3695" y="3605"/>
                    <a:pt x="3679" y="3583"/>
                    <a:pt x="3660" y="3583"/>
                  </a:cubicBezTo>
                  <a:cubicBezTo>
                    <a:pt x="3652" y="3583"/>
                    <a:pt x="3643" y="3587"/>
                    <a:pt x="3634" y="3597"/>
                  </a:cubicBezTo>
                  <a:lnTo>
                    <a:pt x="1059" y="4837"/>
                  </a:lnTo>
                  <a:lnTo>
                    <a:pt x="636" y="5050"/>
                  </a:lnTo>
                  <a:cubicBezTo>
                    <a:pt x="606" y="5079"/>
                    <a:pt x="606" y="5110"/>
                    <a:pt x="606" y="5139"/>
                  </a:cubicBezTo>
                  <a:cubicBezTo>
                    <a:pt x="606" y="5139"/>
                    <a:pt x="636" y="5171"/>
                    <a:pt x="667" y="5171"/>
                  </a:cubicBezTo>
                  <a:lnTo>
                    <a:pt x="1059" y="4958"/>
                  </a:lnTo>
                  <a:lnTo>
                    <a:pt x="2694" y="6503"/>
                  </a:lnTo>
                  <a:lnTo>
                    <a:pt x="30" y="12285"/>
                  </a:lnTo>
                  <a:cubicBezTo>
                    <a:pt x="1" y="12316"/>
                    <a:pt x="30" y="12346"/>
                    <a:pt x="61" y="12346"/>
                  </a:cubicBezTo>
                  <a:cubicBezTo>
                    <a:pt x="91" y="12346"/>
                    <a:pt x="122" y="12346"/>
                    <a:pt x="122" y="12316"/>
                  </a:cubicBezTo>
                  <a:lnTo>
                    <a:pt x="2786" y="6593"/>
                  </a:lnTo>
                  <a:lnTo>
                    <a:pt x="4450" y="8138"/>
                  </a:lnTo>
                  <a:lnTo>
                    <a:pt x="1999" y="14102"/>
                  </a:lnTo>
                  <a:cubicBezTo>
                    <a:pt x="1999" y="14133"/>
                    <a:pt x="1999" y="14162"/>
                    <a:pt x="2028" y="14162"/>
                  </a:cubicBezTo>
                  <a:lnTo>
                    <a:pt x="2060" y="14162"/>
                  </a:lnTo>
                  <a:cubicBezTo>
                    <a:pt x="2060" y="14162"/>
                    <a:pt x="2089" y="14162"/>
                    <a:pt x="2089" y="14133"/>
                  </a:cubicBezTo>
                  <a:lnTo>
                    <a:pt x="4543" y="8228"/>
                  </a:lnTo>
                  <a:lnTo>
                    <a:pt x="5875" y="9470"/>
                  </a:lnTo>
                  <a:cubicBezTo>
                    <a:pt x="4511" y="12801"/>
                    <a:pt x="4058" y="14799"/>
                    <a:pt x="4027" y="14828"/>
                  </a:cubicBezTo>
                  <a:cubicBezTo>
                    <a:pt x="4027" y="14860"/>
                    <a:pt x="4058" y="14889"/>
                    <a:pt x="4087" y="14889"/>
                  </a:cubicBezTo>
                  <a:cubicBezTo>
                    <a:pt x="4119" y="14889"/>
                    <a:pt x="4148" y="14860"/>
                    <a:pt x="4148" y="14860"/>
                  </a:cubicBezTo>
                  <a:cubicBezTo>
                    <a:pt x="4148" y="14828"/>
                    <a:pt x="4603" y="12830"/>
                    <a:pt x="5996" y="9470"/>
                  </a:cubicBezTo>
                  <a:lnTo>
                    <a:pt x="5996" y="9439"/>
                  </a:lnTo>
                  <a:cubicBezTo>
                    <a:pt x="5964" y="9378"/>
                    <a:pt x="3966" y="4142"/>
                    <a:pt x="7268" y="84"/>
                  </a:cubicBezTo>
                  <a:cubicBezTo>
                    <a:pt x="7297" y="84"/>
                    <a:pt x="7297" y="53"/>
                    <a:pt x="7268" y="24"/>
                  </a:cubicBezTo>
                  <a:cubicBezTo>
                    <a:pt x="7252" y="8"/>
                    <a:pt x="7237" y="0"/>
                    <a:pt x="7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 flipH="1">
              <a:off x="1417031" y="2795136"/>
              <a:ext cx="98513" cy="212433"/>
            </a:xfrm>
            <a:custGeom>
              <a:avLst/>
              <a:gdLst/>
              <a:ahLst/>
              <a:cxnLst/>
              <a:rect l="l" t="t" r="r" b="b"/>
              <a:pathLst>
                <a:path w="1362" h="2937" extrusionOk="0">
                  <a:moveTo>
                    <a:pt x="1301" y="0"/>
                  </a:moveTo>
                  <a:cubicBezTo>
                    <a:pt x="1272" y="0"/>
                    <a:pt x="1241" y="0"/>
                    <a:pt x="1241" y="29"/>
                  </a:cubicBezTo>
                  <a:cubicBezTo>
                    <a:pt x="1120" y="1272"/>
                    <a:pt x="30" y="2815"/>
                    <a:pt x="1" y="2846"/>
                  </a:cubicBezTo>
                  <a:cubicBezTo>
                    <a:pt x="1" y="2846"/>
                    <a:pt x="1" y="2907"/>
                    <a:pt x="30" y="2907"/>
                  </a:cubicBezTo>
                  <a:lnTo>
                    <a:pt x="61" y="2936"/>
                  </a:lnTo>
                  <a:lnTo>
                    <a:pt x="90" y="2907"/>
                  </a:lnTo>
                  <a:cubicBezTo>
                    <a:pt x="151" y="2846"/>
                    <a:pt x="1241" y="1333"/>
                    <a:pt x="1362" y="61"/>
                  </a:cubicBezTo>
                  <a:cubicBezTo>
                    <a:pt x="1362" y="29"/>
                    <a:pt x="1333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 flipH="1">
              <a:off x="420431" y="607350"/>
              <a:ext cx="2628038" cy="3442691"/>
            </a:xfrm>
            <a:custGeom>
              <a:avLst/>
              <a:gdLst/>
              <a:ahLst/>
              <a:cxnLst/>
              <a:rect l="l" t="t" r="r" b="b"/>
              <a:pathLst>
                <a:path w="36334" h="47597" extrusionOk="0">
                  <a:moveTo>
                    <a:pt x="0" y="0"/>
                  </a:moveTo>
                  <a:lnTo>
                    <a:pt x="0" y="44144"/>
                  </a:lnTo>
                  <a:cubicBezTo>
                    <a:pt x="0" y="45295"/>
                    <a:pt x="332" y="46174"/>
                    <a:pt x="969" y="46780"/>
                  </a:cubicBezTo>
                  <a:cubicBezTo>
                    <a:pt x="1786" y="47506"/>
                    <a:pt x="2846" y="47596"/>
                    <a:pt x="3299" y="47596"/>
                  </a:cubicBezTo>
                  <a:lnTo>
                    <a:pt x="23101" y="47596"/>
                  </a:lnTo>
                  <a:cubicBezTo>
                    <a:pt x="25979" y="47596"/>
                    <a:pt x="28672" y="47596"/>
                    <a:pt x="30641" y="44568"/>
                  </a:cubicBezTo>
                  <a:cubicBezTo>
                    <a:pt x="31760" y="42873"/>
                    <a:pt x="32640" y="41451"/>
                    <a:pt x="33638" y="39785"/>
                  </a:cubicBezTo>
                  <a:cubicBezTo>
                    <a:pt x="34122" y="38968"/>
                    <a:pt x="34638" y="38150"/>
                    <a:pt x="35243" y="37152"/>
                  </a:cubicBezTo>
                  <a:cubicBezTo>
                    <a:pt x="36333" y="35396"/>
                    <a:pt x="35365" y="33094"/>
                    <a:pt x="33972" y="30217"/>
                  </a:cubicBezTo>
                  <a:cubicBezTo>
                    <a:pt x="32063" y="26191"/>
                    <a:pt x="31126" y="24132"/>
                    <a:pt x="30731" y="23253"/>
                  </a:cubicBezTo>
                  <a:cubicBezTo>
                    <a:pt x="30307" y="22284"/>
                    <a:pt x="30278" y="21558"/>
                    <a:pt x="31458" y="20560"/>
                  </a:cubicBezTo>
                  <a:cubicBezTo>
                    <a:pt x="31974" y="20165"/>
                    <a:pt x="32366" y="19862"/>
                    <a:pt x="32942" y="19470"/>
                  </a:cubicBezTo>
                  <a:lnTo>
                    <a:pt x="32729" y="19106"/>
                  </a:lnTo>
                  <a:cubicBezTo>
                    <a:pt x="32095" y="19499"/>
                    <a:pt x="31700" y="19801"/>
                    <a:pt x="31186" y="20225"/>
                  </a:cubicBezTo>
                  <a:cubicBezTo>
                    <a:pt x="29794" y="21376"/>
                    <a:pt x="29854" y="22345"/>
                    <a:pt x="30339" y="23435"/>
                  </a:cubicBezTo>
                  <a:cubicBezTo>
                    <a:pt x="30731" y="24314"/>
                    <a:pt x="31671" y="26373"/>
                    <a:pt x="33577" y="30399"/>
                  </a:cubicBezTo>
                  <a:cubicBezTo>
                    <a:pt x="34909" y="33155"/>
                    <a:pt x="35818" y="35364"/>
                    <a:pt x="34880" y="36938"/>
                  </a:cubicBezTo>
                  <a:cubicBezTo>
                    <a:pt x="34275" y="37907"/>
                    <a:pt x="33759" y="38755"/>
                    <a:pt x="33274" y="39574"/>
                  </a:cubicBezTo>
                  <a:cubicBezTo>
                    <a:pt x="32276" y="41209"/>
                    <a:pt x="31397" y="42631"/>
                    <a:pt x="30278" y="44326"/>
                  </a:cubicBezTo>
                  <a:cubicBezTo>
                    <a:pt x="28461" y="47143"/>
                    <a:pt x="25979" y="47143"/>
                    <a:pt x="23101" y="47143"/>
                  </a:cubicBezTo>
                  <a:lnTo>
                    <a:pt x="3481" y="47143"/>
                  </a:lnTo>
                  <a:cubicBezTo>
                    <a:pt x="3474" y="47143"/>
                    <a:pt x="3403" y="47149"/>
                    <a:pt x="3286" y="47149"/>
                  </a:cubicBezTo>
                  <a:cubicBezTo>
                    <a:pt x="2890" y="47149"/>
                    <a:pt x="1973" y="47077"/>
                    <a:pt x="1272" y="46446"/>
                  </a:cubicBezTo>
                  <a:cubicBezTo>
                    <a:pt x="727" y="45932"/>
                    <a:pt x="424" y="45174"/>
                    <a:pt x="424" y="44144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 flipH="1">
              <a:off x="468661" y="1851180"/>
              <a:ext cx="221330" cy="164406"/>
            </a:xfrm>
            <a:custGeom>
              <a:avLst/>
              <a:gdLst/>
              <a:ahLst/>
              <a:cxnLst/>
              <a:rect l="l" t="t" r="r" b="b"/>
              <a:pathLst>
                <a:path w="3060" h="2273" extrusionOk="0">
                  <a:moveTo>
                    <a:pt x="2817" y="1"/>
                  </a:moveTo>
                  <a:lnTo>
                    <a:pt x="0" y="1909"/>
                  </a:lnTo>
                  <a:lnTo>
                    <a:pt x="242" y="2273"/>
                  </a:lnTo>
                  <a:lnTo>
                    <a:pt x="3059" y="364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 flipH="1">
              <a:off x="468664" y="1851180"/>
              <a:ext cx="68063" cy="61408"/>
            </a:xfrm>
            <a:custGeom>
              <a:avLst/>
              <a:gdLst/>
              <a:ahLst/>
              <a:cxnLst/>
              <a:rect l="l" t="t" r="r" b="b"/>
              <a:pathLst>
                <a:path w="941" h="849" extrusionOk="0">
                  <a:moveTo>
                    <a:pt x="698" y="1"/>
                  </a:moveTo>
                  <a:lnTo>
                    <a:pt x="1" y="485"/>
                  </a:lnTo>
                  <a:lnTo>
                    <a:pt x="243" y="848"/>
                  </a:lnTo>
                  <a:lnTo>
                    <a:pt x="940" y="364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 flipH="1">
              <a:off x="558564" y="1910055"/>
              <a:ext cx="245343" cy="184586"/>
            </a:xfrm>
            <a:custGeom>
              <a:avLst/>
              <a:gdLst/>
              <a:ahLst/>
              <a:cxnLst/>
              <a:rect l="l" t="t" r="r" b="b"/>
              <a:pathLst>
                <a:path w="3392" h="2552" extrusionOk="0">
                  <a:moveTo>
                    <a:pt x="2675" y="1"/>
                  </a:moveTo>
                  <a:cubicBezTo>
                    <a:pt x="2558" y="1"/>
                    <a:pt x="2440" y="31"/>
                    <a:pt x="2333" y="95"/>
                  </a:cubicBezTo>
                  <a:lnTo>
                    <a:pt x="364" y="1398"/>
                  </a:lnTo>
                  <a:cubicBezTo>
                    <a:pt x="93" y="1580"/>
                    <a:pt x="1" y="1972"/>
                    <a:pt x="182" y="2275"/>
                  </a:cubicBezTo>
                  <a:cubicBezTo>
                    <a:pt x="320" y="2451"/>
                    <a:pt x="520" y="2551"/>
                    <a:pt x="726" y="2551"/>
                  </a:cubicBezTo>
                  <a:cubicBezTo>
                    <a:pt x="839" y="2551"/>
                    <a:pt x="954" y="2521"/>
                    <a:pt x="1062" y="2457"/>
                  </a:cubicBezTo>
                  <a:lnTo>
                    <a:pt x="3028" y="1156"/>
                  </a:lnTo>
                  <a:cubicBezTo>
                    <a:pt x="3331" y="943"/>
                    <a:pt x="3392" y="579"/>
                    <a:pt x="3210" y="277"/>
                  </a:cubicBezTo>
                  <a:cubicBezTo>
                    <a:pt x="3093" y="101"/>
                    <a:pt x="2887" y="1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 flipH="1">
              <a:off x="630744" y="2324207"/>
              <a:ext cx="383349" cy="133738"/>
            </a:xfrm>
            <a:custGeom>
              <a:avLst/>
              <a:gdLst/>
              <a:ahLst/>
              <a:cxnLst/>
              <a:rect l="l" t="t" r="r" b="b"/>
              <a:pathLst>
                <a:path w="5300" h="1849" extrusionOk="0">
                  <a:moveTo>
                    <a:pt x="908" y="1"/>
                  </a:moveTo>
                  <a:cubicBezTo>
                    <a:pt x="395" y="1"/>
                    <a:pt x="0" y="424"/>
                    <a:pt x="0" y="940"/>
                  </a:cubicBezTo>
                  <a:cubicBezTo>
                    <a:pt x="0" y="1425"/>
                    <a:pt x="395" y="1849"/>
                    <a:pt x="908" y="1849"/>
                  </a:cubicBezTo>
                  <a:lnTo>
                    <a:pt x="4392" y="1849"/>
                  </a:lnTo>
                  <a:cubicBezTo>
                    <a:pt x="4905" y="1849"/>
                    <a:pt x="5300" y="1425"/>
                    <a:pt x="5300" y="940"/>
                  </a:cubicBezTo>
                  <a:cubicBezTo>
                    <a:pt x="5300" y="424"/>
                    <a:pt x="4905" y="1"/>
                    <a:pt x="4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 flipH="1">
              <a:off x="707488" y="2352776"/>
              <a:ext cx="229937" cy="78912"/>
            </a:xfrm>
            <a:custGeom>
              <a:avLst/>
              <a:gdLst/>
              <a:ahLst/>
              <a:cxnLst/>
              <a:rect l="l" t="t" r="r" b="b"/>
              <a:pathLst>
                <a:path w="3179" h="1091" extrusionOk="0">
                  <a:moveTo>
                    <a:pt x="546" y="0"/>
                  </a:moveTo>
                  <a:cubicBezTo>
                    <a:pt x="243" y="0"/>
                    <a:pt x="1" y="243"/>
                    <a:pt x="1" y="545"/>
                  </a:cubicBezTo>
                  <a:cubicBezTo>
                    <a:pt x="1" y="848"/>
                    <a:pt x="243" y="1090"/>
                    <a:pt x="546" y="1090"/>
                  </a:cubicBezTo>
                  <a:lnTo>
                    <a:pt x="2634" y="1090"/>
                  </a:lnTo>
                  <a:cubicBezTo>
                    <a:pt x="2937" y="1090"/>
                    <a:pt x="3179" y="848"/>
                    <a:pt x="3179" y="545"/>
                  </a:cubicBezTo>
                  <a:cubicBezTo>
                    <a:pt x="3179" y="243"/>
                    <a:pt x="2937" y="0"/>
                    <a:pt x="2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 flipH="1">
              <a:off x="608835" y="1803009"/>
              <a:ext cx="135836" cy="68063"/>
            </a:xfrm>
            <a:custGeom>
              <a:avLst/>
              <a:gdLst/>
              <a:ahLst/>
              <a:cxnLst/>
              <a:rect l="l" t="t" r="r" b="b"/>
              <a:pathLst>
                <a:path w="1878" h="941" extrusionOk="0">
                  <a:moveTo>
                    <a:pt x="122" y="0"/>
                  </a:moveTo>
                  <a:lnTo>
                    <a:pt x="0" y="303"/>
                  </a:lnTo>
                  <a:lnTo>
                    <a:pt x="1756" y="940"/>
                  </a:lnTo>
                  <a:lnTo>
                    <a:pt x="1878" y="60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 flipH="1">
              <a:off x="505987" y="1658497"/>
              <a:ext cx="35152" cy="135836"/>
            </a:xfrm>
            <a:custGeom>
              <a:avLst/>
              <a:gdLst/>
              <a:ahLst/>
              <a:cxnLst/>
              <a:rect l="l" t="t" r="r" b="b"/>
              <a:pathLst>
                <a:path w="486" h="1878" extrusionOk="0">
                  <a:moveTo>
                    <a:pt x="335" y="0"/>
                  </a:moveTo>
                  <a:lnTo>
                    <a:pt x="1" y="32"/>
                  </a:lnTo>
                  <a:lnTo>
                    <a:pt x="154" y="1877"/>
                  </a:lnTo>
                  <a:lnTo>
                    <a:pt x="485" y="187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 flipH="1">
              <a:off x="282635" y="1923508"/>
              <a:ext cx="133521" cy="67918"/>
            </a:xfrm>
            <a:custGeom>
              <a:avLst/>
              <a:gdLst/>
              <a:ahLst/>
              <a:cxnLst/>
              <a:rect l="l" t="t" r="r" b="b"/>
              <a:pathLst>
                <a:path w="1846" h="939" extrusionOk="0">
                  <a:moveTo>
                    <a:pt x="90" y="1"/>
                  </a:moveTo>
                  <a:lnTo>
                    <a:pt x="0" y="333"/>
                  </a:lnTo>
                  <a:lnTo>
                    <a:pt x="1756" y="938"/>
                  </a:lnTo>
                  <a:lnTo>
                    <a:pt x="1846" y="63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 flipH="1">
              <a:off x="486169" y="2000104"/>
              <a:ext cx="33055" cy="135836"/>
            </a:xfrm>
            <a:custGeom>
              <a:avLst/>
              <a:gdLst/>
              <a:ahLst/>
              <a:cxnLst/>
              <a:rect l="l" t="t" r="r" b="b"/>
              <a:pathLst>
                <a:path w="457" h="1878" extrusionOk="0">
                  <a:moveTo>
                    <a:pt x="304" y="0"/>
                  </a:moveTo>
                  <a:lnTo>
                    <a:pt x="1" y="32"/>
                  </a:lnTo>
                  <a:lnTo>
                    <a:pt x="153" y="1878"/>
                  </a:lnTo>
                  <a:lnTo>
                    <a:pt x="456" y="1849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 flipH="1">
              <a:off x="3457989" y="940205"/>
              <a:ext cx="74572" cy="488517"/>
            </a:xfrm>
            <a:custGeom>
              <a:avLst/>
              <a:gdLst/>
              <a:ahLst/>
              <a:cxnLst/>
              <a:rect l="l" t="t" r="r" b="b"/>
              <a:pathLst>
                <a:path w="1031" h="6754" extrusionOk="0">
                  <a:moveTo>
                    <a:pt x="1" y="0"/>
                  </a:moveTo>
                  <a:lnTo>
                    <a:pt x="1" y="6753"/>
                  </a:lnTo>
                  <a:lnTo>
                    <a:pt x="1030" y="6753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 flipH="1">
              <a:off x="3166651" y="940205"/>
              <a:ext cx="74572" cy="488517"/>
            </a:xfrm>
            <a:custGeom>
              <a:avLst/>
              <a:gdLst/>
              <a:ahLst/>
              <a:cxnLst/>
              <a:rect l="l" t="t" r="r" b="b"/>
              <a:pathLst>
                <a:path w="1031" h="6754" extrusionOk="0">
                  <a:moveTo>
                    <a:pt x="1" y="0"/>
                  </a:moveTo>
                  <a:lnTo>
                    <a:pt x="1" y="6753"/>
                  </a:lnTo>
                  <a:lnTo>
                    <a:pt x="1030" y="6753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 flipH="1">
              <a:off x="2925780" y="1325570"/>
              <a:ext cx="843295" cy="1208996"/>
            </a:xfrm>
            <a:custGeom>
              <a:avLst/>
              <a:gdLst/>
              <a:ahLst/>
              <a:cxnLst/>
              <a:rect l="l" t="t" r="r" b="b"/>
              <a:pathLst>
                <a:path w="11659" h="16715" extrusionOk="0">
                  <a:moveTo>
                    <a:pt x="2726" y="1"/>
                  </a:moveTo>
                  <a:lnTo>
                    <a:pt x="2726" y="699"/>
                  </a:lnTo>
                  <a:cubicBezTo>
                    <a:pt x="2726" y="699"/>
                    <a:pt x="788" y="1001"/>
                    <a:pt x="396" y="2060"/>
                  </a:cubicBezTo>
                  <a:cubicBezTo>
                    <a:pt x="1" y="3121"/>
                    <a:pt x="396" y="15685"/>
                    <a:pt x="396" y="15685"/>
                  </a:cubicBezTo>
                  <a:cubicBezTo>
                    <a:pt x="396" y="15685"/>
                    <a:pt x="304" y="16714"/>
                    <a:pt x="1454" y="16714"/>
                  </a:cubicBezTo>
                  <a:lnTo>
                    <a:pt x="10174" y="16714"/>
                  </a:lnTo>
                  <a:cubicBezTo>
                    <a:pt x="11356" y="16714"/>
                    <a:pt x="11264" y="15685"/>
                    <a:pt x="11264" y="15685"/>
                  </a:cubicBezTo>
                  <a:cubicBezTo>
                    <a:pt x="11264" y="15685"/>
                    <a:pt x="11659" y="3121"/>
                    <a:pt x="11264" y="2060"/>
                  </a:cubicBezTo>
                  <a:cubicBezTo>
                    <a:pt x="10872" y="1001"/>
                    <a:pt x="8934" y="699"/>
                    <a:pt x="8934" y="699"/>
                  </a:cubicBezTo>
                  <a:lnTo>
                    <a:pt x="8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 flipH="1">
              <a:off x="3072541" y="1277399"/>
              <a:ext cx="554048" cy="48244"/>
            </a:xfrm>
            <a:custGeom>
              <a:avLst/>
              <a:gdLst/>
              <a:ahLst/>
              <a:cxnLst/>
              <a:rect l="l" t="t" r="r" b="b"/>
              <a:pathLst>
                <a:path w="7660" h="667" extrusionOk="0">
                  <a:moveTo>
                    <a:pt x="332" y="1"/>
                  </a:moveTo>
                  <a:cubicBezTo>
                    <a:pt x="150" y="1"/>
                    <a:pt x="0" y="153"/>
                    <a:pt x="0" y="335"/>
                  </a:cubicBezTo>
                  <a:cubicBezTo>
                    <a:pt x="0" y="517"/>
                    <a:pt x="150" y="667"/>
                    <a:pt x="332" y="667"/>
                  </a:cubicBezTo>
                  <a:lnTo>
                    <a:pt x="7327" y="667"/>
                  </a:lnTo>
                  <a:cubicBezTo>
                    <a:pt x="7509" y="667"/>
                    <a:pt x="7659" y="517"/>
                    <a:pt x="7659" y="335"/>
                  </a:cubicBezTo>
                  <a:cubicBezTo>
                    <a:pt x="7659" y="153"/>
                    <a:pt x="7509" y="1"/>
                    <a:pt x="7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 flipH="1">
              <a:off x="2973952" y="616102"/>
              <a:ext cx="751292" cy="1848393"/>
            </a:xfrm>
            <a:custGeom>
              <a:avLst/>
              <a:gdLst/>
              <a:ahLst/>
              <a:cxnLst/>
              <a:rect l="l" t="t" r="r" b="b"/>
              <a:pathLst>
                <a:path w="10387" h="25555" extrusionOk="0">
                  <a:moveTo>
                    <a:pt x="4966" y="0"/>
                  </a:moveTo>
                  <a:lnTo>
                    <a:pt x="4966" y="10658"/>
                  </a:lnTo>
                  <a:lnTo>
                    <a:pt x="3694" y="10658"/>
                  </a:lnTo>
                  <a:lnTo>
                    <a:pt x="3694" y="7056"/>
                  </a:lnTo>
                  <a:lnTo>
                    <a:pt x="2665" y="7056"/>
                  </a:lnTo>
                  <a:lnTo>
                    <a:pt x="2665" y="10658"/>
                  </a:lnTo>
                  <a:lnTo>
                    <a:pt x="2423" y="10658"/>
                  </a:lnTo>
                  <a:lnTo>
                    <a:pt x="2423" y="11295"/>
                  </a:lnTo>
                  <a:cubicBezTo>
                    <a:pt x="2423" y="11295"/>
                    <a:pt x="698" y="11566"/>
                    <a:pt x="335" y="12506"/>
                  </a:cubicBezTo>
                  <a:cubicBezTo>
                    <a:pt x="0" y="13443"/>
                    <a:pt x="335" y="24646"/>
                    <a:pt x="335" y="24646"/>
                  </a:cubicBezTo>
                  <a:cubicBezTo>
                    <a:pt x="335" y="24646"/>
                    <a:pt x="274" y="25554"/>
                    <a:pt x="1304" y="25554"/>
                  </a:cubicBezTo>
                  <a:lnTo>
                    <a:pt x="9084" y="25554"/>
                  </a:lnTo>
                  <a:cubicBezTo>
                    <a:pt x="10113" y="25554"/>
                    <a:pt x="10053" y="24646"/>
                    <a:pt x="10053" y="24646"/>
                  </a:cubicBezTo>
                  <a:cubicBezTo>
                    <a:pt x="10053" y="24646"/>
                    <a:pt x="10387" y="13443"/>
                    <a:pt x="10053" y="12506"/>
                  </a:cubicBezTo>
                  <a:cubicBezTo>
                    <a:pt x="9689" y="11566"/>
                    <a:pt x="7965" y="11295"/>
                    <a:pt x="7965" y="11295"/>
                  </a:cubicBezTo>
                  <a:lnTo>
                    <a:pt x="7965" y="10658"/>
                  </a:lnTo>
                  <a:lnTo>
                    <a:pt x="7722" y="10658"/>
                  </a:lnTo>
                  <a:lnTo>
                    <a:pt x="7722" y="7056"/>
                  </a:lnTo>
                  <a:lnTo>
                    <a:pt x="6693" y="7056"/>
                  </a:lnTo>
                  <a:lnTo>
                    <a:pt x="6693" y="10658"/>
                  </a:lnTo>
                  <a:lnTo>
                    <a:pt x="5421" y="10658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 flipH="1">
              <a:off x="3050694" y="1693504"/>
              <a:ext cx="685399" cy="473111"/>
            </a:xfrm>
            <a:custGeom>
              <a:avLst/>
              <a:gdLst/>
              <a:ahLst/>
              <a:cxnLst/>
              <a:rect l="l" t="t" r="r" b="b"/>
              <a:pathLst>
                <a:path w="9476" h="6541" extrusionOk="0">
                  <a:moveTo>
                    <a:pt x="29" y="1"/>
                  </a:moveTo>
                  <a:cubicBezTo>
                    <a:pt x="0" y="1817"/>
                    <a:pt x="29" y="4331"/>
                    <a:pt x="90" y="6541"/>
                  </a:cubicBezTo>
                  <a:lnTo>
                    <a:pt x="9476" y="6541"/>
                  </a:lnTo>
                  <a:lnTo>
                    <a:pt x="9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 flipH="1">
              <a:off x="3217132" y="1798597"/>
              <a:ext cx="251781" cy="249755"/>
            </a:xfrm>
            <a:custGeom>
              <a:avLst/>
              <a:gdLst/>
              <a:ahLst/>
              <a:cxnLst/>
              <a:rect l="l" t="t" r="r" b="b"/>
              <a:pathLst>
                <a:path w="3481" h="3453" extrusionOk="0">
                  <a:moveTo>
                    <a:pt x="1301" y="1"/>
                  </a:moveTo>
                  <a:lnTo>
                    <a:pt x="1301" y="1304"/>
                  </a:lnTo>
                  <a:lnTo>
                    <a:pt x="0" y="1304"/>
                  </a:lnTo>
                  <a:lnTo>
                    <a:pt x="0" y="2181"/>
                  </a:lnTo>
                  <a:lnTo>
                    <a:pt x="1301" y="2181"/>
                  </a:lnTo>
                  <a:lnTo>
                    <a:pt x="1301" y="3453"/>
                  </a:lnTo>
                  <a:lnTo>
                    <a:pt x="2180" y="3453"/>
                  </a:lnTo>
                  <a:lnTo>
                    <a:pt x="2180" y="2181"/>
                  </a:lnTo>
                  <a:lnTo>
                    <a:pt x="3481" y="2181"/>
                  </a:lnTo>
                  <a:lnTo>
                    <a:pt x="3481" y="1304"/>
                  </a:lnTo>
                  <a:lnTo>
                    <a:pt x="2180" y="1304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>
            <a:off x="4890375" y="1029338"/>
            <a:ext cx="881075" cy="3518213"/>
            <a:chOff x="4890375" y="1029338"/>
            <a:chExt cx="881075" cy="3518213"/>
          </a:xfrm>
        </p:grpSpPr>
        <p:sp>
          <p:nvSpPr>
            <p:cNvPr id="489" name="Google Shape;489;p35"/>
            <p:cNvSpPr/>
            <p:nvPr/>
          </p:nvSpPr>
          <p:spPr>
            <a:xfrm>
              <a:off x="4972850" y="2529213"/>
              <a:ext cx="162650" cy="85075"/>
            </a:xfrm>
            <a:custGeom>
              <a:avLst/>
              <a:gdLst/>
              <a:ahLst/>
              <a:cxnLst/>
              <a:rect l="l" t="t" r="r" b="b"/>
              <a:pathLst>
                <a:path w="6506" h="3403" extrusionOk="0">
                  <a:moveTo>
                    <a:pt x="1763" y="1"/>
                  </a:moveTo>
                  <a:cubicBezTo>
                    <a:pt x="1087" y="1"/>
                    <a:pt x="469" y="90"/>
                    <a:pt x="0" y="212"/>
                  </a:cubicBezTo>
                  <a:lnTo>
                    <a:pt x="430" y="1900"/>
                  </a:lnTo>
                  <a:cubicBezTo>
                    <a:pt x="480" y="1887"/>
                    <a:pt x="1058" y="1753"/>
                    <a:pt x="1799" y="1753"/>
                  </a:cubicBezTo>
                  <a:cubicBezTo>
                    <a:pt x="2879" y="1753"/>
                    <a:pt x="4304" y="2039"/>
                    <a:pt x="4942" y="3403"/>
                  </a:cubicBezTo>
                  <a:lnTo>
                    <a:pt x="6505" y="2666"/>
                  </a:lnTo>
                  <a:cubicBezTo>
                    <a:pt x="5560" y="576"/>
                    <a:pt x="3477" y="1"/>
                    <a:pt x="1763" y="1"/>
                  </a:cubicBezTo>
                  <a:close/>
                </a:path>
              </a:pathLst>
            </a:custGeom>
            <a:solidFill>
              <a:srgbClr val="EE1C25">
                <a:alpha val="1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890375" y="1029338"/>
              <a:ext cx="327600" cy="323725"/>
            </a:xfrm>
            <a:custGeom>
              <a:avLst/>
              <a:gdLst/>
              <a:ahLst/>
              <a:cxnLst/>
              <a:rect l="l" t="t" r="r" b="b"/>
              <a:pathLst>
                <a:path w="13104" h="12949" extrusionOk="0">
                  <a:moveTo>
                    <a:pt x="11201" y="1"/>
                  </a:moveTo>
                  <a:lnTo>
                    <a:pt x="9974" y="1260"/>
                  </a:lnTo>
                  <a:cubicBezTo>
                    <a:pt x="10862" y="2119"/>
                    <a:pt x="11262" y="3069"/>
                    <a:pt x="11046" y="3837"/>
                  </a:cubicBezTo>
                  <a:cubicBezTo>
                    <a:pt x="10924" y="4328"/>
                    <a:pt x="10526" y="4696"/>
                    <a:pt x="10064" y="4819"/>
                  </a:cubicBezTo>
                  <a:cubicBezTo>
                    <a:pt x="9972" y="4844"/>
                    <a:pt x="9878" y="4856"/>
                    <a:pt x="9783" y="4856"/>
                  </a:cubicBezTo>
                  <a:cubicBezTo>
                    <a:pt x="9411" y="4856"/>
                    <a:pt x="9034" y="4665"/>
                    <a:pt x="8714" y="4296"/>
                  </a:cubicBezTo>
                  <a:cubicBezTo>
                    <a:pt x="7844" y="3350"/>
                    <a:pt x="7020" y="3000"/>
                    <a:pt x="6336" y="3000"/>
                  </a:cubicBezTo>
                  <a:cubicBezTo>
                    <a:pt x="5912" y="3000"/>
                    <a:pt x="5542" y="3135"/>
                    <a:pt x="5248" y="3346"/>
                  </a:cubicBezTo>
                  <a:cubicBezTo>
                    <a:pt x="4173" y="4083"/>
                    <a:pt x="3776" y="6108"/>
                    <a:pt x="5248" y="8869"/>
                  </a:cubicBezTo>
                  <a:cubicBezTo>
                    <a:pt x="5707" y="9758"/>
                    <a:pt x="5555" y="10556"/>
                    <a:pt x="4848" y="10985"/>
                  </a:cubicBezTo>
                  <a:cubicBezTo>
                    <a:pt x="4594" y="11128"/>
                    <a:pt x="4259" y="11223"/>
                    <a:pt x="3886" y="11223"/>
                  </a:cubicBezTo>
                  <a:cubicBezTo>
                    <a:pt x="3132" y="11223"/>
                    <a:pt x="2222" y="10835"/>
                    <a:pt x="1505" y="9667"/>
                  </a:cubicBezTo>
                  <a:lnTo>
                    <a:pt x="0" y="10556"/>
                  </a:lnTo>
                  <a:cubicBezTo>
                    <a:pt x="1014" y="12244"/>
                    <a:pt x="2516" y="12949"/>
                    <a:pt x="3898" y="12949"/>
                  </a:cubicBezTo>
                  <a:cubicBezTo>
                    <a:pt x="4541" y="12949"/>
                    <a:pt x="5155" y="12797"/>
                    <a:pt x="5707" y="12490"/>
                  </a:cubicBezTo>
                  <a:cubicBezTo>
                    <a:pt x="6967" y="11753"/>
                    <a:pt x="7855" y="10065"/>
                    <a:pt x="6783" y="8072"/>
                  </a:cubicBezTo>
                  <a:cubicBezTo>
                    <a:pt x="5769" y="6169"/>
                    <a:pt x="5985" y="4942"/>
                    <a:pt x="6260" y="4758"/>
                  </a:cubicBezTo>
                  <a:cubicBezTo>
                    <a:pt x="6277" y="4747"/>
                    <a:pt x="6304" y="4740"/>
                    <a:pt x="6342" y="4740"/>
                  </a:cubicBezTo>
                  <a:cubicBezTo>
                    <a:pt x="6514" y="4740"/>
                    <a:pt x="6893" y="4885"/>
                    <a:pt x="7396" y="5462"/>
                  </a:cubicBezTo>
                  <a:cubicBezTo>
                    <a:pt x="8069" y="6208"/>
                    <a:pt x="8892" y="6595"/>
                    <a:pt x="9748" y="6595"/>
                  </a:cubicBezTo>
                  <a:cubicBezTo>
                    <a:pt x="9985" y="6595"/>
                    <a:pt x="10225" y="6566"/>
                    <a:pt x="10464" y="6505"/>
                  </a:cubicBezTo>
                  <a:cubicBezTo>
                    <a:pt x="11569" y="6260"/>
                    <a:pt x="12428" y="5401"/>
                    <a:pt x="12735" y="4296"/>
                  </a:cubicBezTo>
                  <a:cubicBezTo>
                    <a:pt x="13103" y="2885"/>
                    <a:pt x="12551" y="1321"/>
                    <a:pt x="11201" y="1"/>
                  </a:cubicBezTo>
                  <a:close/>
                </a:path>
              </a:pathLst>
            </a:custGeom>
            <a:solidFill>
              <a:srgbClr val="EE1C25">
                <a:alpha val="1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648675" y="4436225"/>
              <a:ext cx="122775" cy="111325"/>
            </a:xfrm>
            <a:custGeom>
              <a:avLst/>
              <a:gdLst/>
              <a:ahLst/>
              <a:cxnLst/>
              <a:rect l="l" t="t" r="r" b="b"/>
              <a:pathLst>
                <a:path w="4911" h="4453" extrusionOk="0">
                  <a:moveTo>
                    <a:pt x="2424" y="1752"/>
                  </a:moveTo>
                  <a:cubicBezTo>
                    <a:pt x="2640" y="1752"/>
                    <a:pt x="2824" y="1875"/>
                    <a:pt x="2915" y="1998"/>
                  </a:cubicBezTo>
                  <a:cubicBezTo>
                    <a:pt x="3008" y="2182"/>
                    <a:pt x="2578" y="2459"/>
                    <a:pt x="2485" y="2521"/>
                  </a:cubicBezTo>
                  <a:cubicBezTo>
                    <a:pt x="2245" y="2660"/>
                    <a:pt x="2084" y="2708"/>
                    <a:pt x="1983" y="2708"/>
                  </a:cubicBezTo>
                  <a:cubicBezTo>
                    <a:pt x="1929" y="2708"/>
                    <a:pt x="1893" y="2694"/>
                    <a:pt x="1871" y="2673"/>
                  </a:cubicBezTo>
                  <a:cubicBezTo>
                    <a:pt x="1810" y="2643"/>
                    <a:pt x="1749" y="2550"/>
                    <a:pt x="1749" y="2398"/>
                  </a:cubicBezTo>
                  <a:cubicBezTo>
                    <a:pt x="1749" y="2275"/>
                    <a:pt x="1780" y="1998"/>
                    <a:pt x="2087" y="1846"/>
                  </a:cubicBezTo>
                  <a:cubicBezTo>
                    <a:pt x="2210" y="1784"/>
                    <a:pt x="2301" y="1752"/>
                    <a:pt x="2424" y="1752"/>
                  </a:cubicBezTo>
                  <a:close/>
                  <a:moveTo>
                    <a:pt x="2409" y="1"/>
                  </a:moveTo>
                  <a:cubicBezTo>
                    <a:pt x="2007" y="1"/>
                    <a:pt x="1591" y="104"/>
                    <a:pt x="1196" y="341"/>
                  </a:cubicBezTo>
                  <a:cubicBezTo>
                    <a:pt x="460" y="771"/>
                    <a:pt x="1" y="1539"/>
                    <a:pt x="1" y="2398"/>
                  </a:cubicBezTo>
                  <a:cubicBezTo>
                    <a:pt x="1" y="3164"/>
                    <a:pt x="398" y="3839"/>
                    <a:pt x="983" y="4207"/>
                  </a:cubicBezTo>
                  <a:cubicBezTo>
                    <a:pt x="1196" y="4330"/>
                    <a:pt x="1535" y="4452"/>
                    <a:pt x="1965" y="4452"/>
                  </a:cubicBezTo>
                  <a:cubicBezTo>
                    <a:pt x="2333" y="4452"/>
                    <a:pt x="2824" y="4362"/>
                    <a:pt x="3344" y="4023"/>
                  </a:cubicBezTo>
                  <a:cubicBezTo>
                    <a:pt x="4787" y="3225"/>
                    <a:pt x="4910" y="1968"/>
                    <a:pt x="4419" y="1109"/>
                  </a:cubicBezTo>
                  <a:cubicBezTo>
                    <a:pt x="4044" y="463"/>
                    <a:pt x="3259" y="1"/>
                    <a:pt x="2409" y="1"/>
                  </a:cubicBezTo>
                  <a:close/>
                </a:path>
              </a:pathLst>
            </a:custGeom>
            <a:solidFill>
              <a:srgbClr val="EE1C25">
                <a:alpha val="14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KNN OutPut</a:t>
            </a:r>
            <a:endParaRPr dirty="0"/>
          </a:p>
        </p:txBody>
      </p:sp>
      <p:pic>
        <p:nvPicPr>
          <p:cNvPr id="16" name="صورة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86" y="1530774"/>
            <a:ext cx="4751493" cy="27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7"/>
          <p:cNvSpPr txBox="1">
            <a:spLocks noGrp="1"/>
          </p:cNvSpPr>
          <p:nvPr>
            <p:ph type="title"/>
          </p:nvPr>
        </p:nvSpPr>
        <p:spPr>
          <a:xfrm>
            <a:off x="1344563" y="458688"/>
            <a:ext cx="426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Neural </a:t>
            </a:r>
            <a:r>
              <a:rPr lang="en-US" dirty="0" smtClean="0"/>
              <a:t>Networks</a:t>
            </a:r>
            <a:br>
              <a:rPr lang="en-US" dirty="0" smtClean="0"/>
            </a:br>
            <a:r>
              <a:rPr lang="en-US" sz="1800" dirty="0" err="1" smtClean="0"/>
              <a:t>OutPut</a:t>
            </a:r>
            <a:endParaRPr lang="en-US" sz="1800" dirty="0"/>
          </a:p>
        </p:txBody>
      </p:sp>
      <p:sp>
        <p:nvSpPr>
          <p:cNvPr id="1125" name="Google Shape;1125;p57"/>
          <p:cNvSpPr txBox="1">
            <a:spLocks noGrp="1"/>
          </p:cNvSpPr>
          <p:nvPr>
            <p:ph type="title" idx="2"/>
          </p:nvPr>
        </p:nvSpPr>
        <p:spPr>
          <a:xfrm>
            <a:off x="160463" y="258422"/>
            <a:ext cx="1184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93" y="1661985"/>
            <a:ext cx="4570594" cy="230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3900388" y="1148230"/>
            <a:ext cx="41298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5</a:t>
            </a:r>
            <a:r>
              <a:rPr lang="en" baseline="30000" dirty="0" smtClean="0"/>
              <a:t>ST</a:t>
            </a:r>
            <a:r>
              <a:rPr lang="en" dirty="0" smtClean="0"/>
              <a:t> </a:t>
            </a:r>
            <a:r>
              <a:rPr lang="en-US" dirty="0"/>
              <a:t>Conclusion</a:t>
            </a:r>
            <a:endParaRPr dirty="0"/>
          </a:p>
        </p:txBody>
      </p:sp>
      <p:grpSp>
        <p:nvGrpSpPr>
          <p:cNvPr id="692" name="Google Shape;692;p44"/>
          <p:cNvGrpSpPr/>
          <p:nvPr/>
        </p:nvGrpSpPr>
        <p:grpSpPr>
          <a:xfrm>
            <a:off x="-454074" y="1006125"/>
            <a:ext cx="2997641" cy="4549203"/>
            <a:chOff x="-454074" y="1006125"/>
            <a:chExt cx="2997641" cy="4549203"/>
          </a:xfrm>
        </p:grpSpPr>
        <p:grpSp>
          <p:nvGrpSpPr>
            <p:cNvPr id="693" name="Google Shape;693;p44"/>
            <p:cNvGrpSpPr/>
            <p:nvPr/>
          </p:nvGrpSpPr>
          <p:grpSpPr>
            <a:xfrm>
              <a:off x="1278075" y="1006125"/>
              <a:ext cx="1265492" cy="4549203"/>
              <a:chOff x="11800750" y="1310925"/>
              <a:chExt cx="1265492" cy="4549203"/>
            </a:xfrm>
          </p:grpSpPr>
          <p:sp>
            <p:nvSpPr>
              <p:cNvPr id="694" name="Google Shape;694;p44"/>
              <p:cNvSpPr/>
              <p:nvPr/>
            </p:nvSpPr>
            <p:spPr>
              <a:xfrm>
                <a:off x="12399325" y="1321914"/>
                <a:ext cx="210475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4311" extrusionOk="0">
                    <a:moveTo>
                      <a:pt x="2662" y="0"/>
                    </a:moveTo>
                    <a:cubicBezTo>
                      <a:pt x="2533" y="0"/>
                      <a:pt x="2397" y="23"/>
                      <a:pt x="2264" y="61"/>
                    </a:cubicBezTo>
                    <a:cubicBezTo>
                      <a:pt x="1780" y="211"/>
                      <a:pt x="961" y="756"/>
                      <a:pt x="690" y="1393"/>
                    </a:cubicBezTo>
                    <a:cubicBezTo>
                      <a:pt x="537" y="1757"/>
                      <a:pt x="477" y="2149"/>
                      <a:pt x="387" y="2512"/>
                    </a:cubicBezTo>
                    <a:cubicBezTo>
                      <a:pt x="266" y="2936"/>
                      <a:pt x="85" y="3360"/>
                      <a:pt x="114" y="3816"/>
                    </a:cubicBezTo>
                    <a:cubicBezTo>
                      <a:pt x="1" y="3899"/>
                      <a:pt x="73" y="4090"/>
                      <a:pt x="205" y="4090"/>
                    </a:cubicBezTo>
                    <a:cubicBezTo>
                      <a:pt x="215" y="4090"/>
                      <a:pt x="225" y="4089"/>
                      <a:pt x="235" y="4087"/>
                    </a:cubicBezTo>
                    <a:cubicBezTo>
                      <a:pt x="258" y="4081"/>
                      <a:pt x="280" y="4079"/>
                      <a:pt x="302" y="4079"/>
                    </a:cubicBezTo>
                    <a:cubicBezTo>
                      <a:pt x="393" y="4079"/>
                      <a:pt x="471" y="4118"/>
                      <a:pt x="569" y="4118"/>
                    </a:cubicBezTo>
                    <a:cubicBezTo>
                      <a:pt x="719" y="4147"/>
                      <a:pt x="872" y="4179"/>
                      <a:pt x="1022" y="4179"/>
                    </a:cubicBezTo>
                    <a:cubicBezTo>
                      <a:pt x="1325" y="4239"/>
                      <a:pt x="1627" y="4269"/>
                      <a:pt x="1901" y="4300"/>
                    </a:cubicBezTo>
                    <a:cubicBezTo>
                      <a:pt x="1958" y="4307"/>
                      <a:pt x="2015" y="4310"/>
                      <a:pt x="2071" y="4310"/>
                    </a:cubicBezTo>
                    <a:cubicBezTo>
                      <a:pt x="2255" y="4310"/>
                      <a:pt x="2435" y="4272"/>
                      <a:pt x="2596" y="4179"/>
                    </a:cubicBezTo>
                    <a:cubicBezTo>
                      <a:pt x="2809" y="4058"/>
                      <a:pt x="2899" y="3816"/>
                      <a:pt x="2991" y="3602"/>
                    </a:cubicBezTo>
                    <a:cubicBezTo>
                      <a:pt x="3081" y="3360"/>
                      <a:pt x="3141" y="3118"/>
                      <a:pt x="3202" y="2876"/>
                    </a:cubicBezTo>
                    <a:cubicBezTo>
                      <a:pt x="3294" y="2544"/>
                      <a:pt x="3354" y="2210"/>
                      <a:pt x="3384" y="1907"/>
                    </a:cubicBezTo>
                    <a:cubicBezTo>
                      <a:pt x="3476" y="1422"/>
                      <a:pt x="3505" y="848"/>
                      <a:pt x="3323" y="425"/>
                    </a:cubicBezTo>
                    <a:cubicBezTo>
                      <a:pt x="3198" y="112"/>
                      <a:pt x="2945" y="0"/>
                      <a:pt x="2662" y="0"/>
                    </a:cubicBezTo>
                    <a:close/>
                  </a:path>
                </a:pathLst>
              </a:custGeom>
              <a:solidFill>
                <a:srgbClr val="FFB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4"/>
              <p:cNvSpPr/>
              <p:nvPr/>
            </p:nvSpPr>
            <p:spPr>
              <a:xfrm>
                <a:off x="12129762" y="1757572"/>
                <a:ext cx="936480" cy="4102556"/>
              </a:xfrm>
              <a:custGeom>
                <a:avLst/>
                <a:gdLst/>
                <a:ahLst/>
                <a:cxnLst/>
                <a:rect l="l" t="t" r="r" b="b"/>
                <a:pathLst>
                  <a:path w="15595" h="68319" extrusionOk="0">
                    <a:moveTo>
                      <a:pt x="14337" y="1"/>
                    </a:moveTo>
                    <a:cubicBezTo>
                      <a:pt x="14007" y="1"/>
                      <a:pt x="13669" y="105"/>
                      <a:pt x="13383" y="284"/>
                    </a:cubicBezTo>
                    <a:cubicBezTo>
                      <a:pt x="12870" y="618"/>
                      <a:pt x="12535" y="1192"/>
                      <a:pt x="12325" y="1768"/>
                    </a:cubicBezTo>
                    <a:lnTo>
                      <a:pt x="12325" y="1797"/>
                    </a:lnTo>
                    <a:lnTo>
                      <a:pt x="12325" y="1829"/>
                    </a:lnTo>
                    <a:cubicBezTo>
                      <a:pt x="12264" y="2282"/>
                      <a:pt x="11901" y="2677"/>
                      <a:pt x="11627" y="3040"/>
                    </a:cubicBezTo>
                    <a:cubicBezTo>
                      <a:pt x="11295" y="3464"/>
                      <a:pt x="10961" y="3917"/>
                      <a:pt x="10629" y="4341"/>
                    </a:cubicBezTo>
                    <a:cubicBezTo>
                      <a:pt x="9931" y="5249"/>
                      <a:pt x="9176" y="6128"/>
                      <a:pt x="8449" y="7005"/>
                    </a:cubicBezTo>
                    <a:cubicBezTo>
                      <a:pt x="7722" y="7884"/>
                      <a:pt x="7025" y="8761"/>
                      <a:pt x="6330" y="9670"/>
                    </a:cubicBezTo>
                    <a:cubicBezTo>
                      <a:pt x="5966" y="10154"/>
                      <a:pt x="5632" y="10638"/>
                      <a:pt x="5300" y="11094"/>
                    </a:cubicBezTo>
                    <a:cubicBezTo>
                      <a:pt x="4966" y="11578"/>
                      <a:pt x="4634" y="12031"/>
                      <a:pt x="4360" y="12516"/>
                    </a:cubicBezTo>
                    <a:cubicBezTo>
                      <a:pt x="3876" y="13455"/>
                      <a:pt x="3634" y="14453"/>
                      <a:pt x="3391" y="15483"/>
                    </a:cubicBezTo>
                    <a:cubicBezTo>
                      <a:pt x="3302" y="15483"/>
                      <a:pt x="3241" y="15483"/>
                      <a:pt x="3149" y="15514"/>
                    </a:cubicBezTo>
                    <a:cubicBezTo>
                      <a:pt x="2878" y="15575"/>
                      <a:pt x="2636" y="15635"/>
                      <a:pt x="2362" y="15696"/>
                    </a:cubicBezTo>
                    <a:cubicBezTo>
                      <a:pt x="1878" y="15846"/>
                      <a:pt x="1393" y="16028"/>
                      <a:pt x="969" y="16270"/>
                    </a:cubicBezTo>
                    <a:cubicBezTo>
                      <a:pt x="969" y="16301"/>
                      <a:pt x="1001" y="16331"/>
                      <a:pt x="1030" y="16362"/>
                    </a:cubicBezTo>
                    <a:cubicBezTo>
                      <a:pt x="1211" y="16665"/>
                      <a:pt x="1546" y="17573"/>
                      <a:pt x="1606" y="17755"/>
                    </a:cubicBezTo>
                    <a:cubicBezTo>
                      <a:pt x="1878" y="18389"/>
                      <a:pt x="2120" y="19208"/>
                      <a:pt x="2151" y="19298"/>
                    </a:cubicBezTo>
                    <a:cubicBezTo>
                      <a:pt x="2272" y="19693"/>
                      <a:pt x="2301" y="20238"/>
                      <a:pt x="2301" y="20630"/>
                    </a:cubicBezTo>
                    <a:cubicBezTo>
                      <a:pt x="2301" y="20661"/>
                      <a:pt x="2301" y="20690"/>
                      <a:pt x="2333" y="20722"/>
                    </a:cubicBezTo>
                    <a:cubicBezTo>
                      <a:pt x="2362" y="21085"/>
                      <a:pt x="2362" y="21478"/>
                      <a:pt x="2394" y="21841"/>
                    </a:cubicBezTo>
                    <a:lnTo>
                      <a:pt x="2394" y="22720"/>
                    </a:lnTo>
                    <a:lnTo>
                      <a:pt x="2394" y="23931"/>
                    </a:lnTo>
                    <a:cubicBezTo>
                      <a:pt x="2394" y="24900"/>
                      <a:pt x="2120" y="29684"/>
                      <a:pt x="1999" y="31893"/>
                    </a:cubicBezTo>
                    <a:cubicBezTo>
                      <a:pt x="1970" y="32801"/>
                      <a:pt x="1909" y="33741"/>
                      <a:pt x="1849" y="34650"/>
                    </a:cubicBezTo>
                    <a:cubicBezTo>
                      <a:pt x="1817" y="35558"/>
                      <a:pt x="0" y="61475"/>
                      <a:pt x="121" y="63563"/>
                    </a:cubicBezTo>
                    <a:lnTo>
                      <a:pt x="15321" y="68318"/>
                    </a:lnTo>
                    <a:cubicBezTo>
                      <a:pt x="15321" y="67318"/>
                      <a:pt x="13807" y="40674"/>
                      <a:pt x="13778" y="39676"/>
                    </a:cubicBezTo>
                    <a:cubicBezTo>
                      <a:pt x="13717" y="36769"/>
                      <a:pt x="13625" y="33862"/>
                      <a:pt x="13565" y="30985"/>
                    </a:cubicBezTo>
                    <a:cubicBezTo>
                      <a:pt x="13504" y="27533"/>
                      <a:pt x="13536" y="24082"/>
                      <a:pt x="13383" y="20661"/>
                    </a:cubicBezTo>
                    <a:cubicBezTo>
                      <a:pt x="13354" y="19722"/>
                      <a:pt x="13262" y="18784"/>
                      <a:pt x="13172" y="17844"/>
                    </a:cubicBezTo>
                    <a:lnTo>
                      <a:pt x="13080" y="16665"/>
                    </a:lnTo>
                    <a:cubicBezTo>
                      <a:pt x="13536" y="16241"/>
                      <a:pt x="13868" y="15756"/>
                      <a:pt x="14170" y="15211"/>
                    </a:cubicBezTo>
                    <a:cubicBezTo>
                      <a:pt x="14323" y="14877"/>
                      <a:pt x="14473" y="14545"/>
                      <a:pt x="14594" y="14182"/>
                    </a:cubicBezTo>
                    <a:cubicBezTo>
                      <a:pt x="14686" y="13819"/>
                      <a:pt x="14715" y="13424"/>
                      <a:pt x="14776" y="13032"/>
                    </a:cubicBezTo>
                    <a:cubicBezTo>
                      <a:pt x="14836" y="12184"/>
                      <a:pt x="14897" y="11336"/>
                      <a:pt x="14928" y="10488"/>
                    </a:cubicBezTo>
                    <a:cubicBezTo>
                      <a:pt x="14928" y="10064"/>
                      <a:pt x="14928" y="9609"/>
                      <a:pt x="14897" y="9185"/>
                    </a:cubicBezTo>
                    <a:cubicBezTo>
                      <a:pt x="14868" y="8732"/>
                      <a:pt x="14807" y="8308"/>
                      <a:pt x="14776" y="7884"/>
                    </a:cubicBezTo>
                    <a:cubicBezTo>
                      <a:pt x="14747" y="7400"/>
                      <a:pt x="14686" y="6884"/>
                      <a:pt x="14655" y="6400"/>
                    </a:cubicBezTo>
                    <a:lnTo>
                      <a:pt x="14655" y="5673"/>
                    </a:lnTo>
                    <a:cubicBezTo>
                      <a:pt x="14655" y="5402"/>
                      <a:pt x="14807" y="4643"/>
                      <a:pt x="15018" y="3948"/>
                    </a:cubicBezTo>
                    <a:cubicBezTo>
                      <a:pt x="15260" y="3222"/>
                      <a:pt x="15381" y="2524"/>
                      <a:pt x="15473" y="1768"/>
                    </a:cubicBezTo>
                    <a:cubicBezTo>
                      <a:pt x="15534" y="1192"/>
                      <a:pt x="15595" y="465"/>
                      <a:pt x="14989" y="162"/>
                    </a:cubicBezTo>
                    <a:cubicBezTo>
                      <a:pt x="14790" y="51"/>
                      <a:pt x="14566" y="1"/>
                      <a:pt x="14337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4"/>
              <p:cNvSpPr/>
              <p:nvPr/>
            </p:nvSpPr>
            <p:spPr>
              <a:xfrm>
                <a:off x="11880737" y="1450480"/>
                <a:ext cx="1081801" cy="970288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6158" extrusionOk="0">
                    <a:moveTo>
                      <a:pt x="8112" y="1"/>
                    </a:moveTo>
                    <a:cubicBezTo>
                      <a:pt x="8033" y="1"/>
                      <a:pt x="7953" y="3"/>
                      <a:pt x="7873" y="8"/>
                    </a:cubicBezTo>
                    <a:cubicBezTo>
                      <a:pt x="7417" y="40"/>
                      <a:pt x="6964" y="190"/>
                      <a:pt x="6541" y="371"/>
                    </a:cubicBezTo>
                    <a:cubicBezTo>
                      <a:pt x="6085" y="585"/>
                      <a:pt x="5632" y="766"/>
                      <a:pt x="5177" y="948"/>
                    </a:cubicBezTo>
                    <a:cubicBezTo>
                      <a:pt x="4724" y="1098"/>
                      <a:pt x="4268" y="1251"/>
                      <a:pt x="3816" y="1432"/>
                    </a:cubicBezTo>
                    <a:cubicBezTo>
                      <a:pt x="2968" y="1735"/>
                      <a:pt x="2210" y="2220"/>
                      <a:pt x="1575" y="2915"/>
                    </a:cubicBezTo>
                    <a:cubicBezTo>
                      <a:pt x="969" y="3581"/>
                      <a:pt x="606" y="4400"/>
                      <a:pt x="364" y="5276"/>
                    </a:cubicBezTo>
                    <a:cubicBezTo>
                      <a:pt x="90" y="6245"/>
                      <a:pt x="1" y="7246"/>
                      <a:pt x="182" y="8244"/>
                    </a:cubicBezTo>
                    <a:cubicBezTo>
                      <a:pt x="332" y="9152"/>
                      <a:pt x="606" y="10092"/>
                      <a:pt x="1120" y="10847"/>
                    </a:cubicBezTo>
                    <a:cubicBezTo>
                      <a:pt x="1180" y="10939"/>
                      <a:pt x="1241" y="11061"/>
                      <a:pt x="1333" y="11150"/>
                    </a:cubicBezTo>
                    <a:cubicBezTo>
                      <a:pt x="1301" y="11150"/>
                      <a:pt x="1333" y="11182"/>
                      <a:pt x="1333" y="11211"/>
                    </a:cubicBezTo>
                    <a:cubicBezTo>
                      <a:pt x="1907" y="12119"/>
                      <a:pt x="2815" y="12756"/>
                      <a:pt x="3663" y="13391"/>
                    </a:cubicBezTo>
                    <a:cubicBezTo>
                      <a:pt x="4087" y="13725"/>
                      <a:pt x="4542" y="14088"/>
                      <a:pt x="4995" y="14391"/>
                    </a:cubicBezTo>
                    <a:cubicBezTo>
                      <a:pt x="5451" y="14694"/>
                      <a:pt x="5935" y="14965"/>
                      <a:pt x="6419" y="15207"/>
                    </a:cubicBezTo>
                    <a:cubicBezTo>
                      <a:pt x="7509" y="15692"/>
                      <a:pt x="8660" y="15905"/>
                      <a:pt x="9840" y="16026"/>
                    </a:cubicBezTo>
                    <a:cubicBezTo>
                      <a:pt x="10477" y="16116"/>
                      <a:pt x="11143" y="16147"/>
                      <a:pt x="11777" y="16147"/>
                    </a:cubicBezTo>
                    <a:cubicBezTo>
                      <a:pt x="11912" y="16154"/>
                      <a:pt x="12046" y="16157"/>
                      <a:pt x="12181" y="16157"/>
                    </a:cubicBezTo>
                    <a:cubicBezTo>
                      <a:pt x="12652" y="16157"/>
                      <a:pt x="13123" y="16113"/>
                      <a:pt x="13594" y="15995"/>
                    </a:cubicBezTo>
                    <a:cubicBezTo>
                      <a:pt x="15382" y="15571"/>
                      <a:pt x="16895" y="13996"/>
                      <a:pt x="17440" y="12240"/>
                    </a:cubicBezTo>
                    <a:cubicBezTo>
                      <a:pt x="17864" y="10939"/>
                      <a:pt x="18015" y="9668"/>
                      <a:pt x="17985" y="8304"/>
                    </a:cubicBezTo>
                    <a:cubicBezTo>
                      <a:pt x="17985" y="7912"/>
                      <a:pt x="17954" y="7548"/>
                      <a:pt x="17954" y="7154"/>
                    </a:cubicBezTo>
                    <a:cubicBezTo>
                      <a:pt x="17925" y="6972"/>
                      <a:pt x="17925" y="6822"/>
                      <a:pt x="17893" y="6640"/>
                    </a:cubicBezTo>
                    <a:cubicBezTo>
                      <a:pt x="17864" y="6458"/>
                      <a:pt x="17804" y="6277"/>
                      <a:pt x="17833" y="6124"/>
                    </a:cubicBezTo>
                    <a:cubicBezTo>
                      <a:pt x="17864" y="6064"/>
                      <a:pt x="17833" y="6035"/>
                      <a:pt x="17804" y="6003"/>
                    </a:cubicBezTo>
                    <a:cubicBezTo>
                      <a:pt x="17772" y="5276"/>
                      <a:pt x="17470" y="4581"/>
                      <a:pt x="16956" y="4036"/>
                    </a:cubicBezTo>
                    <a:cubicBezTo>
                      <a:pt x="16380" y="3460"/>
                      <a:pt x="15684" y="3036"/>
                      <a:pt x="14958" y="2643"/>
                    </a:cubicBezTo>
                    <a:cubicBezTo>
                      <a:pt x="14018" y="2159"/>
                      <a:pt x="13080" y="1704"/>
                      <a:pt x="12112" y="1280"/>
                    </a:cubicBezTo>
                    <a:cubicBezTo>
                      <a:pt x="11627" y="1098"/>
                      <a:pt x="11143" y="887"/>
                      <a:pt x="10658" y="706"/>
                    </a:cubicBezTo>
                    <a:cubicBezTo>
                      <a:pt x="10203" y="493"/>
                      <a:pt x="9750" y="311"/>
                      <a:pt x="9266" y="161"/>
                    </a:cubicBezTo>
                    <a:cubicBezTo>
                      <a:pt x="8886" y="60"/>
                      <a:pt x="8508" y="1"/>
                      <a:pt x="8112" y="1"/>
                    </a:cubicBezTo>
                    <a:close/>
                  </a:path>
                </a:pathLst>
              </a:custGeom>
              <a:solidFill>
                <a:srgbClr val="FF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>
                <a:off x="11800750" y="1867342"/>
                <a:ext cx="778248" cy="934858"/>
              </a:xfrm>
              <a:custGeom>
                <a:avLst/>
                <a:gdLst/>
                <a:ahLst/>
                <a:cxnLst/>
                <a:rect l="l" t="t" r="r" b="b"/>
                <a:pathLst>
                  <a:path w="12960" h="15568" extrusionOk="0">
                    <a:moveTo>
                      <a:pt x="7883" y="0"/>
                    </a:moveTo>
                    <a:cubicBezTo>
                      <a:pt x="7781" y="0"/>
                      <a:pt x="7675" y="15"/>
                      <a:pt x="7570" y="30"/>
                    </a:cubicBezTo>
                    <a:cubicBezTo>
                      <a:pt x="7509" y="61"/>
                      <a:pt x="7449" y="90"/>
                      <a:pt x="7388" y="90"/>
                    </a:cubicBezTo>
                    <a:cubicBezTo>
                      <a:pt x="7206" y="151"/>
                      <a:pt x="6993" y="243"/>
                      <a:pt x="6812" y="333"/>
                    </a:cubicBezTo>
                    <a:cubicBezTo>
                      <a:pt x="6267" y="575"/>
                      <a:pt x="5782" y="909"/>
                      <a:pt x="5269" y="1212"/>
                    </a:cubicBezTo>
                    <a:lnTo>
                      <a:pt x="4995" y="1394"/>
                    </a:lnTo>
                    <a:cubicBezTo>
                      <a:pt x="4511" y="1696"/>
                      <a:pt x="4058" y="2028"/>
                      <a:pt x="3634" y="2392"/>
                    </a:cubicBezTo>
                    <a:cubicBezTo>
                      <a:pt x="3634" y="2392"/>
                      <a:pt x="2754" y="3058"/>
                      <a:pt x="2483" y="3300"/>
                    </a:cubicBezTo>
                    <a:cubicBezTo>
                      <a:pt x="1422" y="4240"/>
                      <a:pt x="0" y="5359"/>
                      <a:pt x="0" y="6933"/>
                    </a:cubicBezTo>
                    <a:cubicBezTo>
                      <a:pt x="0" y="7781"/>
                      <a:pt x="453" y="8539"/>
                      <a:pt x="969" y="9174"/>
                    </a:cubicBezTo>
                    <a:cubicBezTo>
                      <a:pt x="1241" y="9537"/>
                      <a:pt x="1514" y="9900"/>
                      <a:pt x="1725" y="10295"/>
                    </a:cubicBezTo>
                    <a:cubicBezTo>
                      <a:pt x="1967" y="10659"/>
                      <a:pt x="2180" y="11022"/>
                      <a:pt x="2423" y="11385"/>
                    </a:cubicBezTo>
                    <a:cubicBezTo>
                      <a:pt x="3331" y="12717"/>
                      <a:pt x="4450" y="13897"/>
                      <a:pt x="5843" y="14716"/>
                    </a:cubicBezTo>
                    <a:cubicBezTo>
                      <a:pt x="6540" y="15140"/>
                      <a:pt x="7235" y="15442"/>
                      <a:pt x="8054" y="15532"/>
                    </a:cubicBezTo>
                    <a:cubicBezTo>
                      <a:pt x="8248" y="15556"/>
                      <a:pt x="8443" y="15567"/>
                      <a:pt x="8639" y="15567"/>
                    </a:cubicBezTo>
                    <a:cubicBezTo>
                      <a:pt x="9209" y="15567"/>
                      <a:pt x="9783" y="15470"/>
                      <a:pt x="10324" y="15290"/>
                    </a:cubicBezTo>
                    <a:cubicBezTo>
                      <a:pt x="11021" y="15018"/>
                      <a:pt x="11627" y="14624"/>
                      <a:pt x="12080" y="14050"/>
                    </a:cubicBezTo>
                    <a:cubicBezTo>
                      <a:pt x="12564" y="13444"/>
                      <a:pt x="12807" y="12746"/>
                      <a:pt x="12867" y="11991"/>
                    </a:cubicBezTo>
                    <a:lnTo>
                      <a:pt x="12867" y="11959"/>
                    </a:lnTo>
                    <a:cubicBezTo>
                      <a:pt x="12959" y="10416"/>
                      <a:pt x="11930" y="9145"/>
                      <a:pt x="10929" y="8115"/>
                    </a:cubicBezTo>
                    <a:cubicBezTo>
                      <a:pt x="10416" y="7570"/>
                      <a:pt x="9810" y="7115"/>
                      <a:pt x="9113" y="6752"/>
                    </a:cubicBezTo>
                    <a:cubicBezTo>
                      <a:pt x="8386" y="6359"/>
                      <a:pt x="7659" y="6146"/>
                      <a:pt x="6843" y="5964"/>
                    </a:cubicBezTo>
                    <a:cubicBezTo>
                      <a:pt x="6540" y="5904"/>
                      <a:pt x="6238" y="5843"/>
                      <a:pt x="5903" y="5783"/>
                    </a:cubicBezTo>
                    <a:cubicBezTo>
                      <a:pt x="6238" y="5480"/>
                      <a:pt x="6540" y="5209"/>
                      <a:pt x="6812" y="4874"/>
                    </a:cubicBezTo>
                    <a:cubicBezTo>
                      <a:pt x="7570" y="4119"/>
                      <a:pt x="8386" y="3331"/>
                      <a:pt x="8720" y="2270"/>
                    </a:cubicBezTo>
                    <a:cubicBezTo>
                      <a:pt x="8870" y="1847"/>
                      <a:pt x="8963" y="1333"/>
                      <a:pt x="8810" y="878"/>
                    </a:cubicBezTo>
                    <a:cubicBezTo>
                      <a:pt x="8720" y="546"/>
                      <a:pt x="8539" y="183"/>
                      <a:pt x="8175" y="61"/>
                    </a:cubicBezTo>
                    <a:cubicBezTo>
                      <a:pt x="8084" y="15"/>
                      <a:pt x="7986" y="0"/>
                      <a:pt x="7883" y="0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12100638" y="1872746"/>
                <a:ext cx="187416" cy="12064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09" extrusionOk="0">
                    <a:moveTo>
                      <a:pt x="2394" y="0"/>
                    </a:moveTo>
                    <a:cubicBezTo>
                      <a:pt x="2212" y="61"/>
                      <a:pt x="1999" y="153"/>
                      <a:pt x="1818" y="243"/>
                    </a:cubicBezTo>
                    <a:cubicBezTo>
                      <a:pt x="1273" y="485"/>
                      <a:pt x="788" y="819"/>
                      <a:pt x="275" y="1122"/>
                    </a:cubicBezTo>
                    <a:lnTo>
                      <a:pt x="1" y="1304"/>
                    </a:lnTo>
                    <a:cubicBezTo>
                      <a:pt x="1" y="1364"/>
                      <a:pt x="1" y="1425"/>
                      <a:pt x="62" y="1454"/>
                    </a:cubicBezTo>
                    <a:cubicBezTo>
                      <a:pt x="416" y="1808"/>
                      <a:pt x="925" y="2009"/>
                      <a:pt x="1424" y="2009"/>
                    </a:cubicBezTo>
                    <a:cubicBezTo>
                      <a:pt x="1863" y="2009"/>
                      <a:pt x="2293" y="1854"/>
                      <a:pt x="2605" y="1514"/>
                    </a:cubicBezTo>
                    <a:cubicBezTo>
                      <a:pt x="2908" y="1151"/>
                      <a:pt x="3121" y="638"/>
                      <a:pt x="2818" y="214"/>
                    </a:cubicBezTo>
                    <a:cubicBezTo>
                      <a:pt x="2726" y="61"/>
                      <a:pt x="2576" y="0"/>
                      <a:pt x="2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12077099" y="1310925"/>
                <a:ext cx="212697" cy="572817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9539" extrusionOk="0">
                    <a:moveTo>
                      <a:pt x="1576" y="1"/>
                    </a:moveTo>
                    <a:cubicBezTo>
                      <a:pt x="1492" y="1"/>
                      <a:pt x="1410" y="10"/>
                      <a:pt x="1333" y="31"/>
                    </a:cubicBezTo>
                    <a:cubicBezTo>
                      <a:pt x="1030" y="123"/>
                      <a:pt x="756" y="273"/>
                      <a:pt x="546" y="515"/>
                    </a:cubicBezTo>
                    <a:cubicBezTo>
                      <a:pt x="364" y="729"/>
                      <a:pt x="211" y="1060"/>
                      <a:pt x="151" y="1242"/>
                    </a:cubicBezTo>
                    <a:cubicBezTo>
                      <a:pt x="30" y="1605"/>
                      <a:pt x="1" y="2061"/>
                      <a:pt x="1" y="2453"/>
                    </a:cubicBezTo>
                    <a:cubicBezTo>
                      <a:pt x="1" y="2938"/>
                      <a:pt x="61" y="3393"/>
                      <a:pt x="61" y="3877"/>
                    </a:cubicBezTo>
                    <a:lnTo>
                      <a:pt x="61" y="5270"/>
                    </a:lnTo>
                    <a:cubicBezTo>
                      <a:pt x="90" y="5876"/>
                      <a:pt x="122" y="6510"/>
                      <a:pt x="182" y="7116"/>
                    </a:cubicBezTo>
                    <a:cubicBezTo>
                      <a:pt x="243" y="7632"/>
                      <a:pt x="332" y="8145"/>
                      <a:pt x="546" y="8630"/>
                    </a:cubicBezTo>
                    <a:cubicBezTo>
                      <a:pt x="756" y="9114"/>
                      <a:pt x="1120" y="9509"/>
                      <a:pt x="1696" y="9538"/>
                    </a:cubicBezTo>
                    <a:lnTo>
                      <a:pt x="1938" y="9538"/>
                    </a:lnTo>
                    <a:cubicBezTo>
                      <a:pt x="2302" y="9478"/>
                      <a:pt x="2604" y="9175"/>
                      <a:pt x="2786" y="8843"/>
                    </a:cubicBezTo>
                    <a:cubicBezTo>
                      <a:pt x="3028" y="8448"/>
                      <a:pt x="3149" y="7995"/>
                      <a:pt x="3239" y="7540"/>
                    </a:cubicBezTo>
                    <a:cubicBezTo>
                      <a:pt x="3300" y="7269"/>
                      <a:pt x="3331" y="6995"/>
                      <a:pt x="3392" y="6724"/>
                    </a:cubicBezTo>
                    <a:cubicBezTo>
                      <a:pt x="3392" y="6542"/>
                      <a:pt x="3452" y="6026"/>
                      <a:pt x="3481" y="5905"/>
                    </a:cubicBezTo>
                    <a:cubicBezTo>
                      <a:pt x="3513" y="5602"/>
                      <a:pt x="3513" y="5270"/>
                      <a:pt x="3513" y="4936"/>
                    </a:cubicBezTo>
                    <a:cubicBezTo>
                      <a:pt x="3542" y="4633"/>
                      <a:pt x="3542" y="4241"/>
                      <a:pt x="3513" y="3938"/>
                    </a:cubicBezTo>
                    <a:cubicBezTo>
                      <a:pt x="3421" y="2574"/>
                      <a:pt x="3178" y="1363"/>
                      <a:pt x="2968" y="1000"/>
                    </a:cubicBezTo>
                    <a:cubicBezTo>
                      <a:pt x="2786" y="697"/>
                      <a:pt x="2694" y="455"/>
                      <a:pt x="2391" y="244"/>
                    </a:cubicBezTo>
                    <a:cubicBezTo>
                      <a:pt x="2159" y="105"/>
                      <a:pt x="1855" y="1"/>
                      <a:pt x="1576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>
                <a:off x="12118833" y="1709112"/>
                <a:ext cx="114696" cy="15667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609" extrusionOk="0">
                    <a:moveTo>
                      <a:pt x="788" y="1"/>
                    </a:moveTo>
                    <a:cubicBezTo>
                      <a:pt x="638" y="1"/>
                      <a:pt x="456" y="61"/>
                      <a:pt x="335" y="153"/>
                    </a:cubicBezTo>
                    <a:cubicBezTo>
                      <a:pt x="243" y="243"/>
                      <a:pt x="182" y="335"/>
                      <a:pt x="122" y="424"/>
                    </a:cubicBezTo>
                    <a:cubicBezTo>
                      <a:pt x="61" y="516"/>
                      <a:pt x="32" y="638"/>
                      <a:pt x="1" y="759"/>
                    </a:cubicBezTo>
                    <a:cubicBezTo>
                      <a:pt x="1" y="909"/>
                      <a:pt x="1" y="1425"/>
                      <a:pt x="93" y="1728"/>
                    </a:cubicBezTo>
                    <a:cubicBezTo>
                      <a:pt x="153" y="2030"/>
                      <a:pt x="303" y="2302"/>
                      <a:pt x="577" y="2483"/>
                    </a:cubicBezTo>
                    <a:cubicBezTo>
                      <a:pt x="707" y="2570"/>
                      <a:pt x="858" y="2609"/>
                      <a:pt x="1010" y="2609"/>
                    </a:cubicBezTo>
                    <a:cubicBezTo>
                      <a:pt x="1176" y="2609"/>
                      <a:pt x="1343" y="2563"/>
                      <a:pt x="1486" y="2483"/>
                    </a:cubicBezTo>
                    <a:cubicBezTo>
                      <a:pt x="1636" y="2423"/>
                      <a:pt x="1757" y="2241"/>
                      <a:pt x="1817" y="2091"/>
                    </a:cubicBezTo>
                    <a:cubicBezTo>
                      <a:pt x="1909" y="1909"/>
                      <a:pt x="1878" y="1728"/>
                      <a:pt x="1909" y="1606"/>
                    </a:cubicBezTo>
                    <a:lnTo>
                      <a:pt x="1909" y="1333"/>
                    </a:lnTo>
                    <a:lnTo>
                      <a:pt x="1909" y="1304"/>
                    </a:lnTo>
                    <a:cubicBezTo>
                      <a:pt x="1909" y="1183"/>
                      <a:pt x="1909" y="1030"/>
                      <a:pt x="1849" y="880"/>
                    </a:cubicBezTo>
                    <a:lnTo>
                      <a:pt x="1849" y="848"/>
                    </a:lnTo>
                    <a:cubicBezTo>
                      <a:pt x="1817" y="727"/>
                      <a:pt x="1788" y="485"/>
                      <a:pt x="1575" y="274"/>
                    </a:cubicBezTo>
                    <a:cubicBezTo>
                      <a:pt x="1454" y="182"/>
                      <a:pt x="1364" y="122"/>
                      <a:pt x="1212" y="61"/>
                    </a:cubicBezTo>
                    <a:cubicBezTo>
                      <a:pt x="1151" y="32"/>
                      <a:pt x="1091" y="32"/>
                      <a:pt x="1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4"/>
              <p:cNvSpPr/>
              <p:nvPr/>
            </p:nvSpPr>
            <p:spPr>
              <a:xfrm>
                <a:off x="12555214" y="1925530"/>
                <a:ext cx="185494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57" extrusionOk="0">
                    <a:moveTo>
                      <a:pt x="61" y="1"/>
                    </a:moveTo>
                    <a:cubicBezTo>
                      <a:pt x="32" y="1"/>
                      <a:pt x="0" y="30"/>
                      <a:pt x="0" y="61"/>
                    </a:cubicBezTo>
                    <a:cubicBezTo>
                      <a:pt x="274" y="575"/>
                      <a:pt x="727" y="756"/>
                      <a:pt x="1211" y="756"/>
                    </a:cubicBezTo>
                    <a:cubicBezTo>
                      <a:pt x="1635" y="756"/>
                      <a:pt x="2059" y="606"/>
                      <a:pt x="2423" y="454"/>
                    </a:cubicBezTo>
                    <a:cubicBezTo>
                      <a:pt x="2636" y="364"/>
                      <a:pt x="2878" y="211"/>
                      <a:pt x="3060" y="61"/>
                    </a:cubicBezTo>
                    <a:cubicBezTo>
                      <a:pt x="3089" y="30"/>
                      <a:pt x="3089" y="1"/>
                      <a:pt x="3028" y="1"/>
                    </a:cubicBezTo>
                    <a:cubicBezTo>
                      <a:pt x="2665" y="243"/>
                      <a:pt x="2272" y="454"/>
                      <a:pt x="1878" y="546"/>
                    </a:cubicBezTo>
                    <a:cubicBezTo>
                      <a:pt x="1667" y="606"/>
                      <a:pt x="1454" y="635"/>
                      <a:pt x="1243" y="635"/>
                    </a:cubicBezTo>
                    <a:cubicBezTo>
                      <a:pt x="1030" y="635"/>
                      <a:pt x="819" y="606"/>
                      <a:pt x="606" y="514"/>
                    </a:cubicBezTo>
                    <a:cubicBezTo>
                      <a:pt x="395" y="393"/>
                      <a:pt x="213" y="243"/>
                      <a:pt x="92" y="30"/>
                    </a:cubicBezTo>
                    <a:cubicBezTo>
                      <a:pt x="92" y="1"/>
                      <a:pt x="61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>
                <a:off x="12758842" y="1978193"/>
                <a:ext cx="69118" cy="9824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36" extrusionOk="0">
                    <a:moveTo>
                      <a:pt x="61" y="1"/>
                    </a:moveTo>
                    <a:cubicBezTo>
                      <a:pt x="32" y="1"/>
                      <a:pt x="0" y="32"/>
                      <a:pt x="32" y="61"/>
                    </a:cubicBezTo>
                    <a:cubicBezTo>
                      <a:pt x="153" y="698"/>
                      <a:pt x="424" y="1333"/>
                      <a:pt x="1061" y="1606"/>
                    </a:cubicBezTo>
                    <a:lnTo>
                      <a:pt x="1061" y="1636"/>
                    </a:lnTo>
                    <a:cubicBezTo>
                      <a:pt x="1122" y="1636"/>
                      <a:pt x="1151" y="1546"/>
                      <a:pt x="1090" y="1514"/>
                    </a:cubicBezTo>
                    <a:cubicBezTo>
                      <a:pt x="516" y="1243"/>
                      <a:pt x="243" y="638"/>
                      <a:pt x="92" y="32"/>
                    </a:cubicBezTo>
                    <a:cubicBezTo>
                      <a:pt x="92" y="32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12386174" y="1850948"/>
                <a:ext cx="83710" cy="4918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19" extrusionOk="0">
                    <a:moveTo>
                      <a:pt x="61" y="0"/>
                    </a:moveTo>
                    <a:cubicBezTo>
                      <a:pt x="30" y="0"/>
                      <a:pt x="1" y="92"/>
                      <a:pt x="61" y="92"/>
                    </a:cubicBezTo>
                    <a:cubicBezTo>
                      <a:pt x="304" y="153"/>
                      <a:pt x="575" y="213"/>
                      <a:pt x="788" y="363"/>
                    </a:cubicBezTo>
                    <a:cubicBezTo>
                      <a:pt x="970" y="485"/>
                      <a:pt x="1091" y="698"/>
                      <a:pt x="1272" y="819"/>
                    </a:cubicBezTo>
                    <a:lnTo>
                      <a:pt x="1301" y="819"/>
                    </a:lnTo>
                    <a:cubicBezTo>
                      <a:pt x="1362" y="819"/>
                      <a:pt x="1394" y="758"/>
                      <a:pt x="1333" y="727"/>
                    </a:cubicBezTo>
                    <a:cubicBezTo>
                      <a:pt x="1120" y="606"/>
                      <a:pt x="1030" y="395"/>
                      <a:pt x="817" y="274"/>
                    </a:cubicBezTo>
                    <a:cubicBezTo>
                      <a:pt x="606" y="121"/>
                      <a:pt x="333" y="6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>
                <a:off x="12055301" y="1832754"/>
                <a:ext cx="114515" cy="5458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909" extrusionOk="0">
                    <a:moveTo>
                      <a:pt x="61" y="0"/>
                    </a:moveTo>
                    <a:cubicBezTo>
                      <a:pt x="0" y="32"/>
                      <a:pt x="29" y="92"/>
                      <a:pt x="61" y="121"/>
                    </a:cubicBezTo>
                    <a:cubicBezTo>
                      <a:pt x="424" y="121"/>
                      <a:pt x="787" y="243"/>
                      <a:pt x="1059" y="456"/>
                    </a:cubicBezTo>
                    <a:cubicBezTo>
                      <a:pt x="1301" y="606"/>
                      <a:pt x="1483" y="909"/>
                      <a:pt x="1817" y="909"/>
                    </a:cubicBezTo>
                    <a:lnTo>
                      <a:pt x="1846" y="909"/>
                    </a:lnTo>
                    <a:cubicBezTo>
                      <a:pt x="1877" y="909"/>
                      <a:pt x="1906" y="848"/>
                      <a:pt x="1906" y="819"/>
                    </a:cubicBezTo>
                    <a:cubicBezTo>
                      <a:pt x="1877" y="819"/>
                      <a:pt x="1817" y="819"/>
                      <a:pt x="1785" y="788"/>
                    </a:cubicBezTo>
                    <a:cubicBezTo>
                      <a:pt x="1664" y="788"/>
                      <a:pt x="1543" y="727"/>
                      <a:pt x="1422" y="637"/>
                    </a:cubicBezTo>
                    <a:lnTo>
                      <a:pt x="1240" y="456"/>
                    </a:lnTo>
                    <a:cubicBezTo>
                      <a:pt x="1180" y="395"/>
                      <a:pt x="1090" y="335"/>
                      <a:pt x="1030" y="303"/>
                    </a:cubicBezTo>
                    <a:cubicBezTo>
                      <a:pt x="756" y="121"/>
                      <a:pt x="424" y="0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4"/>
              <p:cNvSpPr/>
              <p:nvPr/>
            </p:nvSpPr>
            <p:spPr>
              <a:xfrm>
                <a:off x="12162489" y="1880012"/>
                <a:ext cx="7326" cy="19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3" extrusionOk="0">
                    <a:moveTo>
                      <a:pt x="0" y="1"/>
                    </a:moveTo>
                    <a:cubicBezTo>
                      <a:pt x="10" y="11"/>
                      <a:pt x="23" y="17"/>
                      <a:pt x="37" y="22"/>
                    </a:cubicBezTo>
                    <a:lnTo>
                      <a:pt x="37" y="22"/>
                    </a:lnTo>
                    <a:cubicBezTo>
                      <a:pt x="27" y="13"/>
                      <a:pt x="20" y="1"/>
                      <a:pt x="0" y="1"/>
                    </a:cubicBezTo>
                    <a:close/>
                    <a:moveTo>
                      <a:pt x="37" y="22"/>
                    </a:moveTo>
                    <a:cubicBezTo>
                      <a:pt x="43" y="28"/>
                      <a:pt x="50" y="32"/>
                      <a:pt x="61" y="32"/>
                    </a:cubicBezTo>
                    <a:lnTo>
                      <a:pt x="121" y="32"/>
                    </a:lnTo>
                    <a:cubicBezTo>
                      <a:pt x="102" y="32"/>
                      <a:pt x="67" y="32"/>
                      <a:pt x="37" y="22"/>
                    </a:cubicBezTo>
                    <a:close/>
                  </a:path>
                </a:pathLst>
              </a:custGeom>
              <a:solidFill>
                <a:srgbClr val="B72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4"/>
              <p:cNvSpPr/>
              <p:nvPr/>
            </p:nvSpPr>
            <p:spPr>
              <a:xfrm>
                <a:off x="12297000" y="1925530"/>
                <a:ext cx="78365" cy="22554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3756" extrusionOk="0">
                    <a:moveTo>
                      <a:pt x="1212" y="1"/>
                    </a:moveTo>
                    <a:cubicBezTo>
                      <a:pt x="849" y="333"/>
                      <a:pt x="638" y="817"/>
                      <a:pt x="485" y="1241"/>
                    </a:cubicBezTo>
                    <a:cubicBezTo>
                      <a:pt x="456" y="1301"/>
                      <a:pt x="456" y="1333"/>
                      <a:pt x="425" y="1362"/>
                    </a:cubicBezTo>
                    <a:cubicBezTo>
                      <a:pt x="425" y="1423"/>
                      <a:pt x="396" y="1454"/>
                      <a:pt x="396" y="1515"/>
                    </a:cubicBezTo>
                    <a:cubicBezTo>
                      <a:pt x="243" y="1907"/>
                      <a:pt x="122" y="2331"/>
                      <a:pt x="61" y="2755"/>
                    </a:cubicBezTo>
                    <a:cubicBezTo>
                      <a:pt x="32" y="3058"/>
                      <a:pt x="1" y="3392"/>
                      <a:pt x="32" y="3695"/>
                    </a:cubicBezTo>
                    <a:cubicBezTo>
                      <a:pt x="32" y="3724"/>
                      <a:pt x="32" y="3755"/>
                      <a:pt x="61" y="3755"/>
                    </a:cubicBezTo>
                    <a:cubicBezTo>
                      <a:pt x="93" y="3755"/>
                      <a:pt x="122" y="3724"/>
                      <a:pt x="122" y="3695"/>
                    </a:cubicBezTo>
                    <a:cubicBezTo>
                      <a:pt x="122" y="3179"/>
                      <a:pt x="154" y="2634"/>
                      <a:pt x="304" y="2120"/>
                    </a:cubicBezTo>
                    <a:cubicBezTo>
                      <a:pt x="364" y="1878"/>
                      <a:pt x="456" y="1636"/>
                      <a:pt x="546" y="1423"/>
                    </a:cubicBezTo>
                    <a:cubicBezTo>
                      <a:pt x="638" y="1180"/>
                      <a:pt x="728" y="970"/>
                      <a:pt x="820" y="756"/>
                    </a:cubicBezTo>
                    <a:cubicBezTo>
                      <a:pt x="941" y="514"/>
                      <a:pt x="1091" y="272"/>
                      <a:pt x="1273" y="61"/>
                    </a:cubicBezTo>
                    <a:cubicBezTo>
                      <a:pt x="1304" y="30"/>
                      <a:pt x="1273" y="1"/>
                      <a:pt x="1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4"/>
              <p:cNvSpPr/>
              <p:nvPr/>
            </p:nvSpPr>
            <p:spPr>
              <a:xfrm>
                <a:off x="12320720" y="2007317"/>
                <a:ext cx="1801" cy="9188"/>
              </a:xfrm>
              <a:custGeom>
                <a:avLst/>
                <a:gdLst/>
                <a:ahLst/>
                <a:cxnLst/>
                <a:rect l="l" t="t" r="r" b="b"/>
                <a:pathLst>
                  <a:path w="30" h="153" extrusionOk="0">
                    <a:moveTo>
                      <a:pt x="30" y="0"/>
                    </a:moveTo>
                    <a:cubicBezTo>
                      <a:pt x="30" y="61"/>
                      <a:pt x="1" y="92"/>
                      <a:pt x="1" y="153"/>
                    </a:cubicBezTo>
                    <a:cubicBezTo>
                      <a:pt x="1" y="92"/>
                      <a:pt x="30" y="61"/>
                      <a:pt x="30" y="0"/>
                    </a:cubicBezTo>
                    <a:close/>
                  </a:path>
                </a:pathLst>
              </a:custGeom>
              <a:solidFill>
                <a:srgbClr val="B72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4"/>
              <p:cNvSpPr/>
              <p:nvPr/>
            </p:nvSpPr>
            <p:spPr>
              <a:xfrm>
                <a:off x="12071574" y="2209203"/>
                <a:ext cx="187176" cy="2948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91" extrusionOk="0">
                    <a:moveTo>
                      <a:pt x="32" y="0"/>
                    </a:moveTo>
                    <a:cubicBezTo>
                      <a:pt x="1" y="0"/>
                      <a:pt x="1" y="90"/>
                      <a:pt x="32" y="90"/>
                    </a:cubicBezTo>
                    <a:cubicBezTo>
                      <a:pt x="1061" y="121"/>
                      <a:pt x="2091" y="90"/>
                      <a:pt x="3060" y="484"/>
                    </a:cubicBezTo>
                    <a:cubicBezTo>
                      <a:pt x="3064" y="488"/>
                      <a:pt x="3068" y="490"/>
                      <a:pt x="3072" y="490"/>
                    </a:cubicBezTo>
                    <a:cubicBezTo>
                      <a:pt x="3096" y="490"/>
                      <a:pt x="3116" y="420"/>
                      <a:pt x="3089" y="392"/>
                    </a:cubicBezTo>
                    <a:cubicBezTo>
                      <a:pt x="2120" y="0"/>
                      <a:pt x="1061" y="29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4"/>
              <p:cNvSpPr/>
              <p:nvPr/>
            </p:nvSpPr>
            <p:spPr>
              <a:xfrm>
                <a:off x="12488679" y="2388630"/>
                <a:ext cx="82088" cy="1850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3082" extrusionOk="0">
                    <a:moveTo>
                      <a:pt x="60" y="1"/>
                    </a:moveTo>
                    <a:cubicBezTo>
                      <a:pt x="32" y="1"/>
                      <a:pt x="1" y="45"/>
                      <a:pt x="50" y="69"/>
                    </a:cubicBezTo>
                    <a:cubicBezTo>
                      <a:pt x="413" y="403"/>
                      <a:pt x="655" y="888"/>
                      <a:pt x="837" y="1340"/>
                    </a:cubicBezTo>
                    <a:cubicBezTo>
                      <a:pt x="1079" y="1885"/>
                      <a:pt x="1200" y="2462"/>
                      <a:pt x="1261" y="3036"/>
                    </a:cubicBezTo>
                    <a:cubicBezTo>
                      <a:pt x="1261" y="3066"/>
                      <a:pt x="1291" y="3081"/>
                      <a:pt x="1318" y="3081"/>
                    </a:cubicBezTo>
                    <a:cubicBezTo>
                      <a:pt x="1344" y="3081"/>
                      <a:pt x="1366" y="3066"/>
                      <a:pt x="1351" y="3036"/>
                    </a:cubicBezTo>
                    <a:cubicBezTo>
                      <a:pt x="1261" y="2128"/>
                      <a:pt x="1019" y="1251"/>
                      <a:pt x="534" y="493"/>
                    </a:cubicBezTo>
                    <a:cubicBezTo>
                      <a:pt x="413" y="311"/>
                      <a:pt x="261" y="129"/>
                      <a:pt x="79" y="8"/>
                    </a:cubicBezTo>
                    <a:cubicBezTo>
                      <a:pt x="74" y="3"/>
                      <a:pt x="67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4"/>
              <p:cNvSpPr/>
              <p:nvPr/>
            </p:nvSpPr>
            <p:spPr>
              <a:xfrm>
                <a:off x="12728517" y="2737816"/>
                <a:ext cx="119019" cy="40834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680" extrusionOk="0">
                    <a:moveTo>
                      <a:pt x="68" y="1"/>
                    </a:moveTo>
                    <a:cubicBezTo>
                      <a:pt x="38" y="1"/>
                      <a:pt x="0" y="71"/>
                      <a:pt x="52" y="99"/>
                    </a:cubicBezTo>
                    <a:cubicBezTo>
                      <a:pt x="324" y="249"/>
                      <a:pt x="627" y="401"/>
                      <a:pt x="929" y="491"/>
                    </a:cubicBezTo>
                    <a:lnTo>
                      <a:pt x="1930" y="673"/>
                    </a:lnTo>
                    <a:cubicBezTo>
                      <a:pt x="1934" y="677"/>
                      <a:pt x="1938" y="679"/>
                      <a:pt x="1942" y="679"/>
                    </a:cubicBezTo>
                    <a:cubicBezTo>
                      <a:pt x="1966" y="679"/>
                      <a:pt x="1981" y="612"/>
                      <a:pt x="1930" y="612"/>
                    </a:cubicBezTo>
                    <a:cubicBezTo>
                      <a:pt x="1627" y="522"/>
                      <a:pt x="1293" y="491"/>
                      <a:pt x="990" y="401"/>
                    </a:cubicBezTo>
                    <a:cubicBezTo>
                      <a:pt x="658" y="309"/>
                      <a:pt x="355" y="188"/>
                      <a:pt x="82" y="7"/>
                    </a:cubicBezTo>
                    <a:cubicBezTo>
                      <a:pt x="78" y="3"/>
                      <a:pt x="73" y="1"/>
                      <a:pt x="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4"/>
              <p:cNvSpPr/>
              <p:nvPr/>
            </p:nvSpPr>
            <p:spPr>
              <a:xfrm>
                <a:off x="12297000" y="2748745"/>
                <a:ext cx="174385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86" extrusionOk="0">
                    <a:moveTo>
                      <a:pt x="2841" y="0"/>
                    </a:moveTo>
                    <a:cubicBezTo>
                      <a:pt x="2834" y="0"/>
                      <a:pt x="2826" y="2"/>
                      <a:pt x="2818" y="6"/>
                    </a:cubicBezTo>
                    <a:cubicBezTo>
                      <a:pt x="1970" y="491"/>
                      <a:pt x="1030" y="733"/>
                      <a:pt x="61" y="793"/>
                    </a:cubicBezTo>
                    <a:cubicBezTo>
                      <a:pt x="1" y="793"/>
                      <a:pt x="1" y="885"/>
                      <a:pt x="61" y="885"/>
                    </a:cubicBezTo>
                    <a:cubicBezTo>
                      <a:pt x="1030" y="825"/>
                      <a:pt x="2031" y="583"/>
                      <a:pt x="2879" y="98"/>
                    </a:cubicBezTo>
                    <a:cubicBezTo>
                      <a:pt x="2904" y="71"/>
                      <a:pt x="2885" y="0"/>
                      <a:pt x="2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4"/>
              <p:cNvSpPr/>
              <p:nvPr/>
            </p:nvSpPr>
            <p:spPr>
              <a:xfrm>
                <a:off x="12413377" y="1316150"/>
                <a:ext cx="431039" cy="649861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10822" extrusionOk="0">
                    <a:moveTo>
                      <a:pt x="2783" y="1"/>
                    </a:moveTo>
                    <a:cubicBezTo>
                      <a:pt x="2438" y="1"/>
                      <a:pt x="1781" y="136"/>
                      <a:pt x="1425" y="521"/>
                    </a:cubicBezTo>
                    <a:cubicBezTo>
                      <a:pt x="1091" y="852"/>
                      <a:pt x="970" y="1368"/>
                      <a:pt x="848" y="1821"/>
                    </a:cubicBezTo>
                    <a:cubicBezTo>
                      <a:pt x="827" y="1800"/>
                      <a:pt x="802" y="1790"/>
                      <a:pt x="779" y="1790"/>
                    </a:cubicBezTo>
                    <a:cubicBezTo>
                      <a:pt x="736" y="1790"/>
                      <a:pt x="698" y="1824"/>
                      <a:pt x="698" y="1882"/>
                    </a:cubicBezTo>
                    <a:cubicBezTo>
                      <a:pt x="698" y="2095"/>
                      <a:pt x="698" y="2277"/>
                      <a:pt x="667" y="2487"/>
                    </a:cubicBezTo>
                    <a:cubicBezTo>
                      <a:pt x="606" y="2822"/>
                      <a:pt x="546" y="3185"/>
                      <a:pt x="485" y="3517"/>
                    </a:cubicBezTo>
                    <a:cubicBezTo>
                      <a:pt x="485" y="3577"/>
                      <a:pt x="456" y="3638"/>
                      <a:pt x="456" y="3698"/>
                    </a:cubicBezTo>
                    <a:cubicBezTo>
                      <a:pt x="303" y="4304"/>
                      <a:pt x="214" y="4880"/>
                      <a:pt x="182" y="5486"/>
                    </a:cubicBezTo>
                    <a:cubicBezTo>
                      <a:pt x="122" y="6000"/>
                      <a:pt x="93" y="6515"/>
                      <a:pt x="32" y="7060"/>
                    </a:cubicBezTo>
                    <a:cubicBezTo>
                      <a:pt x="1" y="7484"/>
                      <a:pt x="1" y="7908"/>
                      <a:pt x="61" y="8332"/>
                    </a:cubicBezTo>
                    <a:cubicBezTo>
                      <a:pt x="122" y="8724"/>
                      <a:pt x="243" y="9119"/>
                      <a:pt x="546" y="9391"/>
                    </a:cubicBezTo>
                    <a:cubicBezTo>
                      <a:pt x="745" y="9611"/>
                      <a:pt x="997" y="9712"/>
                      <a:pt x="1267" y="9712"/>
                    </a:cubicBezTo>
                    <a:cubicBezTo>
                      <a:pt x="1407" y="9712"/>
                      <a:pt x="1552" y="9685"/>
                      <a:pt x="1696" y="9633"/>
                    </a:cubicBezTo>
                    <a:cubicBezTo>
                      <a:pt x="2030" y="9543"/>
                      <a:pt x="2273" y="9330"/>
                      <a:pt x="2483" y="9088"/>
                    </a:cubicBezTo>
                    <a:lnTo>
                      <a:pt x="2483" y="9088"/>
                    </a:lnTo>
                    <a:cubicBezTo>
                      <a:pt x="2454" y="9422"/>
                      <a:pt x="2483" y="9754"/>
                      <a:pt x="2575" y="10057"/>
                    </a:cubicBezTo>
                    <a:cubicBezTo>
                      <a:pt x="2688" y="10479"/>
                      <a:pt x="3008" y="10821"/>
                      <a:pt x="3463" y="10821"/>
                    </a:cubicBezTo>
                    <a:cubicBezTo>
                      <a:pt x="3499" y="10821"/>
                      <a:pt x="3536" y="10819"/>
                      <a:pt x="3573" y="10815"/>
                    </a:cubicBezTo>
                    <a:cubicBezTo>
                      <a:pt x="4089" y="10783"/>
                      <a:pt x="4603" y="10452"/>
                      <a:pt x="4966" y="10057"/>
                    </a:cubicBezTo>
                    <a:cubicBezTo>
                      <a:pt x="5179" y="9814"/>
                      <a:pt x="5330" y="9543"/>
                      <a:pt x="5511" y="9301"/>
                    </a:cubicBezTo>
                    <a:cubicBezTo>
                      <a:pt x="5664" y="9027"/>
                      <a:pt x="5814" y="8756"/>
                      <a:pt x="5935" y="8482"/>
                    </a:cubicBezTo>
                    <a:cubicBezTo>
                      <a:pt x="6209" y="7908"/>
                      <a:pt x="6359" y="7271"/>
                      <a:pt x="6541" y="6637"/>
                    </a:cubicBezTo>
                    <a:cubicBezTo>
                      <a:pt x="6722" y="5970"/>
                      <a:pt x="6935" y="5304"/>
                      <a:pt x="7057" y="4607"/>
                    </a:cubicBezTo>
                    <a:cubicBezTo>
                      <a:pt x="7146" y="3972"/>
                      <a:pt x="7178" y="3306"/>
                      <a:pt x="7117" y="2669"/>
                    </a:cubicBezTo>
                    <a:cubicBezTo>
                      <a:pt x="7086" y="2156"/>
                      <a:pt x="6935" y="1640"/>
                      <a:pt x="6512" y="1308"/>
                    </a:cubicBezTo>
                    <a:cubicBezTo>
                      <a:pt x="6223" y="1072"/>
                      <a:pt x="5891" y="945"/>
                      <a:pt x="5555" y="945"/>
                    </a:cubicBezTo>
                    <a:cubicBezTo>
                      <a:pt x="5327" y="945"/>
                      <a:pt x="5097" y="1004"/>
                      <a:pt x="4877" y="1126"/>
                    </a:cubicBezTo>
                    <a:cubicBezTo>
                      <a:pt x="4634" y="1276"/>
                      <a:pt x="4421" y="1458"/>
                      <a:pt x="4240" y="1671"/>
                    </a:cubicBezTo>
                    <a:cubicBezTo>
                      <a:pt x="4210" y="1489"/>
                      <a:pt x="4150" y="1276"/>
                      <a:pt x="4089" y="1095"/>
                    </a:cubicBezTo>
                    <a:cubicBezTo>
                      <a:pt x="3876" y="550"/>
                      <a:pt x="3484" y="65"/>
                      <a:pt x="2878" y="5"/>
                    </a:cubicBezTo>
                    <a:cubicBezTo>
                      <a:pt x="2850" y="2"/>
                      <a:pt x="2818" y="1"/>
                      <a:pt x="2783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4"/>
              <p:cNvSpPr/>
              <p:nvPr/>
            </p:nvSpPr>
            <p:spPr>
              <a:xfrm>
                <a:off x="12777037" y="1716078"/>
                <a:ext cx="285538" cy="364323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6067" extrusionOk="0">
                    <a:moveTo>
                      <a:pt x="3302" y="1"/>
                    </a:moveTo>
                    <a:cubicBezTo>
                      <a:pt x="3195" y="1"/>
                      <a:pt x="3084" y="13"/>
                      <a:pt x="2967" y="37"/>
                    </a:cubicBezTo>
                    <a:cubicBezTo>
                      <a:pt x="2362" y="158"/>
                      <a:pt x="1877" y="703"/>
                      <a:pt x="1546" y="1217"/>
                    </a:cubicBezTo>
                    <a:cubicBezTo>
                      <a:pt x="1211" y="1672"/>
                      <a:pt x="666" y="2852"/>
                      <a:pt x="485" y="3368"/>
                    </a:cubicBezTo>
                    <a:cubicBezTo>
                      <a:pt x="213" y="4123"/>
                      <a:pt x="0" y="4760"/>
                      <a:pt x="182" y="5334"/>
                    </a:cubicBezTo>
                    <a:cubicBezTo>
                      <a:pt x="311" y="5744"/>
                      <a:pt x="633" y="6066"/>
                      <a:pt x="1095" y="6066"/>
                    </a:cubicBezTo>
                    <a:cubicBezTo>
                      <a:pt x="1180" y="6066"/>
                      <a:pt x="1270" y="6055"/>
                      <a:pt x="1364" y="6032"/>
                    </a:cubicBezTo>
                    <a:cubicBezTo>
                      <a:pt x="1848" y="5911"/>
                      <a:pt x="2091" y="5729"/>
                      <a:pt x="2483" y="5334"/>
                    </a:cubicBezTo>
                    <a:cubicBezTo>
                      <a:pt x="2696" y="5153"/>
                      <a:pt x="2907" y="4789"/>
                      <a:pt x="3059" y="4608"/>
                    </a:cubicBezTo>
                    <a:cubicBezTo>
                      <a:pt x="3270" y="4366"/>
                      <a:pt x="3755" y="3428"/>
                      <a:pt x="3907" y="3033"/>
                    </a:cubicBezTo>
                    <a:cubicBezTo>
                      <a:pt x="4210" y="2459"/>
                      <a:pt x="4513" y="2944"/>
                      <a:pt x="4634" y="2307"/>
                    </a:cubicBezTo>
                    <a:cubicBezTo>
                      <a:pt x="4755" y="1733"/>
                      <a:pt x="4755" y="1035"/>
                      <a:pt x="4392" y="551"/>
                    </a:cubicBezTo>
                    <a:cubicBezTo>
                      <a:pt x="4077" y="189"/>
                      <a:pt x="3725" y="1"/>
                      <a:pt x="3302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>
                <a:off x="12442501" y="1720041"/>
                <a:ext cx="116377" cy="165798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761" extrusionOk="0">
                    <a:moveTo>
                      <a:pt x="1122" y="0"/>
                    </a:moveTo>
                    <a:cubicBezTo>
                      <a:pt x="879" y="0"/>
                      <a:pt x="606" y="92"/>
                      <a:pt x="424" y="303"/>
                    </a:cubicBezTo>
                    <a:cubicBezTo>
                      <a:pt x="242" y="516"/>
                      <a:pt x="121" y="787"/>
                      <a:pt x="61" y="1061"/>
                    </a:cubicBezTo>
                    <a:cubicBezTo>
                      <a:pt x="0" y="1243"/>
                      <a:pt x="0" y="1424"/>
                      <a:pt x="0" y="1575"/>
                    </a:cubicBezTo>
                    <a:lnTo>
                      <a:pt x="0" y="1756"/>
                    </a:lnTo>
                    <a:cubicBezTo>
                      <a:pt x="0" y="1938"/>
                      <a:pt x="32" y="2151"/>
                      <a:pt x="121" y="2333"/>
                    </a:cubicBezTo>
                    <a:cubicBezTo>
                      <a:pt x="153" y="2362"/>
                      <a:pt x="182" y="2422"/>
                      <a:pt x="213" y="2454"/>
                    </a:cubicBezTo>
                    <a:cubicBezTo>
                      <a:pt x="242" y="2514"/>
                      <a:pt x="303" y="2575"/>
                      <a:pt x="363" y="2636"/>
                    </a:cubicBezTo>
                    <a:cubicBezTo>
                      <a:pt x="456" y="2696"/>
                      <a:pt x="606" y="2757"/>
                      <a:pt x="727" y="2757"/>
                    </a:cubicBezTo>
                    <a:cubicBezTo>
                      <a:pt x="754" y="2760"/>
                      <a:pt x="781" y="2761"/>
                      <a:pt x="808" y="2761"/>
                    </a:cubicBezTo>
                    <a:cubicBezTo>
                      <a:pt x="1053" y="2761"/>
                      <a:pt x="1290" y="2644"/>
                      <a:pt x="1453" y="2454"/>
                    </a:cubicBezTo>
                    <a:cubicBezTo>
                      <a:pt x="1545" y="2362"/>
                      <a:pt x="1606" y="2212"/>
                      <a:pt x="1667" y="2059"/>
                    </a:cubicBezTo>
                    <a:cubicBezTo>
                      <a:pt x="1696" y="1998"/>
                      <a:pt x="1696" y="1938"/>
                      <a:pt x="1727" y="1877"/>
                    </a:cubicBezTo>
                    <a:cubicBezTo>
                      <a:pt x="1817" y="1635"/>
                      <a:pt x="1877" y="1424"/>
                      <a:pt x="1909" y="1151"/>
                    </a:cubicBezTo>
                    <a:cubicBezTo>
                      <a:pt x="1938" y="909"/>
                      <a:pt x="1877" y="516"/>
                      <a:pt x="1696" y="303"/>
                    </a:cubicBezTo>
                    <a:cubicBezTo>
                      <a:pt x="1667" y="242"/>
                      <a:pt x="1424" y="0"/>
                      <a:pt x="1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4"/>
              <p:cNvSpPr/>
              <p:nvPr/>
            </p:nvSpPr>
            <p:spPr>
              <a:xfrm>
                <a:off x="12795172" y="1912439"/>
                <a:ext cx="118359" cy="15306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549" extrusionOk="0">
                    <a:moveTo>
                      <a:pt x="1213" y="0"/>
                    </a:moveTo>
                    <a:cubicBezTo>
                      <a:pt x="1183" y="0"/>
                      <a:pt x="1153" y="2"/>
                      <a:pt x="1122" y="6"/>
                    </a:cubicBezTo>
                    <a:cubicBezTo>
                      <a:pt x="1062" y="6"/>
                      <a:pt x="699" y="98"/>
                      <a:pt x="485" y="461"/>
                    </a:cubicBezTo>
                    <a:cubicBezTo>
                      <a:pt x="396" y="582"/>
                      <a:pt x="275" y="764"/>
                      <a:pt x="214" y="885"/>
                    </a:cubicBezTo>
                    <a:cubicBezTo>
                      <a:pt x="62" y="1309"/>
                      <a:pt x="1" y="1641"/>
                      <a:pt x="32" y="1822"/>
                    </a:cubicBezTo>
                    <a:cubicBezTo>
                      <a:pt x="93" y="2246"/>
                      <a:pt x="517" y="2549"/>
                      <a:pt x="941" y="2549"/>
                    </a:cubicBezTo>
                    <a:cubicBezTo>
                      <a:pt x="1152" y="2520"/>
                      <a:pt x="1333" y="2428"/>
                      <a:pt x="1454" y="2217"/>
                    </a:cubicBezTo>
                    <a:cubicBezTo>
                      <a:pt x="1454" y="2217"/>
                      <a:pt x="1636" y="1914"/>
                      <a:pt x="1789" y="1580"/>
                    </a:cubicBezTo>
                    <a:cubicBezTo>
                      <a:pt x="1878" y="1338"/>
                      <a:pt x="1970" y="1067"/>
                      <a:pt x="1970" y="824"/>
                    </a:cubicBezTo>
                    <a:cubicBezTo>
                      <a:pt x="1970" y="582"/>
                      <a:pt x="1910" y="369"/>
                      <a:pt x="1728" y="219"/>
                    </a:cubicBezTo>
                    <a:cubicBezTo>
                      <a:pt x="1595" y="85"/>
                      <a:pt x="1417" y="0"/>
                      <a:pt x="1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4"/>
              <p:cNvSpPr/>
              <p:nvPr/>
            </p:nvSpPr>
            <p:spPr>
              <a:xfrm>
                <a:off x="12584278" y="1786035"/>
                <a:ext cx="129228" cy="158352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637" extrusionOk="0">
                    <a:moveTo>
                      <a:pt x="1259" y="0"/>
                    </a:moveTo>
                    <a:cubicBezTo>
                      <a:pt x="1115" y="0"/>
                      <a:pt x="942" y="47"/>
                      <a:pt x="698" y="204"/>
                    </a:cubicBezTo>
                    <a:cubicBezTo>
                      <a:pt x="485" y="354"/>
                      <a:pt x="335" y="597"/>
                      <a:pt x="214" y="839"/>
                    </a:cubicBezTo>
                    <a:cubicBezTo>
                      <a:pt x="153" y="992"/>
                      <a:pt x="122" y="1113"/>
                      <a:pt x="61" y="1263"/>
                    </a:cubicBezTo>
                    <a:cubicBezTo>
                      <a:pt x="32" y="1415"/>
                      <a:pt x="1" y="1687"/>
                      <a:pt x="32" y="1839"/>
                    </a:cubicBezTo>
                    <a:cubicBezTo>
                      <a:pt x="61" y="2082"/>
                      <a:pt x="122" y="2292"/>
                      <a:pt x="304" y="2474"/>
                    </a:cubicBezTo>
                    <a:cubicBezTo>
                      <a:pt x="469" y="2593"/>
                      <a:pt x="670" y="2637"/>
                      <a:pt x="865" y="2637"/>
                    </a:cubicBezTo>
                    <a:cubicBezTo>
                      <a:pt x="921" y="2637"/>
                      <a:pt x="976" y="2633"/>
                      <a:pt x="1030" y="2627"/>
                    </a:cubicBezTo>
                    <a:cubicBezTo>
                      <a:pt x="1304" y="2566"/>
                      <a:pt x="1515" y="2353"/>
                      <a:pt x="1667" y="2142"/>
                    </a:cubicBezTo>
                    <a:cubicBezTo>
                      <a:pt x="1849" y="1929"/>
                      <a:pt x="1970" y="1658"/>
                      <a:pt x="2060" y="1415"/>
                    </a:cubicBezTo>
                    <a:cubicBezTo>
                      <a:pt x="2091" y="1263"/>
                      <a:pt x="2120" y="1113"/>
                      <a:pt x="2120" y="931"/>
                    </a:cubicBezTo>
                    <a:cubicBezTo>
                      <a:pt x="2152" y="810"/>
                      <a:pt x="2152" y="689"/>
                      <a:pt x="2120" y="568"/>
                    </a:cubicBezTo>
                    <a:cubicBezTo>
                      <a:pt x="2031" y="294"/>
                      <a:pt x="1817" y="112"/>
                      <a:pt x="1546" y="52"/>
                    </a:cubicBezTo>
                    <a:cubicBezTo>
                      <a:pt x="1455" y="26"/>
                      <a:pt x="1365" y="0"/>
                      <a:pt x="1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4"/>
              <p:cNvSpPr/>
              <p:nvPr/>
            </p:nvSpPr>
            <p:spPr>
              <a:xfrm>
                <a:off x="12446944" y="1425379"/>
                <a:ext cx="13751" cy="56807"/>
              </a:xfrm>
              <a:custGeom>
                <a:avLst/>
                <a:gdLst/>
                <a:ahLst/>
                <a:cxnLst/>
                <a:rect l="l" t="t" r="r" b="b"/>
                <a:pathLst>
                  <a:path w="229" h="946" extrusionOk="0">
                    <a:moveTo>
                      <a:pt x="169" y="0"/>
                    </a:moveTo>
                    <a:cubicBezTo>
                      <a:pt x="153" y="0"/>
                      <a:pt x="139" y="10"/>
                      <a:pt x="139" y="34"/>
                    </a:cubicBezTo>
                    <a:cubicBezTo>
                      <a:pt x="79" y="305"/>
                      <a:pt x="47" y="608"/>
                      <a:pt x="18" y="911"/>
                    </a:cubicBezTo>
                    <a:cubicBezTo>
                      <a:pt x="0" y="929"/>
                      <a:pt x="23" y="946"/>
                      <a:pt x="45" y="946"/>
                    </a:cubicBezTo>
                    <a:cubicBezTo>
                      <a:pt x="62" y="946"/>
                      <a:pt x="79" y="936"/>
                      <a:pt x="79" y="911"/>
                    </a:cubicBezTo>
                    <a:cubicBezTo>
                      <a:pt x="139" y="639"/>
                      <a:pt x="168" y="337"/>
                      <a:pt x="229" y="63"/>
                    </a:cubicBezTo>
                    <a:cubicBezTo>
                      <a:pt x="229" y="26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4"/>
              <p:cNvSpPr/>
              <p:nvPr/>
            </p:nvSpPr>
            <p:spPr>
              <a:xfrm>
                <a:off x="12561459" y="1415831"/>
                <a:ext cx="106529" cy="446412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7434" extrusionOk="0">
                    <a:moveTo>
                      <a:pt x="1770" y="0"/>
                    </a:moveTo>
                    <a:cubicBezTo>
                      <a:pt x="1753" y="0"/>
                      <a:pt x="1684" y="176"/>
                      <a:pt x="1684" y="282"/>
                    </a:cubicBezTo>
                    <a:cubicBezTo>
                      <a:pt x="1623" y="1070"/>
                      <a:pt x="1442" y="2099"/>
                      <a:pt x="1321" y="3007"/>
                    </a:cubicBezTo>
                    <a:cubicBezTo>
                      <a:pt x="1229" y="3492"/>
                      <a:pt x="1107" y="3947"/>
                      <a:pt x="1018" y="4400"/>
                    </a:cubicBezTo>
                    <a:cubicBezTo>
                      <a:pt x="897" y="4855"/>
                      <a:pt x="776" y="5340"/>
                      <a:pt x="654" y="5793"/>
                    </a:cubicBezTo>
                    <a:cubicBezTo>
                      <a:pt x="473" y="6338"/>
                      <a:pt x="231" y="6883"/>
                      <a:pt x="17" y="7399"/>
                    </a:cubicBezTo>
                    <a:cubicBezTo>
                      <a:pt x="1" y="7416"/>
                      <a:pt x="14" y="7433"/>
                      <a:pt x="34" y="7433"/>
                    </a:cubicBezTo>
                    <a:cubicBezTo>
                      <a:pt x="48" y="7433"/>
                      <a:pt x="66" y="7424"/>
                      <a:pt x="78" y="7399"/>
                    </a:cubicBezTo>
                    <a:cubicBezTo>
                      <a:pt x="291" y="6943"/>
                      <a:pt x="473" y="6519"/>
                      <a:pt x="623" y="6035"/>
                    </a:cubicBezTo>
                    <a:cubicBezTo>
                      <a:pt x="776" y="5582"/>
                      <a:pt x="926" y="5098"/>
                      <a:pt x="1047" y="4613"/>
                    </a:cubicBezTo>
                    <a:cubicBezTo>
                      <a:pt x="1260" y="3673"/>
                      <a:pt x="1471" y="2705"/>
                      <a:pt x="1592" y="1736"/>
                    </a:cubicBezTo>
                    <a:cubicBezTo>
                      <a:pt x="1684" y="1191"/>
                      <a:pt x="1774" y="556"/>
                      <a:pt x="1774" y="11"/>
                    </a:cubicBezTo>
                    <a:cubicBezTo>
                      <a:pt x="1774" y="4"/>
                      <a:pt x="1772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12950340" y="1862958"/>
                <a:ext cx="79506" cy="13607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266" extrusionOk="0">
                    <a:moveTo>
                      <a:pt x="1265" y="0"/>
                    </a:moveTo>
                    <a:cubicBezTo>
                      <a:pt x="1253" y="0"/>
                      <a:pt x="1241" y="4"/>
                      <a:pt x="1232" y="13"/>
                    </a:cubicBezTo>
                    <a:cubicBezTo>
                      <a:pt x="1082" y="406"/>
                      <a:pt x="900" y="830"/>
                      <a:pt x="687" y="1193"/>
                    </a:cubicBezTo>
                    <a:cubicBezTo>
                      <a:pt x="476" y="1527"/>
                      <a:pt x="203" y="1920"/>
                      <a:pt x="21" y="2222"/>
                    </a:cubicBezTo>
                    <a:cubicBezTo>
                      <a:pt x="0" y="2245"/>
                      <a:pt x="39" y="2266"/>
                      <a:pt x="75" y="2266"/>
                    </a:cubicBezTo>
                    <a:cubicBezTo>
                      <a:pt x="90" y="2266"/>
                      <a:pt x="104" y="2262"/>
                      <a:pt x="113" y="2254"/>
                    </a:cubicBezTo>
                    <a:cubicBezTo>
                      <a:pt x="355" y="1891"/>
                      <a:pt x="566" y="1588"/>
                      <a:pt x="779" y="1224"/>
                    </a:cubicBezTo>
                    <a:cubicBezTo>
                      <a:pt x="990" y="861"/>
                      <a:pt x="1142" y="437"/>
                      <a:pt x="1324" y="42"/>
                    </a:cubicBezTo>
                    <a:cubicBezTo>
                      <a:pt x="1324" y="22"/>
                      <a:pt x="1294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44"/>
            <p:cNvGrpSpPr/>
            <p:nvPr/>
          </p:nvGrpSpPr>
          <p:grpSpPr>
            <a:xfrm>
              <a:off x="-454074" y="3530639"/>
              <a:ext cx="2690473" cy="477442"/>
              <a:chOff x="-844580" y="3553114"/>
              <a:chExt cx="2690473" cy="477442"/>
            </a:xfrm>
          </p:grpSpPr>
          <p:grpSp>
            <p:nvGrpSpPr>
              <p:cNvPr id="721" name="Google Shape;721;p44"/>
              <p:cNvGrpSpPr/>
              <p:nvPr/>
            </p:nvGrpSpPr>
            <p:grpSpPr>
              <a:xfrm flipH="1">
                <a:off x="-844580" y="3696274"/>
                <a:ext cx="2488706" cy="220377"/>
                <a:chOff x="6234271" y="3451173"/>
                <a:chExt cx="2909746" cy="257661"/>
              </a:xfrm>
            </p:grpSpPr>
            <p:sp>
              <p:nvSpPr>
                <p:cNvPr id="722" name="Google Shape;722;p44"/>
                <p:cNvSpPr/>
                <p:nvPr/>
              </p:nvSpPr>
              <p:spPr>
                <a:xfrm>
                  <a:off x="6259150" y="3554937"/>
                  <a:ext cx="360904" cy="4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575" extrusionOk="0">
                      <a:moveTo>
                        <a:pt x="211" y="0"/>
                      </a:moveTo>
                      <a:cubicBezTo>
                        <a:pt x="90" y="0"/>
                        <a:pt x="0" y="90"/>
                        <a:pt x="0" y="211"/>
                      </a:cubicBezTo>
                      <a:cubicBezTo>
                        <a:pt x="0" y="332"/>
                        <a:pt x="90" y="424"/>
                        <a:pt x="211" y="424"/>
                      </a:cubicBezTo>
                      <a:lnTo>
                        <a:pt x="4603" y="574"/>
                      </a:lnTo>
                      <a:cubicBezTo>
                        <a:pt x="4724" y="574"/>
                        <a:pt x="4845" y="484"/>
                        <a:pt x="4845" y="363"/>
                      </a:cubicBezTo>
                      <a:cubicBezTo>
                        <a:pt x="4845" y="242"/>
                        <a:pt x="4753" y="121"/>
                        <a:pt x="4632" y="121"/>
                      </a:cubicBez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4"/>
                <p:cNvSpPr/>
                <p:nvPr/>
              </p:nvSpPr>
              <p:spPr>
                <a:xfrm>
                  <a:off x="6498189" y="3451173"/>
                  <a:ext cx="631601" cy="257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9" h="3459" extrusionOk="0">
                      <a:moveTo>
                        <a:pt x="5298" y="0"/>
                      </a:moveTo>
                      <a:cubicBezTo>
                        <a:pt x="5087" y="0"/>
                        <a:pt x="4845" y="0"/>
                        <a:pt x="4632" y="29"/>
                      </a:cubicBezTo>
                      <a:cubicBezTo>
                        <a:pt x="4269" y="121"/>
                        <a:pt x="3876" y="303"/>
                        <a:pt x="3603" y="545"/>
                      </a:cubicBezTo>
                      <a:cubicBezTo>
                        <a:pt x="3542" y="574"/>
                        <a:pt x="3542" y="606"/>
                        <a:pt x="3513" y="635"/>
                      </a:cubicBezTo>
                      <a:lnTo>
                        <a:pt x="3392" y="635"/>
                      </a:lnTo>
                      <a:cubicBezTo>
                        <a:pt x="3290" y="635"/>
                        <a:pt x="3190" y="649"/>
                        <a:pt x="3089" y="649"/>
                      </a:cubicBezTo>
                      <a:cubicBezTo>
                        <a:pt x="3038" y="649"/>
                        <a:pt x="2987" y="645"/>
                        <a:pt x="2937" y="635"/>
                      </a:cubicBezTo>
                      <a:cubicBezTo>
                        <a:pt x="2856" y="635"/>
                        <a:pt x="2758" y="623"/>
                        <a:pt x="2661" y="623"/>
                      </a:cubicBezTo>
                      <a:cubicBezTo>
                        <a:pt x="2538" y="623"/>
                        <a:pt x="2416" y="642"/>
                        <a:pt x="2331" y="727"/>
                      </a:cubicBezTo>
                      <a:cubicBezTo>
                        <a:pt x="2270" y="817"/>
                        <a:pt x="2241" y="909"/>
                        <a:pt x="2210" y="998"/>
                      </a:cubicBezTo>
                      <a:lnTo>
                        <a:pt x="1665" y="998"/>
                      </a:lnTo>
                      <a:cubicBezTo>
                        <a:pt x="1241" y="1059"/>
                        <a:pt x="757" y="1090"/>
                        <a:pt x="364" y="1301"/>
                      </a:cubicBezTo>
                      <a:cubicBezTo>
                        <a:pt x="212" y="1362"/>
                        <a:pt x="90" y="1454"/>
                        <a:pt x="30" y="1604"/>
                      </a:cubicBezTo>
                      <a:cubicBezTo>
                        <a:pt x="1" y="1785"/>
                        <a:pt x="61" y="1999"/>
                        <a:pt x="212" y="2088"/>
                      </a:cubicBezTo>
                      <a:cubicBezTo>
                        <a:pt x="454" y="2301"/>
                        <a:pt x="817" y="2301"/>
                        <a:pt x="1091" y="2330"/>
                      </a:cubicBezTo>
                      <a:cubicBezTo>
                        <a:pt x="1423" y="2330"/>
                        <a:pt x="1725" y="2362"/>
                        <a:pt x="2060" y="2362"/>
                      </a:cubicBezTo>
                      <a:lnTo>
                        <a:pt x="2302" y="2362"/>
                      </a:lnTo>
                      <a:cubicBezTo>
                        <a:pt x="2331" y="2422"/>
                        <a:pt x="2362" y="2483"/>
                        <a:pt x="2423" y="2512"/>
                      </a:cubicBezTo>
                      <a:cubicBezTo>
                        <a:pt x="2573" y="2665"/>
                        <a:pt x="2815" y="2665"/>
                        <a:pt x="3029" y="2694"/>
                      </a:cubicBezTo>
                      <a:cubicBezTo>
                        <a:pt x="3119" y="2710"/>
                        <a:pt x="3218" y="2717"/>
                        <a:pt x="3316" y="2717"/>
                      </a:cubicBezTo>
                      <a:cubicBezTo>
                        <a:pt x="3414" y="2717"/>
                        <a:pt x="3512" y="2710"/>
                        <a:pt x="3603" y="2694"/>
                      </a:cubicBezTo>
                      <a:cubicBezTo>
                        <a:pt x="3784" y="2815"/>
                        <a:pt x="3966" y="2907"/>
                        <a:pt x="4148" y="2997"/>
                      </a:cubicBezTo>
                      <a:cubicBezTo>
                        <a:pt x="4361" y="3118"/>
                        <a:pt x="4572" y="3239"/>
                        <a:pt x="4814" y="3299"/>
                      </a:cubicBezTo>
                      <a:cubicBezTo>
                        <a:pt x="5117" y="3360"/>
                        <a:pt x="5419" y="3360"/>
                        <a:pt x="5693" y="3360"/>
                      </a:cubicBezTo>
                      <a:cubicBezTo>
                        <a:pt x="6025" y="3391"/>
                        <a:pt x="6328" y="3420"/>
                        <a:pt x="6662" y="3420"/>
                      </a:cubicBezTo>
                      <a:cubicBezTo>
                        <a:pt x="6904" y="3452"/>
                        <a:pt x="7175" y="3452"/>
                        <a:pt x="7418" y="3452"/>
                      </a:cubicBezTo>
                      <a:cubicBezTo>
                        <a:pt x="7507" y="3452"/>
                        <a:pt x="7603" y="3459"/>
                        <a:pt x="7696" y="3459"/>
                      </a:cubicBezTo>
                      <a:cubicBezTo>
                        <a:pt x="7793" y="3459"/>
                        <a:pt x="7886" y="3451"/>
                        <a:pt x="7963" y="3420"/>
                      </a:cubicBezTo>
                      <a:cubicBezTo>
                        <a:pt x="8176" y="3360"/>
                        <a:pt x="8297" y="3210"/>
                        <a:pt x="8357" y="2997"/>
                      </a:cubicBezTo>
                      <a:cubicBezTo>
                        <a:pt x="8447" y="2694"/>
                        <a:pt x="8418" y="2362"/>
                        <a:pt x="8418" y="2028"/>
                      </a:cubicBezTo>
                      <a:cubicBezTo>
                        <a:pt x="8386" y="1301"/>
                        <a:pt x="8479" y="606"/>
                        <a:pt x="8297" y="211"/>
                      </a:cubicBezTo>
                      <a:cubicBezTo>
                        <a:pt x="8224" y="48"/>
                        <a:pt x="8008" y="15"/>
                        <a:pt x="7847" y="15"/>
                      </a:cubicBezTo>
                      <a:cubicBezTo>
                        <a:pt x="7742" y="15"/>
                        <a:pt x="7660" y="29"/>
                        <a:pt x="7660" y="29"/>
                      </a:cubicBezTo>
                      <a:lnTo>
                        <a:pt x="6177" y="29"/>
                      </a:lnTo>
                      <a:cubicBezTo>
                        <a:pt x="5875" y="29"/>
                        <a:pt x="5601" y="0"/>
                        <a:pt x="52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4"/>
                <p:cNvSpPr/>
                <p:nvPr/>
              </p:nvSpPr>
              <p:spPr>
                <a:xfrm>
                  <a:off x="6649255" y="3499815"/>
                  <a:ext cx="31658" cy="14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1891" extrusionOk="0">
                      <a:moveTo>
                        <a:pt x="194" y="1"/>
                      </a:moveTo>
                      <a:cubicBezTo>
                        <a:pt x="152" y="1"/>
                        <a:pt x="113" y="30"/>
                        <a:pt x="92" y="74"/>
                      </a:cubicBezTo>
                      <a:cubicBezTo>
                        <a:pt x="32" y="345"/>
                        <a:pt x="0" y="648"/>
                        <a:pt x="32" y="951"/>
                      </a:cubicBezTo>
                      <a:cubicBezTo>
                        <a:pt x="32" y="1193"/>
                        <a:pt x="61" y="1527"/>
                        <a:pt x="182" y="1830"/>
                      </a:cubicBezTo>
                      <a:cubicBezTo>
                        <a:pt x="213" y="1859"/>
                        <a:pt x="242" y="1891"/>
                        <a:pt x="303" y="1891"/>
                      </a:cubicBezTo>
                      <a:cubicBezTo>
                        <a:pt x="303" y="1891"/>
                        <a:pt x="334" y="1891"/>
                        <a:pt x="334" y="1859"/>
                      </a:cubicBezTo>
                      <a:cubicBezTo>
                        <a:pt x="395" y="1859"/>
                        <a:pt x="424" y="1769"/>
                        <a:pt x="395" y="1738"/>
                      </a:cubicBezTo>
                      <a:cubicBezTo>
                        <a:pt x="274" y="1467"/>
                        <a:pt x="242" y="1164"/>
                        <a:pt x="242" y="951"/>
                      </a:cubicBezTo>
                      <a:cubicBezTo>
                        <a:pt x="213" y="648"/>
                        <a:pt x="242" y="377"/>
                        <a:pt x="303" y="134"/>
                      </a:cubicBezTo>
                      <a:cubicBezTo>
                        <a:pt x="334" y="74"/>
                        <a:pt x="303" y="13"/>
                        <a:pt x="242" y="13"/>
                      </a:cubicBezTo>
                      <a:cubicBezTo>
                        <a:pt x="226" y="5"/>
                        <a:pt x="21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4"/>
                <p:cNvSpPr/>
                <p:nvPr/>
              </p:nvSpPr>
              <p:spPr>
                <a:xfrm>
                  <a:off x="6734919" y="3493930"/>
                  <a:ext cx="36202" cy="15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2120" extrusionOk="0">
                      <a:moveTo>
                        <a:pt x="335" y="0"/>
                      </a:moveTo>
                      <a:cubicBezTo>
                        <a:pt x="274" y="0"/>
                        <a:pt x="214" y="32"/>
                        <a:pt x="182" y="92"/>
                      </a:cubicBezTo>
                      <a:cubicBezTo>
                        <a:pt x="1" y="698"/>
                        <a:pt x="32" y="1364"/>
                        <a:pt x="243" y="2030"/>
                      </a:cubicBezTo>
                      <a:cubicBezTo>
                        <a:pt x="274" y="2091"/>
                        <a:pt x="304" y="2120"/>
                        <a:pt x="364" y="2120"/>
                      </a:cubicBezTo>
                      <a:lnTo>
                        <a:pt x="396" y="2091"/>
                      </a:lnTo>
                      <a:cubicBezTo>
                        <a:pt x="456" y="2091"/>
                        <a:pt x="485" y="2030"/>
                        <a:pt x="456" y="1970"/>
                      </a:cubicBezTo>
                      <a:cubicBezTo>
                        <a:pt x="243" y="1364"/>
                        <a:pt x="243" y="698"/>
                        <a:pt x="396" y="153"/>
                      </a:cubicBezTo>
                      <a:cubicBezTo>
                        <a:pt x="425" y="92"/>
                        <a:pt x="396" y="32"/>
                        <a:pt x="3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4"/>
                <p:cNvSpPr/>
                <p:nvPr/>
              </p:nvSpPr>
              <p:spPr>
                <a:xfrm>
                  <a:off x="6234271" y="3532963"/>
                  <a:ext cx="83578" cy="73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983" extrusionOk="0">
                      <a:moveTo>
                        <a:pt x="561" y="0"/>
                      </a:moveTo>
                      <a:cubicBezTo>
                        <a:pt x="471" y="0"/>
                        <a:pt x="381" y="27"/>
                        <a:pt x="303" y="82"/>
                      </a:cubicBezTo>
                      <a:cubicBezTo>
                        <a:pt x="61" y="234"/>
                        <a:pt x="0" y="537"/>
                        <a:pt x="153" y="748"/>
                      </a:cubicBezTo>
                      <a:cubicBezTo>
                        <a:pt x="248" y="902"/>
                        <a:pt x="405" y="982"/>
                        <a:pt x="568" y="982"/>
                      </a:cubicBezTo>
                      <a:cubicBezTo>
                        <a:pt x="663" y="982"/>
                        <a:pt x="759" y="955"/>
                        <a:pt x="848" y="901"/>
                      </a:cubicBezTo>
                      <a:cubicBezTo>
                        <a:pt x="1061" y="748"/>
                        <a:pt x="1122" y="445"/>
                        <a:pt x="969" y="234"/>
                      </a:cubicBezTo>
                      <a:cubicBezTo>
                        <a:pt x="874" y="81"/>
                        <a:pt x="717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4"/>
                <p:cNvSpPr/>
                <p:nvPr/>
              </p:nvSpPr>
              <p:spPr>
                <a:xfrm>
                  <a:off x="7019100" y="3563956"/>
                  <a:ext cx="2124917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6" h="454" extrusionOk="0">
                      <a:moveTo>
                        <a:pt x="1" y="0"/>
                      </a:moveTo>
                      <a:lnTo>
                        <a:pt x="1" y="453"/>
                      </a:lnTo>
                      <a:lnTo>
                        <a:pt x="18925" y="453"/>
                      </a:lnTo>
                      <a:lnTo>
                        <a:pt x="189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8" name="Google Shape;728;p44"/>
              <p:cNvGrpSpPr/>
              <p:nvPr/>
            </p:nvGrpSpPr>
            <p:grpSpPr>
              <a:xfrm flipH="1">
                <a:off x="1383856" y="3553114"/>
                <a:ext cx="462036" cy="477442"/>
                <a:chOff x="282635" y="1658497"/>
                <a:chExt cx="462036" cy="477442"/>
              </a:xfrm>
            </p:grpSpPr>
            <p:sp>
              <p:nvSpPr>
                <p:cNvPr id="729" name="Google Shape;729;p44"/>
                <p:cNvSpPr/>
                <p:nvPr/>
              </p:nvSpPr>
              <p:spPr>
                <a:xfrm flipH="1">
                  <a:off x="608835" y="1803009"/>
                  <a:ext cx="135836" cy="68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941" extrusionOk="0">
                      <a:moveTo>
                        <a:pt x="122" y="0"/>
                      </a:moveTo>
                      <a:lnTo>
                        <a:pt x="0" y="303"/>
                      </a:lnTo>
                      <a:lnTo>
                        <a:pt x="1756" y="940"/>
                      </a:lnTo>
                      <a:lnTo>
                        <a:pt x="1878" y="606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4"/>
                <p:cNvSpPr/>
                <p:nvPr/>
              </p:nvSpPr>
              <p:spPr>
                <a:xfrm flipH="1">
                  <a:off x="505987" y="1658497"/>
                  <a:ext cx="35152" cy="135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78" extrusionOk="0">
                      <a:moveTo>
                        <a:pt x="335" y="0"/>
                      </a:moveTo>
                      <a:lnTo>
                        <a:pt x="1" y="32"/>
                      </a:lnTo>
                      <a:lnTo>
                        <a:pt x="154" y="1877"/>
                      </a:lnTo>
                      <a:lnTo>
                        <a:pt x="485" y="1877"/>
                      </a:ln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4"/>
                <p:cNvSpPr/>
                <p:nvPr/>
              </p:nvSpPr>
              <p:spPr>
                <a:xfrm flipH="1">
                  <a:off x="282635" y="1923508"/>
                  <a:ext cx="133521" cy="6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939" extrusionOk="0">
                      <a:moveTo>
                        <a:pt x="90" y="1"/>
                      </a:moveTo>
                      <a:lnTo>
                        <a:pt x="0" y="333"/>
                      </a:lnTo>
                      <a:lnTo>
                        <a:pt x="1756" y="938"/>
                      </a:lnTo>
                      <a:lnTo>
                        <a:pt x="1846" y="636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4"/>
                <p:cNvSpPr/>
                <p:nvPr/>
              </p:nvSpPr>
              <p:spPr>
                <a:xfrm flipH="1">
                  <a:off x="486169" y="2000104"/>
                  <a:ext cx="33055" cy="135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1878" extrusionOk="0">
                      <a:moveTo>
                        <a:pt x="304" y="0"/>
                      </a:moveTo>
                      <a:lnTo>
                        <a:pt x="1" y="32"/>
                      </a:lnTo>
                      <a:lnTo>
                        <a:pt x="153" y="1878"/>
                      </a:lnTo>
                      <a:lnTo>
                        <a:pt x="456" y="1849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33" name="Google Shape;733;p44"/>
          <p:cNvSpPr/>
          <p:nvPr/>
        </p:nvSpPr>
        <p:spPr>
          <a:xfrm rot="8100000">
            <a:off x="-890012" y="1317522"/>
            <a:ext cx="5163502" cy="3313887"/>
          </a:xfrm>
          <a:custGeom>
            <a:avLst/>
            <a:gdLst/>
            <a:ahLst/>
            <a:cxnLst/>
            <a:rect l="l" t="t" r="r" b="b"/>
            <a:pathLst>
              <a:path w="63421" h="40703" extrusionOk="0">
                <a:moveTo>
                  <a:pt x="29027" y="0"/>
                </a:moveTo>
                <a:cubicBezTo>
                  <a:pt x="28004" y="0"/>
                  <a:pt x="26848" y="162"/>
                  <a:pt x="25529" y="521"/>
                </a:cubicBezTo>
                <a:cubicBezTo>
                  <a:pt x="12058" y="4203"/>
                  <a:pt x="1" y="20863"/>
                  <a:pt x="1933" y="26602"/>
                </a:cubicBezTo>
                <a:cubicBezTo>
                  <a:pt x="2567" y="28493"/>
                  <a:pt x="4104" y="29002"/>
                  <a:pt x="5937" y="29002"/>
                </a:cubicBezTo>
                <a:cubicBezTo>
                  <a:pt x="8078" y="29002"/>
                  <a:pt x="10621" y="28308"/>
                  <a:pt x="12602" y="28308"/>
                </a:cubicBezTo>
                <a:cubicBezTo>
                  <a:pt x="14099" y="28308"/>
                  <a:pt x="15275" y="28705"/>
                  <a:pt x="15711" y="30100"/>
                </a:cubicBezTo>
                <a:cubicBezTo>
                  <a:pt x="17137" y="34606"/>
                  <a:pt x="12572" y="40702"/>
                  <a:pt x="19115" y="40702"/>
                </a:cubicBezTo>
                <a:cubicBezTo>
                  <a:pt x="19612" y="40702"/>
                  <a:pt x="20172" y="40667"/>
                  <a:pt x="20804" y="40593"/>
                </a:cubicBezTo>
                <a:cubicBezTo>
                  <a:pt x="29732" y="39580"/>
                  <a:pt x="50996" y="34118"/>
                  <a:pt x="57685" y="24454"/>
                </a:cubicBezTo>
                <a:cubicBezTo>
                  <a:pt x="63420" y="16127"/>
                  <a:pt x="60070" y="12082"/>
                  <a:pt x="51577" y="12082"/>
                </a:cubicBezTo>
                <a:cubicBezTo>
                  <a:pt x="50211" y="12082"/>
                  <a:pt x="48713" y="12187"/>
                  <a:pt x="47098" y="12395"/>
                </a:cubicBezTo>
                <a:cubicBezTo>
                  <a:pt x="46596" y="12461"/>
                  <a:pt x="46123" y="12492"/>
                  <a:pt x="45675" y="12492"/>
                </a:cubicBezTo>
                <a:cubicBezTo>
                  <a:pt x="36760" y="12492"/>
                  <a:pt x="38027" y="0"/>
                  <a:pt x="29027" y="0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4"/>
          <p:cNvSpPr/>
          <p:nvPr/>
        </p:nvSpPr>
        <p:spPr>
          <a:xfrm>
            <a:off x="1118100" y="2254575"/>
            <a:ext cx="201000" cy="179050"/>
          </a:xfrm>
          <a:custGeom>
            <a:avLst/>
            <a:gdLst/>
            <a:ahLst/>
            <a:cxnLst/>
            <a:rect l="l" t="t" r="r" b="b"/>
            <a:pathLst>
              <a:path w="8040" h="7162" extrusionOk="0">
                <a:moveTo>
                  <a:pt x="4373" y="1562"/>
                </a:moveTo>
                <a:cubicBezTo>
                  <a:pt x="4779" y="1562"/>
                  <a:pt x="5185" y="1670"/>
                  <a:pt x="5553" y="1884"/>
                </a:cubicBezTo>
                <a:cubicBezTo>
                  <a:pt x="6106" y="2191"/>
                  <a:pt x="6474" y="2743"/>
                  <a:pt x="6474" y="3264"/>
                </a:cubicBezTo>
                <a:cubicBezTo>
                  <a:pt x="6474" y="3878"/>
                  <a:pt x="5953" y="4553"/>
                  <a:pt x="5033" y="5075"/>
                </a:cubicBezTo>
                <a:cubicBezTo>
                  <a:pt x="4433" y="5418"/>
                  <a:pt x="3893" y="5588"/>
                  <a:pt x="3437" y="5588"/>
                </a:cubicBezTo>
                <a:cubicBezTo>
                  <a:pt x="2914" y="5588"/>
                  <a:pt x="2502" y="5364"/>
                  <a:pt x="2240" y="4921"/>
                </a:cubicBezTo>
                <a:cubicBezTo>
                  <a:pt x="1719" y="4032"/>
                  <a:pt x="1965" y="2589"/>
                  <a:pt x="3192" y="1884"/>
                </a:cubicBezTo>
                <a:cubicBezTo>
                  <a:pt x="3560" y="1670"/>
                  <a:pt x="3966" y="1562"/>
                  <a:pt x="4373" y="1562"/>
                </a:cubicBezTo>
                <a:close/>
                <a:moveTo>
                  <a:pt x="4381" y="0"/>
                </a:moveTo>
                <a:cubicBezTo>
                  <a:pt x="3698" y="0"/>
                  <a:pt x="3015" y="177"/>
                  <a:pt x="2394" y="534"/>
                </a:cubicBezTo>
                <a:cubicBezTo>
                  <a:pt x="369" y="1700"/>
                  <a:pt x="1" y="4155"/>
                  <a:pt x="889" y="5718"/>
                </a:cubicBezTo>
                <a:cubicBezTo>
                  <a:pt x="1351" y="6487"/>
                  <a:pt x="2210" y="7162"/>
                  <a:pt x="3437" y="7162"/>
                </a:cubicBezTo>
                <a:cubicBezTo>
                  <a:pt x="4112" y="7162"/>
                  <a:pt x="4910" y="6946"/>
                  <a:pt x="5799" y="6425"/>
                </a:cubicBezTo>
                <a:cubicBezTo>
                  <a:pt x="7733" y="5321"/>
                  <a:pt x="8040" y="3971"/>
                  <a:pt x="8040" y="3264"/>
                </a:cubicBezTo>
                <a:cubicBezTo>
                  <a:pt x="8040" y="2159"/>
                  <a:pt x="7394" y="1148"/>
                  <a:pt x="6322" y="502"/>
                </a:cubicBezTo>
                <a:cubicBezTo>
                  <a:pt x="5715" y="169"/>
                  <a:pt x="5049" y="0"/>
                  <a:pt x="438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4"/>
          <p:cNvSpPr/>
          <p:nvPr/>
        </p:nvSpPr>
        <p:spPr>
          <a:xfrm>
            <a:off x="3109113" y="1354800"/>
            <a:ext cx="122025" cy="125025"/>
          </a:xfrm>
          <a:custGeom>
            <a:avLst/>
            <a:gdLst/>
            <a:ahLst/>
            <a:cxnLst/>
            <a:rect l="l" t="t" r="r" b="b"/>
            <a:pathLst>
              <a:path w="4881" h="5001" extrusionOk="0">
                <a:moveTo>
                  <a:pt x="2241" y="1564"/>
                </a:moveTo>
                <a:cubicBezTo>
                  <a:pt x="2671" y="1564"/>
                  <a:pt x="3314" y="1902"/>
                  <a:pt x="3285" y="2516"/>
                </a:cubicBezTo>
                <a:cubicBezTo>
                  <a:pt x="3285" y="2975"/>
                  <a:pt x="2946" y="3221"/>
                  <a:pt x="2794" y="3314"/>
                </a:cubicBezTo>
                <a:cubicBezTo>
                  <a:pt x="2615" y="3403"/>
                  <a:pt x="2414" y="3451"/>
                  <a:pt x="2236" y="3451"/>
                </a:cubicBezTo>
                <a:cubicBezTo>
                  <a:pt x="2109" y="3451"/>
                  <a:pt x="1993" y="3426"/>
                  <a:pt x="1903" y="3375"/>
                </a:cubicBezTo>
                <a:cubicBezTo>
                  <a:pt x="1628" y="3221"/>
                  <a:pt x="1566" y="2791"/>
                  <a:pt x="1566" y="2484"/>
                </a:cubicBezTo>
                <a:cubicBezTo>
                  <a:pt x="1566" y="1870"/>
                  <a:pt x="1780" y="1564"/>
                  <a:pt x="2241" y="1564"/>
                </a:cubicBezTo>
                <a:close/>
                <a:moveTo>
                  <a:pt x="2241" y="0"/>
                </a:moveTo>
                <a:cubicBezTo>
                  <a:pt x="1137" y="0"/>
                  <a:pt x="0" y="766"/>
                  <a:pt x="0" y="2484"/>
                </a:cubicBezTo>
                <a:cubicBezTo>
                  <a:pt x="0" y="3866"/>
                  <a:pt x="675" y="4480"/>
                  <a:pt x="1105" y="4725"/>
                </a:cubicBezTo>
                <a:cubicBezTo>
                  <a:pt x="1444" y="4909"/>
                  <a:pt x="1841" y="5000"/>
                  <a:pt x="2241" y="5000"/>
                </a:cubicBezTo>
                <a:cubicBezTo>
                  <a:pt x="2671" y="5000"/>
                  <a:pt x="3130" y="4909"/>
                  <a:pt x="3560" y="4664"/>
                </a:cubicBezTo>
                <a:cubicBezTo>
                  <a:pt x="4357" y="4202"/>
                  <a:pt x="4848" y="3405"/>
                  <a:pt x="4848" y="2516"/>
                </a:cubicBezTo>
                <a:cubicBezTo>
                  <a:pt x="4880" y="1011"/>
                  <a:pt x="3530" y="0"/>
                  <a:pt x="227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"/>
          <p:cNvSpPr/>
          <p:nvPr/>
        </p:nvSpPr>
        <p:spPr>
          <a:xfrm>
            <a:off x="1130775" y="3747388"/>
            <a:ext cx="175650" cy="198150"/>
          </a:xfrm>
          <a:custGeom>
            <a:avLst/>
            <a:gdLst/>
            <a:ahLst/>
            <a:cxnLst/>
            <a:rect l="l" t="t" r="r" b="b"/>
            <a:pathLst>
              <a:path w="7026" h="7926" extrusionOk="0">
                <a:moveTo>
                  <a:pt x="1580" y="1"/>
                </a:moveTo>
                <a:cubicBezTo>
                  <a:pt x="977" y="1"/>
                  <a:pt x="424" y="81"/>
                  <a:pt x="0" y="193"/>
                </a:cubicBezTo>
                <a:lnTo>
                  <a:pt x="368" y="1698"/>
                </a:lnTo>
                <a:cubicBezTo>
                  <a:pt x="419" y="1685"/>
                  <a:pt x="951" y="1558"/>
                  <a:pt x="1624" y="1558"/>
                </a:cubicBezTo>
                <a:cubicBezTo>
                  <a:pt x="2589" y="1558"/>
                  <a:pt x="3844" y="1819"/>
                  <a:pt x="4387" y="3048"/>
                </a:cubicBezTo>
                <a:cubicBezTo>
                  <a:pt x="5307" y="5041"/>
                  <a:pt x="2762" y="6514"/>
                  <a:pt x="2668" y="6575"/>
                </a:cubicBezTo>
                <a:lnTo>
                  <a:pt x="3405" y="7925"/>
                </a:lnTo>
                <a:cubicBezTo>
                  <a:pt x="4787" y="7160"/>
                  <a:pt x="7025" y="5041"/>
                  <a:pt x="5830" y="2373"/>
                </a:cubicBezTo>
                <a:cubicBezTo>
                  <a:pt x="4970" y="523"/>
                  <a:pt x="3114" y="1"/>
                  <a:pt x="1580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1002625" y="771275"/>
            <a:ext cx="303800" cy="169525"/>
          </a:xfrm>
          <a:custGeom>
            <a:avLst/>
            <a:gdLst/>
            <a:ahLst/>
            <a:cxnLst/>
            <a:rect l="l" t="t" r="r" b="b"/>
            <a:pathLst>
              <a:path w="12152" h="6781" extrusionOk="0">
                <a:moveTo>
                  <a:pt x="646" y="1"/>
                </a:moveTo>
                <a:cubicBezTo>
                  <a:pt x="1" y="1319"/>
                  <a:pt x="123" y="2607"/>
                  <a:pt x="982" y="3282"/>
                </a:cubicBezTo>
                <a:cubicBezTo>
                  <a:pt x="1143" y="3428"/>
                  <a:pt x="1564" y="3707"/>
                  <a:pt x="2224" y="3707"/>
                </a:cubicBezTo>
                <a:cubicBezTo>
                  <a:pt x="2825" y="3707"/>
                  <a:pt x="3624" y="3475"/>
                  <a:pt x="4603" y="2701"/>
                </a:cubicBezTo>
                <a:cubicBezTo>
                  <a:pt x="5337" y="2129"/>
                  <a:pt x="6153" y="1900"/>
                  <a:pt x="6798" y="1900"/>
                </a:cubicBezTo>
                <a:cubicBezTo>
                  <a:pt x="7260" y="1900"/>
                  <a:pt x="7633" y="2017"/>
                  <a:pt x="7826" y="2210"/>
                </a:cubicBezTo>
                <a:cubicBezTo>
                  <a:pt x="8101" y="2455"/>
                  <a:pt x="7887" y="2914"/>
                  <a:pt x="7642" y="3253"/>
                </a:cubicBezTo>
                <a:cubicBezTo>
                  <a:pt x="6567" y="4755"/>
                  <a:pt x="6996" y="5892"/>
                  <a:pt x="7671" y="6412"/>
                </a:cubicBezTo>
                <a:cubicBezTo>
                  <a:pt x="8040" y="6658"/>
                  <a:pt x="8469" y="6780"/>
                  <a:pt x="8960" y="6780"/>
                </a:cubicBezTo>
                <a:cubicBezTo>
                  <a:pt x="9974" y="6780"/>
                  <a:pt x="11201" y="6228"/>
                  <a:pt x="12151" y="4939"/>
                </a:cubicBezTo>
                <a:lnTo>
                  <a:pt x="10894" y="4019"/>
                </a:lnTo>
                <a:cubicBezTo>
                  <a:pt x="10247" y="4897"/>
                  <a:pt x="9460" y="5218"/>
                  <a:pt x="8967" y="5218"/>
                </a:cubicBezTo>
                <a:cubicBezTo>
                  <a:pt x="8805" y="5218"/>
                  <a:pt x="8675" y="5184"/>
                  <a:pt x="8592" y="5123"/>
                </a:cubicBezTo>
                <a:cubicBezTo>
                  <a:pt x="8469" y="5033"/>
                  <a:pt x="8530" y="4664"/>
                  <a:pt x="8899" y="4142"/>
                </a:cubicBezTo>
                <a:cubicBezTo>
                  <a:pt x="10126" y="2455"/>
                  <a:pt x="9205" y="1380"/>
                  <a:pt x="8931" y="1073"/>
                </a:cubicBezTo>
                <a:cubicBezTo>
                  <a:pt x="8418" y="587"/>
                  <a:pt x="7661" y="351"/>
                  <a:pt x="6830" y="351"/>
                </a:cubicBezTo>
                <a:cubicBezTo>
                  <a:pt x="5773" y="351"/>
                  <a:pt x="4597" y="734"/>
                  <a:pt x="3653" y="1473"/>
                </a:cubicBezTo>
                <a:cubicBezTo>
                  <a:pt x="3007" y="1968"/>
                  <a:pt x="2527" y="2131"/>
                  <a:pt x="2234" y="2131"/>
                </a:cubicBezTo>
                <a:cubicBezTo>
                  <a:pt x="2110" y="2131"/>
                  <a:pt x="2019" y="2101"/>
                  <a:pt x="1964" y="2055"/>
                </a:cubicBezTo>
                <a:cubicBezTo>
                  <a:pt x="1780" y="1932"/>
                  <a:pt x="1689" y="1412"/>
                  <a:pt x="2026" y="676"/>
                </a:cubicBezTo>
                <a:lnTo>
                  <a:pt x="646" y="1"/>
                </a:ln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2754050" y="2947663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60;p39"/>
          <p:cNvSpPr txBox="1">
            <a:spLocks/>
          </p:cNvSpPr>
          <p:nvPr/>
        </p:nvSpPr>
        <p:spPr>
          <a:xfrm>
            <a:off x="2507171" y="2390109"/>
            <a:ext cx="6133099" cy="14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lvl="0" indent="0" algn="just">
              <a:buNone/>
            </a:pPr>
            <a:r>
              <a:rPr lang="en-US" dirty="0" smtClean="0"/>
              <a:t>Building </a:t>
            </a:r>
            <a:r>
              <a:rPr lang="en-US" dirty="0"/>
              <a:t>an </a:t>
            </a:r>
            <a:r>
              <a:rPr lang="en-US" dirty="0" smtClean="0"/>
              <a:t>intelligent </a:t>
            </a:r>
            <a:r>
              <a:rPr lang="en-US" dirty="0"/>
              <a:t>system capable of predicting people who will or will </a:t>
            </a:r>
            <a:r>
              <a:rPr lang="en-US" dirty="0" smtClean="0"/>
              <a:t>not be able </a:t>
            </a:r>
            <a:r>
              <a:rPr lang="en-US" dirty="0"/>
              <a:t>donate </a:t>
            </a:r>
            <a:r>
              <a:rPr lang="en-US" dirty="0" smtClean="0"/>
              <a:t>blood. When identifying </a:t>
            </a:r>
            <a:r>
              <a:rPr lang="en-US" dirty="0"/>
              <a:t>people who </a:t>
            </a:r>
            <a:r>
              <a:rPr lang="en-US" dirty="0" smtClean="0"/>
              <a:t>donate the blood is needed to </a:t>
            </a:r>
            <a:r>
              <a:rPr lang="en-US" dirty="0"/>
              <a:t>contact them, through this project we have integrated </a:t>
            </a:r>
            <a:r>
              <a:rPr lang="en-US" dirty="0" smtClean="0"/>
              <a:t>Artificial </a:t>
            </a:r>
            <a:r>
              <a:rPr lang="en-US" dirty="0"/>
              <a:t>I</a:t>
            </a:r>
            <a:r>
              <a:rPr lang="en-US" dirty="0" smtClean="0"/>
              <a:t>ntelligence </a:t>
            </a:r>
            <a:r>
              <a:rPr lang="en-US" dirty="0"/>
              <a:t>in the field of medicine and helping people revive lives</a:t>
            </a:r>
            <a:r>
              <a:rPr lang="en-US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71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08" name="Google Shape;508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4" name="Google Shape;514;p37"/>
          <p:cNvSpPr txBox="1">
            <a:spLocks noGrp="1"/>
          </p:cNvSpPr>
          <p:nvPr>
            <p:ph type="subTitle" idx="1"/>
          </p:nvPr>
        </p:nvSpPr>
        <p:spPr>
          <a:xfrm>
            <a:off x="3472245" y="4104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Comparing with KNN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509" name="Google Shape;509;p3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" name="Google Shape;514;p37"/>
          <p:cNvSpPr txBox="1">
            <a:spLocks noGrp="1"/>
          </p:cNvSpPr>
          <p:nvPr>
            <p:ph type="subTitle" idx="4"/>
          </p:nvPr>
        </p:nvSpPr>
        <p:spPr>
          <a:xfrm>
            <a:off x="751505" y="41254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Rounded MT Bold" panose="020F0704030504030204" pitchFamily="34" charset="0"/>
                <a:ea typeface="Inter" panose="020B0604020202020204" charset="0"/>
              </a:rPr>
              <a:t>C</a:t>
            </a:r>
            <a:r>
              <a:rPr lang="en" dirty="0" smtClean="0">
                <a:latin typeface="Arial Rounded MT Bold" panose="020F0704030504030204" pitchFamily="34" charset="0"/>
                <a:ea typeface="Inter" panose="020B0604020202020204" charset="0"/>
              </a:rPr>
              <a:t>ode screen shots</a:t>
            </a:r>
            <a:endParaRPr dirty="0">
              <a:latin typeface="Arial Rounded MT Bold" panose="020F0704030504030204" pitchFamily="34" charset="0"/>
              <a:ea typeface="Inter" panose="020B0604020202020204" charset="0"/>
            </a:endParaRPr>
          </a:p>
        </p:txBody>
      </p:sp>
      <p:sp>
        <p:nvSpPr>
          <p:cNvPr id="511" name="Google Shape;511;p37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5" name="Google Shape;505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Abstract</a:t>
            </a:r>
            <a:endParaRPr dirty="0"/>
          </a:p>
        </p:txBody>
      </p:sp>
      <p:sp>
        <p:nvSpPr>
          <p:cNvPr id="513" name="Google Shape;513;p37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6" name="Google Shape;506;p37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dirty="0"/>
          </a:p>
        </p:txBody>
      </p:sp>
      <p:sp>
        <p:nvSpPr>
          <p:cNvPr id="507" name="Google Shape;507;p37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KNN </a:t>
            </a:r>
            <a:endParaRPr dirty="0"/>
          </a:p>
        </p:txBody>
      </p:sp>
      <p:sp>
        <p:nvSpPr>
          <p:cNvPr id="519" name="Google Shape;519;p37"/>
          <p:cNvSpPr txBox="1">
            <a:spLocks noGrp="1"/>
          </p:cNvSpPr>
          <p:nvPr>
            <p:ph type="subTitle" idx="13"/>
          </p:nvPr>
        </p:nvSpPr>
        <p:spPr>
          <a:xfrm>
            <a:off x="3472245" y="3742750"/>
            <a:ext cx="23364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Neural Networks</a:t>
            </a:r>
            <a:endParaRPr dirty="0"/>
          </a:p>
        </p:txBody>
      </p:sp>
      <p:sp>
        <p:nvSpPr>
          <p:cNvPr id="515" name="Google Shape;515;p37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Conclusion</a:t>
            </a:r>
            <a:endParaRPr dirty="0"/>
          </a:p>
        </p:txBody>
      </p:sp>
      <p:sp>
        <p:nvSpPr>
          <p:cNvPr id="520" name="Google Shape;520;p37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/>
          <p:nvPr/>
        </p:nvSpPr>
        <p:spPr>
          <a:xfrm rot="2700000">
            <a:off x="4796677" y="770353"/>
            <a:ext cx="4605063" cy="3967199"/>
          </a:xfrm>
          <a:custGeom>
            <a:avLst/>
            <a:gdLst/>
            <a:ahLst/>
            <a:cxnLst/>
            <a:rect l="l" t="t" r="r" b="b"/>
            <a:pathLst>
              <a:path w="63404" h="50219" extrusionOk="0">
                <a:moveTo>
                  <a:pt x="20798" y="1"/>
                </a:moveTo>
                <a:cubicBezTo>
                  <a:pt x="19681" y="1"/>
                  <a:pt x="18501" y="156"/>
                  <a:pt x="17245" y="499"/>
                </a:cubicBezTo>
                <a:cubicBezTo>
                  <a:pt x="3744" y="4181"/>
                  <a:pt x="1" y="21732"/>
                  <a:pt x="1935" y="27471"/>
                </a:cubicBezTo>
                <a:cubicBezTo>
                  <a:pt x="3867" y="33239"/>
                  <a:pt x="16602" y="34435"/>
                  <a:pt x="18136" y="39253"/>
                </a:cubicBezTo>
                <a:cubicBezTo>
                  <a:pt x="19537" y="43775"/>
                  <a:pt x="32124" y="50219"/>
                  <a:pt x="41057" y="50219"/>
                </a:cubicBezTo>
                <a:cubicBezTo>
                  <a:pt x="41702" y="50219"/>
                  <a:pt x="42327" y="50185"/>
                  <a:pt x="42928" y="50115"/>
                </a:cubicBezTo>
                <a:cubicBezTo>
                  <a:pt x="51887" y="49101"/>
                  <a:pt x="50967" y="34987"/>
                  <a:pt x="57656" y="25323"/>
                </a:cubicBezTo>
                <a:cubicBezTo>
                  <a:pt x="63404" y="17016"/>
                  <a:pt x="60065" y="12971"/>
                  <a:pt x="51633" y="12971"/>
                </a:cubicBezTo>
                <a:cubicBezTo>
                  <a:pt x="50253" y="12971"/>
                  <a:pt x="48736" y="13079"/>
                  <a:pt x="47101" y="13295"/>
                </a:cubicBezTo>
                <a:cubicBezTo>
                  <a:pt x="46631" y="13356"/>
                  <a:pt x="46173" y="13385"/>
                  <a:pt x="45725" y="13385"/>
                </a:cubicBezTo>
                <a:cubicBezTo>
                  <a:pt x="36084" y="13385"/>
                  <a:pt x="31175" y="1"/>
                  <a:pt x="20798" y="1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607261" y="375577"/>
            <a:ext cx="4361700" cy="14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1ST </a:t>
            </a:r>
            <a:br>
              <a:rPr lang="en" dirty="0"/>
            </a:br>
            <a:r>
              <a:rPr lang="en" dirty="0"/>
              <a:t>Abstract</a:t>
            </a:r>
            <a:r>
              <a:rPr lang="en-US" dirty="0" smtClean="0"/>
              <a:t>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921100" y="358710"/>
            <a:ext cx="3527717" cy="4784791"/>
            <a:chOff x="5616300" y="358710"/>
            <a:chExt cx="3527717" cy="4784791"/>
          </a:xfrm>
        </p:grpSpPr>
        <p:sp>
          <p:nvSpPr>
            <p:cNvPr id="562" name="Google Shape;562;p39"/>
            <p:cNvSpPr/>
            <p:nvPr/>
          </p:nvSpPr>
          <p:spPr>
            <a:xfrm>
              <a:off x="5616300" y="358710"/>
              <a:ext cx="1621722" cy="4784791"/>
            </a:xfrm>
            <a:custGeom>
              <a:avLst/>
              <a:gdLst/>
              <a:ahLst/>
              <a:cxnLst/>
              <a:rect l="l" t="t" r="r" b="b"/>
              <a:pathLst>
                <a:path w="21771" h="64234" extrusionOk="0">
                  <a:moveTo>
                    <a:pt x="9001" y="1"/>
                  </a:moveTo>
                  <a:cubicBezTo>
                    <a:pt x="8919" y="1"/>
                    <a:pt x="8843" y="7"/>
                    <a:pt x="8781" y="16"/>
                  </a:cubicBezTo>
                  <a:cubicBezTo>
                    <a:pt x="8630" y="46"/>
                    <a:pt x="8417" y="138"/>
                    <a:pt x="8236" y="380"/>
                  </a:cubicBezTo>
                  <a:cubicBezTo>
                    <a:pt x="8114" y="530"/>
                    <a:pt x="8025" y="712"/>
                    <a:pt x="7964" y="893"/>
                  </a:cubicBezTo>
                  <a:cubicBezTo>
                    <a:pt x="7904" y="1075"/>
                    <a:pt x="7904" y="1409"/>
                    <a:pt x="7904" y="1499"/>
                  </a:cubicBezTo>
                  <a:cubicBezTo>
                    <a:pt x="7872" y="1802"/>
                    <a:pt x="7872" y="1983"/>
                    <a:pt x="7872" y="2378"/>
                  </a:cubicBezTo>
                  <a:lnTo>
                    <a:pt x="7872" y="3194"/>
                  </a:lnTo>
                  <a:cubicBezTo>
                    <a:pt x="7904" y="3286"/>
                    <a:pt x="7872" y="3618"/>
                    <a:pt x="7872" y="3953"/>
                  </a:cubicBezTo>
                  <a:cubicBezTo>
                    <a:pt x="7812" y="4527"/>
                    <a:pt x="7872" y="5103"/>
                    <a:pt x="7872" y="5224"/>
                  </a:cubicBezTo>
                  <a:cubicBezTo>
                    <a:pt x="7933" y="6101"/>
                    <a:pt x="7904" y="6888"/>
                    <a:pt x="7904" y="7797"/>
                  </a:cubicBezTo>
                  <a:cubicBezTo>
                    <a:pt x="7872" y="8676"/>
                    <a:pt x="7843" y="9584"/>
                    <a:pt x="7812" y="10461"/>
                  </a:cubicBezTo>
                  <a:lnTo>
                    <a:pt x="7812" y="11127"/>
                  </a:lnTo>
                  <a:lnTo>
                    <a:pt x="7812" y="11159"/>
                  </a:lnTo>
                  <a:lnTo>
                    <a:pt x="7691" y="11159"/>
                  </a:lnTo>
                  <a:cubicBezTo>
                    <a:pt x="7601" y="10977"/>
                    <a:pt x="7569" y="10735"/>
                    <a:pt x="7540" y="10522"/>
                  </a:cubicBezTo>
                  <a:cubicBezTo>
                    <a:pt x="7480" y="10250"/>
                    <a:pt x="7419" y="10008"/>
                    <a:pt x="7388" y="9766"/>
                  </a:cubicBezTo>
                  <a:cubicBezTo>
                    <a:pt x="7267" y="9221"/>
                    <a:pt x="7177" y="8676"/>
                    <a:pt x="7085" y="8099"/>
                  </a:cubicBezTo>
                  <a:cubicBezTo>
                    <a:pt x="6995" y="7525"/>
                    <a:pt x="6964" y="6980"/>
                    <a:pt x="6903" y="6375"/>
                  </a:cubicBezTo>
                  <a:cubicBezTo>
                    <a:pt x="6874" y="5980"/>
                    <a:pt x="6874" y="5556"/>
                    <a:pt x="6814" y="5164"/>
                  </a:cubicBezTo>
                  <a:lnTo>
                    <a:pt x="6814" y="4921"/>
                  </a:lnTo>
                  <a:cubicBezTo>
                    <a:pt x="6661" y="4074"/>
                    <a:pt x="6693" y="3226"/>
                    <a:pt x="6358" y="2439"/>
                  </a:cubicBezTo>
                  <a:cubicBezTo>
                    <a:pt x="6237" y="2136"/>
                    <a:pt x="6087" y="1862"/>
                    <a:pt x="5845" y="1651"/>
                  </a:cubicBezTo>
                  <a:cubicBezTo>
                    <a:pt x="5595" y="1486"/>
                    <a:pt x="5298" y="1345"/>
                    <a:pt x="4994" y="1345"/>
                  </a:cubicBezTo>
                  <a:cubicBezTo>
                    <a:pt x="4964" y="1345"/>
                    <a:pt x="4935" y="1346"/>
                    <a:pt x="4905" y="1349"/>
                  </a:cubicBezTo>
                  <a:cubicBezTo>
                    <a:pt x="4784" y="1378"/>
                    <a:pt x="4694" y="1409"/>
                    <a:pt x="4573" y="1470"/>
                  </a:cubicBezTo>
                  <a:cubicBezTo>
                    <a:pt x="4573" y="1470"/>
                    <a:pt x="4573" y="1499"/>
                    <a:pt x="4542" y="1499"/>
                  </a:cubicBezTo>
                  <a:cubicBezTo>
                    <a:pt x="4239" y="1712"/>
                    <a:pt x="4057" y="2015"/>
                    <a:pt x="3936" y="2347"/>
                  </a:cubicBezTo>
                  <a:cubicBezTo>
                    <a:pt x="3847" y="2770"/>
                    <a:pt x="3876" y="3194"/>
                    <a:pt x="3907" y="3618"/>
                  </a:cubicBezTo>
                  <a:cubicBezTo>
                    <a:pt x="3968" y="4103"/>
                    <a:pt x="4028" y="4558"/>
                    <a:pt x="4089" y="5043"/>
                  </a:cubicBezTo>
                  <a:cubicBezTo>
                    <a:pt x="4118" y="5527"/>
                    <a:pt x="4118" y="5980"/>
                    <a:pt x="4178" y="6464"/>
                  </a:cubicBezTo>
                  <a:cubicBezTo>
                    <a:pt x="4239" y="7373"/>
                    <a:pt x="4421" y="8312"/>
                    <a:pt x="4573" y="9221"/>
                  </a:cubicBezTo>
                  <a:cubicBezTo>
                    <a:pt x="4634" y="9674"/>
                    <a:pt x="4723" y="10158"/>
                    <a:pt x="4784" y="10614"/>
                  </a:cubicBezTo>
                  <a:cubicBezTo>
                    <a:pt x="4815" y="11037"/>
                    <a:pt x="4844" y="11490"/>
                    <a:pt x="4876" y="11914"/>
                  </a:cubicBezTo>
                  <a:cubicBezTo>
                    <a:pt x="4876" y="12217"/>
                    <a:pt x="4905" y="12520"/>
                    <a:pt x="4844" y="12823"/>
                  </a:cubicBezTo>
                  <a:cubicBezTo>
                    <a:pt x="4784" y="13004"/>
                    <a:pt x="4723" y="13186"/>
                    <a:pt x="4573" y="13217"/>
                  </a:cubicBezTo>
                  <a:cubicBezTo>
                    <a:pt x="4360" y="13217"/>
                    <a:pt x="4239" y="13004"/>
                    <a:pt x="4149" y="12794"/>
                  </a:cubicBezTo>
                  <a:cubicBezTo>
                    <a:pt x="4028" y="12491"/>
                    <a:pt x="3847" y="12156"/>
                    <a:pt x="3754" y="11854"/>
                  </a:cubicBezTo>
                  <a:cubicBezTo>
                    <a:pt x="3512" y="11188"/>
                    <a:pt x="3210" y="10492"/>
                    <a:pt x="2878" y="9524"/>
                  </a:cubicBezTo>
                  <a:cubicBezTo>
                    <a:pt x="2786" y="9221"/>
                    <a:pt x="2604" y="8584"/>
                    <a:pt x="2514" y="8281"/>
                  </a:cubicBezTo>
                  <a:cubicBezTo>
                    <a:pt x="2301" y="7707"/>
                    <a:pt x="2151" y="7222"/>
                    <a:pt x="1817" y="6738"/>
                  </a:cubicBezTo>
                  <a:cubicBezTo>
                    <a:pt x="1696" y="6525"/>
                    <a:pt x="1514" y="6343"/>
                    <a:pt x="1272" y="6254"/>
                  </a:cubicBezTo>
                  <a:cubicBezTo>
                    <a:pt x="1226" y="6241"/>
                    <a:pt x="1180" y="6235"/>
                    <a:pt x="1132" y="6235"/>
                  </a:cubicBezTo>
                  <a:cubicBezTo>
                    <a:pt x="960" y="6235"/>
                    <a:pt x="780" y="6315"/>
                    <a:pt x="637" y="6435"/>
                  </a:cubicBezTo>
                  <a:cubicBezTo>
                    <a:pt x="0" y="7070"/>
                    <a:pt x="545" y="9221"/>
                    <a:pt x="727" y="9826"/>
                  </a:cubicBezTo>
                  <a:cubicBezTo>
                    <a:pt x="819" y="10129"/>
                    <a:pt x="940" y="10492"/>
                    <a:pt x="1061" y="10764"/>
                  </a:cubicBezTo>
                  <a:cubicBezTo>
                    <a:pt x="1182" y="11067"/>
                    <a:pt x="1272" y="11401"/>
                    <a:pt x="1364" y="11704"/>
                  </a:cubicBezTo>
                  <a:cubicBezTo>
                    <a:pt x="1575" y="12399"/>
                    <a:pt x="1635" y="12915"/>
                    <a:pt x="1788" y="13610"/>
                  </a:cubicBezTo>
                  <a:cubicBezTo>
                    <a:pt x="1909" y="14155"/>
                    <a:pt x="1969" y="14700"/>
                    <a:pt x="2090" y="15245"/>
                  </a:cubicBezTo>
                  <a:cubicBezTo>
                    <a:pt x="2151" y="15700"/>
                    <a:pt x="2180" y="16185"/>
                    <a:pt x="2212" y="16638"/>
                  </a:cubicBezTo>
                  <a:cubicBezTo>
                    <a:pt x="2301" y="17728"/>
                    <a:pt x="2454" y="18788"/>
                    <a:pt x="2665" y="19847"/>
                  </a:cubicBezTo>
                  <a:cubicBezTo>
                    <a:pt x="2757" y="20392"/>
                    <a:pt x="2878" y="20908"/>
                    <a:pt x="3028" y="21421"/>
                  </a:cubicBezTo>
                  <a:cubicBezTo>
                    <a:pt x="3149" y="21937"/>
                    <a:pt x="3331" y="22422"/>
                    <a:pt x="3512" y="22935"/>
                  </a:cubicBezTo>
                  <a:cubicBezTo>
                    <a:pt x="3847" y="23965"/>
                    <a:pt x="4057" y="24994"/>
                    <a:pt x="4118" y="26055"/>
                  </a:cubicBezTo>
                  <a:cubicBezTo>
                    <a:pt x="4149" y="27114"/>
                    <a:pt x="4057" y="28174"/>
                    <a:pt x="3997" y="29233"/>
                  </a:cubicBezTo>
                  <a:cubicBezTo>
                    <a:pt x="3936" y="30354"/>
                    <a:pt x="3907" y="31473"/>
                    <a:pt x="3876" y="32595"/>
                  </a:cubicBezTo>
                  <a:cubicBezTo>
                    <a:pt x="3847" y="33685"/>
                    <a:pt x="3725" y="38135"/>
                    <a:pt x="3665" y="39225"/>
                  </a:cubicBezTo>
                  <a:cubicBezTo>
                    <a:pt x="3573" y="40346"/>
                    <a:pt x="3573" y="41436"/>
                    <a:pt x="3544" y="42555"/>
                  </a:cubicBezTo>
                  <a:cubicBezTo>
                    <a:pt x="3512" y="43676"/>
                    <a:pt x="2696" y="64234"/>
                    <a:pt x="2696" y="64234"/>
                  </a:cubicBezTo>
                  <a:lnTo>
                    <a:pt x="14594" y="64234"/>
                  </a:lnTo>
                  <a:cubicBezTo>
                    <a:pt x="14594" y="64234"/>
                    <a:pt x="13625" y="35531"/>
                    <a:pt x="13564" y="34412"/>
                  </a:cubicBezTo>
                  <a:cubicBezTo>
                    <a:pt x="13535" y="33322"/>
                    <a:pt x="13535" y="32200"/>
                    <a:pt x="13504" y="31110"/>
                  </a:cubicBezTo>
                  <a:lnTo>
                    <a:pt x="13504" y="29294"/>
                  </a:lnTo>
                  <a:lnTo>
                    <a:pt x="13504" y="28385"/>
                  </a:lnTo>
                  <a:cubicBezTo>
                    <a:pt x="13504" y="28204"/>
                    <a:pt x="13535" y="28022"/>
                    <a:pt x="13535" y="27840"/>
                  </a:cubicBezTo>
                  <a:cubicBezTo>
                    <a:pt x="13564" y="27811"/>
                    <a:pt x="13564" y="27811"/>
                    <a:pt x="13564" y="27780"/>
                  </a:cubicBezTo>
                  <a:cubicBezTo>
                    <a:pt x="13564" y="26358"/>
                    <a:pt x="14352" y="25055"/>
                    <a:pt x="15260" y="23996"/>
                  </a:cubicBezTo>
                  <a:cubicBezTo>
                    <a:pt x="15744" y="23451"/>
                    <a:pt x="16229" y="22935"/>
                    <a:pt x="16713" y="22390"/>
                  </a:cubicBezTo>
                  <a:cubicBezTo>
                    <a:pt x="17198" y="21816"/>
                    <a:pt x="17653" y="21240"/>
                    <a:pt x="18046" y="20634"/>
                  </a:cubicBezTo>
                  <a:lnTo>
                    <a:pt x="18138" y="20484"/>
                  </a:lnTo>
                  <a:cubicBezTo>
                    <a:pt x="18348" y="20210"/>
                    <a:pt x="18683" y="19576"/>
                    <a:pt x="18804" y="19273"/>
                  </a:cubicBezTo>
                  <a:cubicBezTo>
                    <a:pt x="18954" y="18939"/>
                    <a:pt x="19075" y="18607"/>
                    <a:pt x="19167" y="18243"/>
                  </a:cubicBezTo>
                  <a:cubicBezTo>
                    <a:pt x="19288" y="17941"/>
                    <a:pt x="19349" y="17606"/>
                    <a:pt x="19470" y="17304"/>
                  </a:cubicBezTo>
                  <a:cubicBezTo>
                    <a:pt x="19591" y="16972"/>
                    <a:pt x="19833" y="16698"/>
                    <a:pt x="20044" y="16427"/>
                  </a:cubicBezTo>
                  <a:cubicBezTo>
                    <a:pt x="20257" y="16093"/>
                    <a:pt x="20407" y="15761"/>
                    <a:pt x="20560" y="15397"/>
                  </a:cubicBezTo>
                  <a:lnTo>
                    <a:pt x="21105" y="14397"/>
                  </a:lnTo>
                  <a:cubicBezTo>
                    <a:pt x="21255" y="14155"/>
                    <a:pt x="21408" y="13944"/>
                    <a:pt x="21558" y="13702"/>
                  </a:cubicBezTo>
                  <a:cubicBezTo>
                    <a:pt x="21679" y="13460"/>
                    <a:pt x="21771" y="13217"/>
                    <a:pt x="21739" y="12944"/>
                  </a:cubicBezTo>
                  <a:cubicBezTo>
                    <a:pt x="21710" y="12672"/>
                    <a:pt x="21558" y="12430"/>
                    <a:pt x="21347" y="12278"/>
                  </a:cubicBezTo>
                  <a:cubicBezTo>
                    <a:pt x="21084" y="12033"/>
                    <a:pt x="20742" y="11940"/>
                    <a:pt x="20388" y="11940"/>
                  </a:cubicBezTo>
                  <a:cubicBezTo>
                    <a:pt x="20129" y="11940"/>
                    <a:pt x="19864" y="11990"/>
                    <a:pt x="19620" y="12067"/>
                  </a:cubicBezTo>
                  <a:cubicBezTo>
                    <a:pt x="19046" y="12309"/>
                    <a:pt x="18561" y="12762"/>
                    <a:pt x="18138" y="13217"/>
                  </a:cubicBezTo>
                  <a:cubicBezTo>
                    <a:pt x="17924" y="13489"/>
                    <a:pt x="17682" y="13762"/>
                    <a:pt x="17471" y="14065"/>
                  </a:cubicBezTo>
                  <a:cubicBezTo>
                    <a:pt x="17258" y="14397"/>
                    <a:pt x="17108" y="14731"/>
                    <a:pt x="16987" y="15095"/>
                  </a:cubicBezTo>
                  <a:lnTo>
                    <a:pt x="16532" y="16185"/>
                  </a:lnTo>
                  <a:cubicBezTo>
                    <a:pt x="16471" y="16395"/>
                    <a:pt x="16411" y="16577"/>
                    <a:pt x="16289" y="16759"/>
                  </a:cubicBezTo>
                  <a:cubicBezTo>
                    <a:pt x="16200" y="16911"/>
                    <a:pt x="16108" y="17032"/>
                    <a:pt x="15987" y="17183"/>
                  </a:cubicBezTo>
                  <a:cubicBezTo>
                    <a:pt x="15958" y="17214"/>
                    <a:pt x="15897" y="17243"/>
                    <a:pt x="15836" y="17275"/>
                  </a:cubicBezTo>
                  <a:cubicBezTo>
                    <a:pt x="15770" y="17304"/>
                    <a:pt x="15708" y="17318"/>
                    <a:pt x="15650" y="17318"/>
                  </a:cubicBezTo>
                  <a:cubicBezTo>
                    <a:pt x="15241" y="17318"/>
                    <a:pt x="15067" y="16639"/>
                    <a:pt x="14989" y="16427"/>
                  </a:cubicBezTo>
                  <a:cubicBezTo>
                    <a:pt x="14746" y="15911"/>
                    <a:pt x="14654" y="15487"/>
                    <a:pt x="14565" y="15034"/>
                  </a:cubicBezTo>
                  <a:cubicBezTo>
                    <a:pt x="14383" y="14126"/>
                    <a:pt x="14412" y="13217"/>
                    <a:pt x="14473" y="12309"/>
                  </a:cubicBezTo>
                  <a:cubicBezTo>
                    <a:pt x="14504" y="11793"/>
                    <a:pt x="14533" y="11280"/>
                    <a:pt x="14504" y="10764"/>
                  </a:cubicBezTo>
                  <a:cubicBezTo>
                    <a:pt x="14473" y="10219"/>
                    <a:pt x="14444" y="9645"/>
                    <a:pt x="14533" y="9100"/>
                  </a:cubicBezTo>
                  <a:cubicBezTo>
                    <a:pt x="14715" y="8039"/>
                    <a:pt x="14807" y="6980"/>
                    <a:pt x="14928" y="5890"/>
                  </a:cubicBezTo>
                  <a:cubicBezTo>
                    <a:pt x="15018" y="4982"/>
                    <a:pt x="15110" y="4042"/>
                    <a:pt x="14957" y="3134"/>
                  </a:cubicBezTo>
                  <a:cubicBezTo>
                    <a:pt x="14897" y="2620"/>
                    <a:pt x="14746" y="1923"/>
                    <a:pt x="14262" y="1620"/>
                  </a:cubicBezTo>
                  <a:cubicBezTo>
                    <a:pt x="14138" y="1514"/>
                    <a:pt x="13972" y="1470"/>
                    <a:pt x="13808" y="1470"/>
                  </a:cubicBezTo>
                  <a:cubicBezTo>
                    <a:pt x="13692" y="1470"/>
                    <a:pt x="13576" y="1492"/>
                    <a:pt x="13475" y="1530"/>
                  </a:cubicBezTo>
                  <a:cubicBezTo>
                    <a:pt x="13201" y="1651"/>
                    <a:pt x="13019" y="1894"/>
                    <a:pt x="12930" y="2165"/>
                  </a:cubicBezTo>
                  <a:cubicBezTo>
                    <a:pt x="12809" y="2468"/>
                    <a:pt x="12748" y="2802"/>
                    <a:pt x="12688" y="3105"/>
                  </a:cubicBezTo>
                  <a:cubicBezTo>
                    <a:pt x="12627" y="3497"/>
                    <a:pt x="12566" y="3860"/>
                    <a:pt x="12506" y="4255"/>
                  </a:cubicBezTo>
                  <a:cubicBezTo>
                    <a:pt x="12445" y="4800"/>
                    <a:pt x="12385" y="5345"/>
                    <a:pt x="12264" y="5890"/>
                  </a:cubicBezTo>
                  <a:cubicBezTo>
                    <a:pt x="12143" y="6435"/>
                    <a:pt x="12021" y="6980"/>
                    <a:pt x="11900" y="7494"/>
                  </a:cubicBezTo>
                  <a:cubicBezTo>
                    <a:pt x="11627" y="8676"/>
                    <a:pt x="11445" y="10764"/>
                    <a:pt x="11234" y="11188"/>
                  </a:cubicBezTo>
                  <a:cubicBezTo>
                    <a:pt x="11197" y="11262"/>
                    <a:pt x="10998" y="11314"/>
                    <a:pt x="10843" y="11314"/>
                  </a:cubicBezTo>
                  <a:cubicBezTo>
                    <a:pt x="10748" y="11314"/>
                    <a:pt x="10670" y="11294"/>
                    <a:pt x="10658" y="11248"/>
                  </a:cubicBezTo>
                  <a:cubicBezTo>
                    <a:pt x="10568" y="10856"/>
                    <a:pt x="10537" y="10069"/>
                    <a:pt x="10537" y="9492"/>
                  </a:cubicBezTo>
                  <a:cubicBezTo>
                    <a:pt x="10537" y="8584"/>
                    <a:pt x="10568" y="7707"/>
                    <a:pt x="10568" y="6799"/>
                  </a:cubicBezTo>
                  <a:cubicBezTo>
                    <a:pt x="10597" y="5919"/>
                    <a:pt x="10629" y="5043"/>
                    <a:pt x="10597" y="4163"/>
                  </a:cubicBezTo>
                  <a:cubicBezTo>
                    <a:pt x="10597" y="3376"/>
                    <a:pt x="10597" y="2620"/>
                    <a:pt x="10476" y="1862"/>
                  </a:cubicBezTo>
                  <a:cubicBezTo>
                    <a:pt x="10386" y="1196"/>
                    <a:pt x="10144" y="561"/>
                    <a:pt x="9599" y="167"/>
                  </a:cubicBezTo>
                  <a:cubicBezTo>
                    <a:pt x="9428" y="38"/>
                    <a:pt x="9197" y="1"/>
                    <a:pt x="9001" y="1"/>
                  </a:cubicBezTo>
                  <a:close/>
                </a:path>
              </a:pathLst>
            </a:custGeom>
            <a:solidFill>
              <a:srgbClr val="AC7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416995" y="1601647"/>
              <a:ext cx="212073" cy="346081"/>
            </a:xfrm>
            <a:custGeom>
              <a:avLst/>
              <a:gdLst/>
              <a:ahLst/>
              <a:cxnLst/>
              <a:rect l="l" t="t" r="r" b="b"/>
              <a:pathLst>
                <a:path w="2847" h="4646" extrusionOk="0">
                  <a:moveTo>
                    <a:pt x="2717" y="0"/>
                  </a:moveTo>
                  <a:cubicBezTo>
                    <a:pt x="2700" y="0"/>
                    <a:pt x="2683" y="4"/>
                    <a:pt x="2665" y="12"/>
                  </a:cubicBezTo>
                  <a:cubicBezTo>
                    <a:pt x="2665" y="44"/>
                    <a:pt x="30" y="1557"/>
                    <a:pt x="1" y="4525"/>
                  </a:cubicBezTo>
                  <a:cubicBezTo>
                    <a:pt x="1" y="4585"/>
                    <a:pt x="30" y="4646"/>
                    <a:pt x="90" y="4646"/>
                  </a:cubicBezTo>
                  <a:cubicBezTo>
                    <a:pt x="151" y="4646"/>
                    <a:pt x="212" y="4585"/>
                    <a:pt x="212" y="4525"/>
                  </a:cubicBezTo>
                  <a:cubicBezTo>
                    <a:pt x="243" y="1679"/>
                    <a:pt x="2755" y="225"/>
                    <a:pt x="2786" y="194"/>
                  </a:cubicBezTo>
                  <a:cubicBezTo>
                    <a:pt x="2847" y="165"/>
                    <a:pt x="2847" y="104"/>
                    <a:pt x="2815" y="44"/>
                  </a:cubicBezTo>
                  <a:cubicBezTo>
                    <a:pt x="2795" y="21"/>
                    <a:pt x="2758" y="0"/>
                    <a:pt x="2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040298" y="1538480"/>
              <a:ext cx="327160" cy="526570"/>
            </a:xfrm>
            <a:custGeom>
              <a:avLst/>
              <a:gdLst/>
              <a:ahLst/>
              <a:cxnLst/>
              <a:rect l="l" t="t" r="r" b="b"/>
              <a:pathLst>
                <a:path w="4392" h="7069" extrusionOk="0">
                  <a:moveTo>
                    <a:pt x="134" y="1"/>
                  </a:moveTo>
                  <a:cubicBezTo>
                    <a:pt x="91" y="1"/>
                    <a:pt x="53" y="28"/>
                    <a:pt x="32" y="73"/>
                  </a:cubicBezTo>
                  <a:cubicBezTo>
                    <a:pt x="0" y="104"/>
                    <a:pt x="32" y="194"/>
                    <a:pt x="61" y="225"/>
                  </a:cubicBezTo>
                  <a:cubicBezTo>
                    <a:pt x="4150" y="2284"/>
                    <a:pt x="3726" y="6887"/>
                    <a:pt x="3726" y="6916"/>
                  </a:cubicBezTo>
                  <a:cubicBezTo>
                    <a:pt x="3726" y="7008"/>
                    <a:pt x="3755" y="7037"/>
                    <a:pt x="3815" y="7068"/>
                  </a:cubicBezTo>
                  <a:lnTo>
                    <a:pt x="3847" y="7068"/>
                  </a:lnTo>
                  <a:cubicBezTo>
                    <a:pt x="3876" y="7068"/>
                    <a:pt x="3936" y="7008"/>
                    <a:pt x="3936" y="6947"/>
                  </a:cubicBezTo>
                  <a:cubicBezTo>
                    <a:pt x="3936" y="6916"/>
                    <a:pt x="4392" y="2132"/>
                    <a:pt x="182" y="12"/>
                  </a:cubicBezTo>
                  <a:cubicBezTo>
                    <a:pt x="166" y="5"/>
                    <a:pt x="15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259150" y="2958106"/>
              <a:ext cx="360904" cy="42832"/>
            </a:xfrm>
            <a:custGeom>
              <a:avLst/>
              <a:gdLst/>
              <a:ahLst/>
              <a:cxnLst/>
              <a:rect l="l" t="t" r="r" b="b"/>
              <a:pathLst>
                <a:path w="4845" h="575" extrusionOk="0">
                  <a:moveTo>
                    <a:pt x="211" y="0"/>
                  </a:moveTo>
                  <a:cubicBezTo>
                    <a:pt x="90" y="0"/>
                    <a:pt x="0" y="90"/>
                    <a:pt x="0" y="211"/>
                  </a:cubicBezTo>
                  <a:cubicBezTo>
                    <a:pt x="0" y="332"/>
                    <a:pt x="90" y="424"/>
                    <a:pt x="211" y="424"/>
                  </a:cubicBezTo>
                  <a:lnTo>
                    <a:pt x="4603" y="574"/>
                  </a:lnTo>
                  <a:cubicBezTo>
                    <a:pt x="4724" y="574"/>
                    <a:pt x="4845" y="484"/>
                    <a:pt x="4845" y="363"/>
                  </a:cubicBezTo>
                  <a:cubicBezTo>
                    <a:pt x="4845" y="242"/>
                    <a:pt x="4753" y="121"/>
                    <a:pt x="4632" y="12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498189" y="2854342"/>
              <a:ext cx="631601" cy="257661"/>
            </a:xfrm>
            <a:custGeom>
              <a:avLst/>
              <a:gdLst/>
              <a:ahLst/>
              <a:cxnLst/>
              <a:rect l="l" t="t" r="r" b="b"/>
              <a:pathLst>
                <a:path w="8479" h="3459" extrusionOk="0">
                  <a:moveTo>
                    <a:pt x="5298" y="0"/>
                  </a:moveTo>
                  <a:cubicBezTo>
                    <a:pt x="5087" y="0"/>
                    <a:pt x="4845" y="0"/>
                    <a:pt x="4632" y="29"/>
                  </a:cubicBezTo>
                  <a:cubicBezTo>
                    <a:pt x="4269" y="121"/>
                    <a:pt x="3876" y="303"/>
                    <a:pt x="3603" y="545"/>
                  </a:cubicBezTo>
                  <a:cubicBezTo>
                    <a:pt x="3542" y="574"/>
                    <a:pt x="3542" y="606"/>
                    <a:pt x="3513" y="635"/>
                  </a:cubicBezTo>
                  <a:lnTo>
                    <a:pt x="3392" y="635"/>
                  </a:lnTo>
                  <a:cubicBezTo>
                    <a:pt x="3290" y="635"/>
                    <a:pt x="3190" y="649"/>
                    <a:pt x="3089" y="649"/>
                  </a:cubicBezTo>
                  <a:cubicBezTo>
                    <a:pt x="3038" y="649"/>
                    <a:pt x="2987" y="645"/>
                    <a:pt x="2937" y="635"/>
                  </a:cubicBezTo>
                  <a:cubicBezTo>
                    <a:pt x="2856" y="635"/>
                    <a:pt x="2758" y="623"/>
                    <a:pt x="2661" y="623"/>
                  </a:cubicBezTo>
                  <a:cubicBezTo>
                    <a:pt x="2538" y="623"/>
                    <a:pt x="2416" y="642"/>
                    <a:pt x="2331" y="727"/>
                  </a:cubicBezTo>
                  <a:cubicBezTo>
                    <a:pt x="2270" y="817"/>
                    <a:pt x="2241" y="909"/>
                    <a:pt x="2210" y="998"/>
                  </a:cubicBezTo>
                  <a:lnTo>
                    <a:pt x="1665" y="998"/>
                  </a:lnTo>
                  <a:cubicBezTo>
                    <a:pt x="1241" y="1059"/>
                    <a:pt x="757" y="1090"/>
                    <a:pt x="364" y="1301"/>
                  </a:cubicBezTo>
                  <a:cubicBezTo>
                    <a:pt x="212" y="1362"/>
                    <a:pt x="90" y="1454"/>
                    <a:pt x="30" y="1604"/>
                  </a:cubicBezTo>
                  <a:cubicBezTo>
                    <a:pt x="1" y="1785"/>
                    <a:pt x="61" y="1999"/>
                    <a:pt x="212" y="2088"/>
                  </a:cubicBezTo>
                  <a:cubicBezTo>
                    <a:pt x="454" y="2301"/>
                    <a:pt x="817" y="2301"/>
                    <a:pt x="1091" y="2330"/>
                  </a:cubicBezTo>
                  <a:cubicBezTo>
                    <a:pt x="1423" y="2330"/>
                    <a:pt x="1725" y="2362"/>
                    <a:pt x="2060" y="2362"/>
                  </a:cubicBezTo>
                  <a:lnTo>
                    <a:pt x="2302" y="2362"/>
                  </a:lnTo>
                  <a:cubicBezTo>
                    <a:pt x="2331" y="2422"/>
                    <a:pt x="2362" y="2483"/>
                    <a:pt x="2423" y="2512"/>
                  </a:cubicBezTo>
                  <a:cubicBezTo>
                    <a:pt x="2573" y="2665"/>
                    <a:pt x="2815" y="2665"/>
                    <a:pt x="3029" y="2694"/>
                  </a:cubicBezTo>
                  <a:cubicBezTo>
                    <a:pt x="3119" y="2710"/>
                    <a:pt x="3218" y="2717"/>
                    <a:pt x="3316" y="2717"/>
                  </a:cubicBezTo>
                  <a:cubicBezTo>
                    <a:pt x="3414" y="2717"/>
                    <a:pt x="3512" y="2710"/>
                    <a:pt x="3603" y="2694"/>
                  </a:cubicBezTo>
                  <a:cubicBezTo>
                    <a:pt x="3784" y="2815"/>
                    <a:pt x="3966" y="2907"/>
                    <a:pt x="4148" y="2997"/>
                  </a:cubicBezTo>
                  <a:cubicBezTo>
                    <a:pt x="4361" y="3118"/>
                    <a:pt x="4572" y="3239"/>
                    <a:pt x="4814" y="3299"/>
                  </a:cubicBezTo>
                  <a:cubicBezTo>
                    <a:pt x="5117" y="3360"/>
                    <a:pt x="5419" y="3360"/>
                    <a:pt x="5693" y="3360"/>
                  </a:cubicBezTo>
                  <a:cubicBezTo>
                    <a:pt x="6025" y="3391"/>
                    <a:pt x="6328" y="3420"/>
                    <a:pt x="6662" y="3420"/>
                  </a:cubicBezTo>
                  <a:cubicBezTo>
                    <a:pt x="6904" y="3452"/>
                    <a:pt x="7175" y="3452"/>
                    <a:pt x="7418" y="3452"/>
                  </a:cubicBezTo>
                  <a:cubicBezTo>
                    <a:pt x="7507" y="3452"/>
                    <a:pt x="7603" y="3459"/>
                    <a:pt x="7696" y="3459"/>
                  </a:cubicBezTo>
                  <a:cubicBezTo>
                    <a:pt x="7793" y="3459"/>
                    <a:pt x="7886" y="3451"/>
                    <a:pt x="7963" y="3420"/>
                  </a:cubicBezTo>
                  <a:cubicBezTo>
                    <a:pt x="8176" y="3360"/>
                    <a:pt x="8297" y="3210"/>
                    <a:pt x="8357" y="2997"/>
                  </a:cubicBezTo>
                  <a:cubicBezTo>
                    <a:pt x="8447" y="2694"/>
                    <a:pt x="8418" y="2362"/>
                    <a:pt x="8418" y="2028"/>
                  </a:cubicBezTo>
                  <a:cubicBezTo>
                    <a:pt x="8386" y="1301"/>
                    <a:pt x="8479" y="606"/>
                    <a:pt x="8297" y="211"/>
                  </a:cubicBezTo>
                  <a:cubicBezTo>
                    <a:pt x="8224" y="48"/>
                    <a:pt x="8008" y="15"/>
                    <a:pt x="7847" y="15"/>
                  </a:cubicBezTo>
                  <a:cubicBezTo>
                    <a:pt x="7742" y="15"/>
                    <a:pt x="7660" y="29"/>
                    <a:pt x="7660" y="29"/>
                  </a:cubicBezTo>
                  <a:lnTo>
                    <a:pt x="6177" y="29"/>
                  </a:lnTo>
                  <a:cubicBezTo>
                    <a:pt x="5875" y="29"/>
                    <a:pt x="5601" y="0"/>
                    <a:pt x="5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649255" y="2902984"/>
              <a:ext cx="31658" cy="140861"/>
            </a:xfrm>
            <a:custGeom>
              <a:avLst/>
              <a:gdLst/>
              <a:ahLst/>
              <a:cxnLst/>
              <a:rect l="l" t="t" r="r" b="b"/>
              <a:pathLst>
                <a:path w="425" h="1891" extrusionOk="0">
                  <a:moveTo>
                    <a:pt x="194" y="1"/>
                  </a:moveTo>
                  <a:cubicBezTo>
                    <a:pt x="152" y="1"/>
                    <a:pt x="113" y="30"/>
                    <a:pt x="92" y="74"/>
                  </a:cubicBezTo>
                  <a:cubicBezTo>
                    <a:pt x="32" y="345"/>
                    <a:pt x="0" y="648"/>
                    <a:pt x="32" y="951"/>
                  </a:cubicBezTo>
                  <a:cubicBezTo>
                    <a:pt x="32" y="1193"/>
                    <a:pt x="61" y="1527"/>
                    <a:pt x="182" y="1830"/>
                  </a:cubicBezTo>
                  <a:cubicBezTo>
                    <a:pt x="213" y="1859"/>
                    <a:pt x="242" y="1891"/>
                    <a:pt x="303" y="1891"/>
                  </a:cubicBezTo>
                  <a:cubicBezTo>
                    <a:pt x="303" y="1891"/>
                    <a:pt x="334" y="1891"/>
                    <a:pt x="334" y="1859"/>
                  </a:cubicBezTo>
                  <a:cubicBezTo>
                    <a:pt x="395" y="1859"/>
                    <a:pt x="424" y="1769"/>
                    <a:pt x="395" y="1738"/>
                  </a:cubicBezTo>
                  <a:cubicBezTo>
                    <a:pt x="274" y="1467"/>
                    <a:pt x="242" y="1164"/>
                    <a:pt x="242" y="951"/>
                  </a:cubicBezTo>
                  <a:cubicBezTo>
                    <a:pt x="213" y="648"/>
                    <a:pt x="242" y="377"/>
                    <a:pt x="303" y="134"/>
                  </a:cubicBezTo>
                  <a:cubicBezTo>
                    <a:pt x="334" y="74"/>
                    <a:pt x="303" y="13"/>
                    <a:pt x="242" y="13"/>
                  </a:cubicBezTo>
                  <a:cubicBezTo>
                    <a:pt x="226" y="5"/>
                    <a:pt x="21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734919" y="2897099"/>
              <a:ext cx="36202" cy="157919"/>
            </a:xfrm>
            <a:custGeom>
              <a:avLst/>
              <a:gdLst/>
              <a:ahLst/>
              <a:cxnLst/>
              <a:rect l="l" t="t" r="r" b="b"/>
              <a:pathLst>
                <a:path w="486" h="2120" extrusionOk="0">
                  <a:moveTo>
                    <a:pt x="335" y="0"/>
                  </a:moveTo>
                  <a:cubicBezTo>
                    <a:pt x="274" y="0"/>
                    <a:pt x="214" y="32"/>
                    <a:pt x="182" y="92"/>
                  </a:cubicBezTo>
                  <a:cubicBezTo>
                    <a:pt x="1" y="698"/>
                    <a:pt x="32" y="1364"/>
                    <a:pt x="243" y="2030"/>
                  </a:cubicBezTo>
                  <a:cubicBezTo>
                    <a:pt x="274" y="2091"/>
                    <a:pt x="304" y="2120"/>
                    <a:pt x="364" y="2120"/>
                  </a:cubicBezTo>
                  <a:lnTo>
                    <a:pt x="396" y="2091"/>
                  </a:lnTo>
                  <a:cubicBezTo>
                    <a:pt x="456" y="2091"/>
                    <a:pt x="485" y="2030"/>
                    <a:pt x="456" y="1970"/>
                  </a:cubicBezTo>
                  <a:cubicBezTo>
                    <a:pt x="243" y="1364"/>
                    <a:pt x="243" y="698"/>
                    <a:pt x="396" y="153"/>
                  </a:cubicBezTo>
                  <a:cubicBezTo>
                    <a:pt x="425" y="92"/>
                    <a:pt x="396" y="32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071093" y="3052187"/>
              <a:ext cx="11248" cy="11099"/>
            </a:xfrm>
            <a:custGeom>
              <a:avLst/>
              <a:gdLst/>
              <a:ahLst/>
              <a:cxnLst/>
              <a:rect l="l" t="t" r="r" b="b"/>
              <a:pathLst>
                <a:path w="151" h="149" extrusionOk="0">
                  <a:moveTo>
                    <a:pt x="75" y="0"/>
                  </a:moveTo>
                  <a:cubicBezTo>
                    <a:pt x="38" y="0"/>
                    <a:pt x="0" y="23"/>
                    <a:pt x="0" y="69"/>
                  </a:cubicBezTo>
                  <a:cubicBezTo>
                    <a:pt x="0" y="117"/>
                    <a:pt x="44" y="149"/>
                    <a:pt x="84" y="149"/>
                  </a:cubicBezTo>
                  <a:cubicBezTo>
                    <a:pt x="118" y="149"/>
                    <a:pt x="151" y="125"/>
                    <a:pt x="151" y="69"/>
                  </a:cubicBezTo>
                  <a:cubicBezTo>
                    <a:pt x="151" y="23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1B3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007926" y="3061424"/>
              <a:ext cx="11248" cy="12067"/>
            </a:xfrm>
            <a:custGeom>
              <a:avLst/>
              <a:gdLst/>
              <a:ahLst/>
              <a:cxnLst/>
              <a:rect l="l" t="t" r="r" b="b"/>
              <a:pathLst>
                <a:path w="151" h="162" extrusionOk="0">
                  <a:moveTo>
                    <a:pt x="80" y="1"/>
                  </a:moveTo>
                  <a:cubicBezTo>
                    <a:pt x="48" y="1"/>
                    <a:pt x="14" y="23"/>
                    <a:pt x="1" y="66"/>
                  </a:cubicBezTo>
                  <a:cubicBezTo>
                    <a:pt x="1" y="131"/>
                    <a:pt x="43" y="161"/>
                    <a:pt x="83" y="161"/>
                  </a:cubicBezTo>
                  <a:cubicBezTo>
                    <a:pt x="118" y="161"/>
                    <a:pt x="151" y="138"/>
                    <a:pt x="151" y="95"/>
                  </a:cubicBezTo>
                  <a:cubicBezTo>
                    <a:pt x="151" y="31"/>
                    <a:pt x="116" y="1"/>
                    <a:pt x="80" y="1"/>
                  </a:cubicBezTo>
                  <a:close/>
                </a:path>
              </a:pathLst>
            </a:custGeom>
            <a:solidFill>
              <a:srgbClr val="1B3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6234271" y="2936132"/>
              <a:ext cx="83578" cy="73224"/>
            </a:xfrm>
            <a:custGeom>
              <a:avLst/>
              <a:gdLst/>
              <a:ahLst/>
              <a:cxnLst/>
              <a:rect l="l" t="t" r="r" b="b"/>
              <a:pathLst>
                <a:path w="1122" h="983" extrusionOk="0">
                  <a:moveTo>
                    <a:pt x="561" y="0"/>
                  </a:moveTo>
                  <a:cubicBezTo>
                    <a:pt x="471" y="0"/>
                    <a:pt x="381" y="27"/>
                    <a:pt x="303" y="82"/>
                  </a:cubicBezTo>
                  <a:cubicBezTo>
                    <a:pt x="61" y="234"/>
                    <a:pt x="0" y="537"/>
                    <a:pt x="153" y="748"/>
                  </a:cubicBezTo>
                  <a:cubicBezTo>
                    <a:pt x="248" y="902"/>
                    <a:pt x="405" y="982"/>
                    <a:pt x="568" y="982"/>
                  </a:cubicBezTo>
                  <a:cubicBezTo>
                    <a:pt x="663" y="982"/>
                    <a:pt x="759" y="955"/>
                    <a:pt x="848" y="901"/>
                  </a:cubicBezTo>
                  <a:cubicBezTo>
                    <a:pt x="1061" y="748"/>
                    <a:pt x="1122" y="445"/>
                    <a:pt x="969" y="234"/>
                  </a:cubicBezTo>
                  <a:cubicBezTo>
                    <a:pt x="874" y="81"/>
                    <a:pt x="717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019100" y="2967125"/>
              <a:ext cx="2124917" cy="33825"/>
            </a:xfrm>
            <a:custGeom>
              <a:avLst/>
              <a:gdLst/>
              <a:ahLst/>
              <a:cxnLst/>
              <a:rect l="l" t="t" r="r" b="b"/>
              <a:pathLst>
                <a:path w="18926" h="454" extrusionOk="0">
                  <a:moveTo>
                    <a:pt x="1" y="0"/>
                  </a:moveTo>
                  <a:lnTo>
                    <a:pt x="1" y="453"/>
                  </a:lnTo>
                  <a:lnTo>
                    <a:pt x="18925" y="453"/>
                  </a:lnTo>
                  <a:lnTo>
                    <a:pt x="18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39"/>
          <p:cNvSpPr/>
          <p:nvPr/>
        </p:nvSpPr>
        <p:spPr>
          <a:xfrm>
            <a:off x="5404875" y="2516088"/>
            <a:ext cx="122775" cy="111325"/>
          </a:xfrm>
          <a:custGeom>
            <a:avLst/>
            <a:gdLst/>
            <a:ahLst/>
            <a:cxnLst/>
            <a:rect l="l" t="t" r="r" b="b"/>
            <a:pathLst>
              <a:path w="4911" h="4453" extrusionOk="0">
                <a:moveTo>
                  <a:pt x="2424" y="1752"/>
                </a:moveTo>
                <a:cubicBezTo>
                  <a:pt x="2640" y="1752"/>
                  <a:pt x="2824" y="1875"/>
                  <a:pt x="2915" y="1998"/>
                </a:cubicBezTo>
                <a:cubicBezTo>
                  <a:pt x="3008" y="2182"/>
                  <a:pt x="2578" y="2459"/>
                  <a:pt x="2485" y="2521"/>
                </a:cubicBezTo>
                <a:cubicBezTo>
                  <a:pt x="2245" y="2660"/>
                  <a:pt x="2084" y="2708"/>
                  <a:pt x="1983" y="2708"/>
                </a:cubicBezTo>
                <a:cubicBezTo>
                  <a:pt x="1929" y="2708"/>
                  <a:pt x="1893" y="2694"/>
                  <a:pt x="1871" y="2673"/>
                </a:cubicBezTo>
                <a:cubicBezTo>
                  <a:pt x="1810" y="2643"/>
                  <a:pt x="1749" y="2550"/>
                  <a:pt x="1749" y="2398"/>
                </a:cubicBezTo>
                <a:cubicBezTo>
                  <a:pt x="1749" y="2275"/>
                  <a:pt x="1780" y="1998"/>
                  <a:pt x="2087" y="1846"/>
                </a:cubicBezTo>
                <a:cubicBezTo>
                  <a:pt x="2210" y="1784"/>
                  <a:pt x="2301" y="1752"/>
                  <a:pt x="2424" y="1752"/>
                </a:cubicBezTo>
                <a:close/>
                <a:moveTo>
                  <a:pt x="2409" y="1"/>
                </a:moveTo>
                <a:cubicBezTo>
                  <a:pt x="2007" y="1"/>
                  <a:pt x="1591" y="104"/>
                  <a:pt x="1196" y="341"/>
                </a:cubicBezTo>
                <a:cubicBezTo>
                  <a:pt x="460" y="771"/>
                  <a:pt x="1" y="1539"/>
                  <a:pt x="1" y="2398"/>
                </a:cubicBezTo>
                <a:cubicBezTo>
                  <a:pt x="1" y="3164"/>
                  <a:pt x="398" y="3839"/>
                  <a:pt x="983" y="4207"/>
                </a:cubicBezTo>
                <a:cubicBezTo>
                  <a:pt x="1196" y="4330"/>
                  <a:pt x="1535" y="4452"/>
                  <a:pt x="1965" y="4452"/>
                </a:cubicBezTo>
                <a:cubicBezTo>
                  <a:pt x="2333" y="4452"/>
                  <a:pt x="2824" y="4362"/>
                  <a:pt x="3344" y="4023"/>
                </a:cubicBezTo>
                <a:cubicBezTo>
                  <a:pt x="4787" y="3225"/>
                  <a:pt x="4910" y="1968"/>
                  <a:pt x="4419" y="1109"/>
                </a:cubicBezTo>
                <a:cubicBezTo>
                  <a:pt x="4044" y="463"/>
                  <a:pt x="3259" y="1"/>
                  <a:pt x="2409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7814025" y="3695425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7409550" y="784275"/>
            <a:ext cx="162625" cy="84600"/>
          </a:xfrm>
          <a:custGeom>
            <a:avLst/>
            <a:gdLst/>
            <a:ahLst/>
            <a:cxnLst/>
            <a:rect l="l" t="t" r="r" b="b"/>
            <a:pathLst>
              <a:path w="6505" h="3384" extrusionOk="0">
                <a:moveTo>
                  <a:pt x="1711" y="1"/>
                </a:moveTo>
                <a:cubicBezTo>
                  <a:pt x="1055" y="1"/>
                  <a:pt x="457" y="83"/>
                  <a:pt x="0" y="192"/>
                </a:cubicBezTo>
                <a:lnTo>
                  <a:pt x="430" y="1910"/>
                </a:lnTo>
                <a:cubicBezTo>
                  <a:pt x="481" y="1898"/>
                  <a:pt x="1083" y="1753"/>
                  <a:pt x="1845" y="1753"/>
                </a:cubicBezTo>
                <a:cubicBezTo>
                  <a:pt x="2915" y="1753"/>
                  <a:pt x="4300" y="2040"/>
                  <a:pt x="4909" y="3383"/>
                </a:cubicBezTo>
                <a:lnTo>
                  <a:pt x="6505" y="2679"/>
                </a:lnTo>
                <a:cubicBezTo>
                  <a:pt x="5550" y="566"/>
                  <a:pt x="3434" y="1"/>
                  <a:pt x="171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7521775" y="2204200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5751250" y="3621188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5375250" y="1459225"/>
            <a:ext cx="238550" cy="175250"/>
          </a:xfrm>
          <a:custGeom>
            <a:avLst/>
            <a:gdLst/>
            <a:ahLst/>
            <a:cxnLst/>
            <a:rect l="l" t="t" r="r" b="b"/>
            <a:pathLst>
              <a:path w="9542" h="7010" extrusionOk="0">
                <a:moveTo>
                  <a:pt x="4707" y="0"/>
                </a:moveTo>
                <a:cubicBezTo>
                  <a:pt x="2616" y="0"/>
                  <a:pt x="802" y="1532"/>
                  <a:pt x="1" y="2591"/>
                </a:cubicBezTo>
                <a:lnTo>
                  <a:pt x="1380" y="3666"/>
                </a:lnTo>
                <a:cubicBezTo>
                  <a:pt x="1457" y="3565"/>
                  <a:pt x="2899" y="1745"/>
                  <a:pt x="4670" y="1745"/>
                </a:cubicBezTo>
                <a:cubicBezTo>
                  <a:pt x="5055" y="1745"/>
                  <a:pt x="5455" y="1831"/>
                  <a:pt x="5860" y="2039"/>
                </a:cubicBezTo>
                <a:cubicBezTo>
                  <a:pt x="8040" y="3143"/>
                  <a:pt x="6812" y="6212"/>
                  <a:pt x="6780" y="6334"/>
                </a:cubicBezTo>
                <a:lnTo>
                  <a:pt x="8376" y="7009"/>
                </a:lnTo>
                <a:cubicBezTo>
                  <a:pt x="9051" y="5414"/>
                  <a:pt x="9542" y="1977"/>
                  <a:pt x="6658" y="475"/>
                </a:cubicBezTo>
                <a:cubicBezTo>
                  <a:pt x="5996" y="140"/>
                  <a:pt x="5339" y="0"/>
                  <a:pt x="4707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9"/>
          <p:cNvSpPr/>
          <p:nvPr/>
        </p:nvSpPr>
        <p:spPr>
          <a:xfrm>
            <a:off x="7471588" y="4039025"/>
            <a:ext cx="162650" cy="85075"/>
          </a:xfrm>
          <a:custGeom>
            <a:avLst/>
            <a:gdLst/>
            <a:ahLst/>
            <a:cxnLst/>
            <a:rect l="l" t="t" r="r" b="b"/>
            <a:pathLst>
              <a:path w="6506" h="3403" extrusionOk="0">
                <a:moveTo>
                  <a:pt x="1763" y="1"/>
                </a:moveTo>
                <a:cubicBezTo>
                  <a:pt x="1087" y="1"/>
                  <a:pt x="469" y="90"/>
                  <a:pt x="0" y="212"/>
                </a:cubicBezTo>
                <a:lnTo>
                  <a:pt x="430" y="1900"/>
                </a:lnTo>
                <a:cubicBezTo>
                  <a:pt x="480" y="1887"/>
                  <a:pt x="1058" y="1753"/>
                  <a:pt x="1799" y="1753"/>
                </a:cubicBezTo>
                <a:cubicBezTo>
                  <a:pt x="2879" y="1753"/>
                  <a:pt x="4304" y="2039"/>
                  <a:pt x="4942" y="3403"/>
                </a:cubicBezTo>
                <a:lnTo>
                  <a:pt x="6505" y="2666"/>
                </a:lnTo>
                <a:cubicBezTo>
                  <a:pt x="5560" y="576"/>
                  <a:pt x="3477" y="1"/>
                  <a:pt x="1763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9"/>
          <p:cNvSpPr/>
          <p:nvPr/>
        </p:nvSpPr>
        <p:spPr>
          <a:xfrm rot="2159317">
            <a:off x="8052585" y="1459209"/>
            <a:ext cx="327586" cy="323711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91;p44"/>
          <p:cNvSpPr txBox="1">
            <a:spLocks/>
          </p:cNvSpPr>
          <p:nvPr/>
        </p:nvSpPr>
        <p:spPr>
          <a:xfrm>
            <a:off x="267373" y="1860949"/>
            <a:ext cx="4129800" cy="259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en-US" dirty="0" smtClean="0">
                <a:latin typeface="Inter" panose="020B0604020202020204" charset="0"/>
                <a:ea typeface="Inter" panose="020B0604020202020204" charset="0"/>
              </a:rPr>
              <a:t>After completing the artificial intelligence course, we are able to build an integrated project, we have chosen the medical field in blood transfusion prediction.</a:t>
            </a:r>
          </a:p>
          <a:p>
            <a:pPr marL="139700" indent="0"/>
            <a:r>
              <a:rPr lang="en-US" dirty="0">
                <a:latin typeface="Inter" panose="020B0604020202020204" charset="0"/>
                <a:ea typeface="Inter" panose="020B0604020202020204" charset="0"/>
              </a:rPr>
              <a:t>W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</a:rPr>
              <a:t>e will explain implemented idea and the algorithm by which we implemented the project.</a:t>
            </a:r>
          </a:p>
          <a:p>
            <a:pPr marL="139700" indent="0"/>
            <a:r>
              <a:rPr lang="en-US" dirty="0" smtClean="0">
                <a:latin typeface="Inter" panose="020B0604020202020204" charset="0"/>
                <a:ea typeface="Inter" panose="020B0604020202020204" charset="0"/>
              </a:rPr>
              <a:t>We will explain the code and the results.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" dirty="0"/>
              <a:t>2</a:t>
            </a:r>
            <a:r>
              <a:rPr lang="en" baseline="30000" dirty="0" smtClean="0"/>
              <a:t>ST</a:t>
            </a:r>
            <a:r>
              <a:rPr lang="en" dirty="0" smtClean="0"/>
              <a:t> </a:t>
            </a:r>
            <a:r>
              <a:rPr lang="en-US" dirty="0" smtClean="0"/>
              <a:t>Introduction</a:t>
            </a:r>
            <a:endParaRPr dirty="0"/>
          </a:p>
        </p:txBody>
      </p:sp>
      <p:grpSp>
        <p:nvGrpSpPr>
          <p:cNvPr id="692" name="Google Shape;692;p44"/>
          <p:cNvGrpSpPr/>
          <p:nvPr/>
        </p:nvGrpSpPr>
        <p:grpSpPr>
          <a:xfrm>
            <a:off x="-454074" y="1006125"/>
            <a:ext cx="2997641" cy="4549203"/>
            <a:chOff x="-454074" y="1006125"/>
            <a:chExt cx="2997641" cy="4549203"/>
          </a:xfrm>
        </p:grpSpPr>
        <p:grpSp>
          <p:nvGrpSpPr>
            <p:cNvPr id="693" name="Google Shape;693;p44"/>
            <p:cNvGrpSpPr/>
            <p:nvPr/>
          </p:nvGrpSpPr>
          <p:grpSpPr>
            <a:xfrm>
              <a:off x="1278075" y="1006125"/>
              <a:ext cx="1265492" cy="4549203"/>
              <a:chOff x="11800750" y="1310925"/>
              <a:chExt cx="1265492" cy="4549203"/>
            </a:xfrm>
          </p:grpSpPr>
          <p:sp>
            <p:nvSpPr>
              <p:cNvPr id="694" name="Google Shape;694;p44"/>
              <p:cNvSpPr/>
              <p:nvPr/>
            </p:nvSpPr>
            <p:spPr>
              <a:xfrm>
                <a:off x="12399325" y="1321914"/>
                <a:ext cx="210475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4311" extrusionOk="0">
                    <a:moveTo>
                      <a:pt x="2662" y="0"/>
                    </a:moveTo>
                    <a:cubicBezTo>
                      <a:pt x="2533" y="0"/>
                      <a:pt x="2397" y="23"/>
                      <a:pt x="2264" y="61"/>
                    </a:cubicBezTo>
                    <a:cubicBezTo>
                      <a:pt x="1780" y="211"/>
                      <a:pt x="961" y="756"/>
                      <a:pt x="690" y="1393"/>
                    </a:cubicBezTo>
                    <a:cubicBezTo>
                      <a:pt x="537" y="1757"/>
                      <a:pt x="477" y="2149"/>
                      <a:pt x="387" y="2512"/>
                    </a:cubicBezTo>
                    <a:cubicBezTo>
                      <a:pt x="266" y="2936"/>
                      <a:pt x="85" y="3360"/>
                      <a:pt x="114" y="3816"/>
                    </a:cubicBezTo>
                    <a:cubicBezTo>
                      <a:pt x="1" y="3899"/>
                      <a:pt x="73" y="4090"/>
                      <a:pt x="205" y="4090"/>
                    </a:cubicBezTo>
                    <a:cubicBezTo>
                      <a:pt x="215" y="4090"/>
                      <a:pt x="225" y="4089"/>
                      <a:pt x="235" y="4087"/>
                    </a:cubicBezTo>
                    <a:cubicBezTo>
                      <a:pt x="258" y="4081"/>
                      <a:pt x="280" y="4079"/>
                      <a:pt x="302" y="4079"/>
                    </a:cubicBezTo>
                    <a:cubicBezTo>
                      <a:pt x="393" y="4079"/>
                      <a:pt x="471" y="4118"/>
                      <a:pt x="569" y="4118"/>
                    </a:cubicBezTo>
                    <a:cubicBezTo>
                      <a:pt x="719" y="4147"/>
                      <a:pt x="872" y="4179"/>
                      <a:pt x="1022" y="4179"/>
                    </a:cubicBezTo>
                    <a:cubicBezTo>
                      <a:pt x="1325" y="4239"/>
                      <a:pt x="1627" y="4269"/>
                      <a:pt x="1901" y="4300"/>
                    </a:cubicBezTo>
                    <a:cubicBezTo>
                      <a:pt x="1958" y="4307"/>
                      <a:pt x="2015" y="4310"/>
                      <a:pt x="2071" y="4310"/>
                    </a:cubicBezTo>
                    <a:cubicBezTo>
                      <a:pt x="2255" y="4310"/>
                      <a:pt x="2435" y="4272"/>
                      <a:pt x="2596" y="4179"/>
                    </a:cubicBezTo>
                    <a:cubicBezTo>
                      <a:pt x="2809" y="4058"/>
                      <a:pt x="2899" y="3816"/>
                      <a:pt x="2991" y="3602"/>
                    </a:cubicBezTo>
                    <a:cubicBezTo>
                      <a:pt x="3081" y="3360"/>
                      <a:pt x="3141" y="3118"/>
                      <a:pt x="3202" y="2876"/>
                    </a:cubicBezTo>
                    <a:cubicBezTo>
                      <a:pt x="3294" y="2544"/>
                      <a:pt x="3354" y="2210"/>
                      <a:pt x="3384" y="1907"/>
                    </a:cubicBezTo>
                    <a:cubicBezTo>
                      <a:pt x="3476" y="1422"/>
                      <a:pt x="3505" y="848"/>
                      <a:pt x="3323" y="425"/>
                    </a:cubicBezTo>
                    <a:cubicBezTo>
                      <a:pt x="3198" y="112"/>
                      <a:pt x="2945" y="0"/>
                      <a:pt x="2662" y="0"/>
                    </a:cubicBezTo>
                    <a:close/>
                  </a:path>
                </a:pathLst>
              </a:custGeom>
              <a:solidFill>
                <a:srgbClr val="FFB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4"/>
              <p:cNvSpPr/>
              <p:nvPr/>
            </p:nvSpPr>
            <p:spPr>
              <a:xfrm>
                <a:off x="12129762" y="1757572"/>
                <a:ext cx="936480" cy="4102556"/>
              </a:xfrm>
              <a:custGeom>
                <a:avLst/>
                <a:gdLst/>
                <a:ahLst/>
                <a:cxnLst/>
                <a:rect l="l" t="t" r="r" b="b"/>
                <a:pathLst>
                  <a:path w="15595" h="68319" extrusionOk="0">
                    <a:moveTo>
                      <a:pt x="14337" y="1"/>
                    </a:moveTo>
                    <a:cubicBezTo>
                      <a:pt x="14007" y="1"/>
                      <a:pt x="13669" y="105"/>
                      <a:pt x="13383" y="284"/>
                    </a:cubicBezTo>
                    <a:cubicBezTo>
                      <a:pt x="12870" y="618"/>
                      <a:pt x="12535" y="1192"/>
                      <a:pt x="12325" y="1768"/>
                    </a:cubicBezTo>
                    <a:lnTo>
                      <a:pt x="12325" y="1797"/>
                    </a:lnTo>
                    <a:lnTo>
                      <a:pt x="12325" y="1829"/>
                    </a:lnTo>
                    <a:cubicBezTo>
                      <a:pt x="12264" y="2282"/>
                      <a:pt x="11901" y="2677"/>
                      <a:pt x="11627" y="3040"/>
                    </a:cubicBezTo>
                    <a:cubicBezTo>
                      <a:pt x="11295" y="3464"/>
                      <a:pt x="10961" y="3917"/>
                      <a:pt x="10629" y="4341"/>
                    </a:cubicBezTo>
                    <a:cubicBezTo>
                      <a:pt x="9931" y="5249"/>
                      <a:pt x="9176" y="6128"/>
                      <a:pt x="8449" y="7005"/>
                    </a:cubicBezTo>
                    <a:cubicBezTo>
                      <a:pt x="7722" y="7884"/>
                      <a:pt x="7025" y="8761"/>
                      <a:pt x="6330" y="9670"/>
                    </a:cubicBezTo>
                    <a:cubicBezTo>
                      <a:pt x="5966" y="10154"/>
                      <a:pt x="5632" y="10638"/>
                      <a:pt x="5300" y="11094"/>
                    </a:cubicBezTo>
                    <a:cubicBezTo>
                      <a:pt x="4966" y="11578"/>
                      <a:pt x="4634" y="12031"/>
                      <a:pt x="4360" y="12516"/>
                    </a:cubicBezTo>
                    <a:cubicBezTo>
                      <a:pt x="3876" y="13455"/>
                      <a:pt x="3634" y="14453"/>
                      <a:pt x="3391" y="15483"/>
                    </a:cubicBezTo>
                    <a:cubicBezTo>
                      <a:pt x="3302" y="15483"/>
                      <a:pt x="3241" y="15483"/>
                      <a:pt x="3149" y="15514"/>
                    </a:cubicBezTo>
                    <a:cubicBezTo>
                      <a:pt x="2878" y="15575"/>
                      <a:pt x="2636" y="15635"/>
                      <a:pt x="2362" y="15696"/>
                    </a:cubicBezTo>
                    <a:cubicBezTo>
                      <a:pt x="1878" y="15846"/>
                      <a:pt x="1393" y="16028"/>
                      <a:pt x="969" y="16270"/>
                    </a:cubicBezTo>
                    <a:cubicBezTo>
                      <a:pt x="969" y="16301"/>
                      <a:pt x="1001" y="16331"/>
                      <a:pt x="1030" y="16362"/>
                    </a:cubicBezTo>
                    <a:cubicBezTo>
                      <a:pt x="1211" y="16665"/>
                      <a:pt x="1546" y="17573"/>
                      <a:pt x="1606" y="17755"/>
                    </a:cubicBezTo>
                    <a:cubicBezTo>
                      <a:pt x="1878" y="18389"/>
                      <a:pt x="2120" y="19208"/>
                      <a:pt x="2151" y="19298"/>
                    </a:cubicBezTo>
                    <a:cubicBezTo>
                      <a:pt x="2272" y="19693"/>
                      <a:pt x="2301" y="20238"/>
                      <a:pt x="2301" y="20630"/>
                    </a:cubicBezTo>
                    <a:cubicBezTo>
                      <a:pt x="2301" y="20661"/>
                      <a:pt x="2301" y="20690"/>
                      <a:pt x="2333" y="20722"/>
                    </a:cubicBezTo>
                    <a:cubicBezTo>
                      <a:pt x="2362" y="21085"/>
                      <a:pt x="2362" y="21478"/>
                      <a:pt x="2394" y="21841"/>
                    </a:cubicBezTo>
                    <a:lnTo>
                      <a:pt x="2394" y="22720"/>
                    </a:lnTo>
                    <a:lnTo>
                      <a:pt x="2394" y="23931"/>
                    </a:lnTo>
                    <a:cubicBezTo>
                      <a:pt x="2394" y="24900"/>
                      <a:pt x="2120" y="29684"/>
                      <a:pt x="1999" y="31893"/>
                    </a:cubicBezTo>
                    <a:cubicBezTo>
                      <a:pt x="1970" y="32801"/>
                      <a:pt x="1909" y="33741"/>
                      <a:pt x="1849" y="34650"/>
                    </a:cubicBezTo>
                    <a:cubicBezTo>
                      <a:pt x="1817" y="35558"/>
                      <a:pt x="0" y="61475"/>
                      <a:pt x="121" y="63563"/>
                    </a:cubicBezTo>
                    <a:lnTo>
                      <a:pt x="15321" y="68318"/>
                    </a:lnTo>
                    <a:cubicBezTo>
                      <a:pt x="15321" y="67318"/>
                      <a:pt x="13807" y="40674"/>
                      <a:pt x="13778" y="39676"/>
                    </a:cubicBezTo>
                    <a:cubicBezTo>
                      <a:pt x="13717" y="36769"/>
                      <a:pt x="13625" y="33862"/>
                      <a:pt x="13565" y="30985"/>
                    </a:cubicBezTo>
                    <a:cubicBezTo>
                      <a:pt x="13504" y="27533"/>
                      <a:pt x="13536" y="24082"/>
                      <a:pt x="13383" y="20661"/>
                    </a:cubicBezTo>
                    <a:cubicBezTo>
                      <a:pt x="13354" y="19722"/>
                      <a:pt x="13262" y="18784"/>
                      <a:pt x="13172" y="17844"/>
                    </a:cubicBezTo>
                    <a:lnTo>
                      <a:pt x="13080" y="16665"/>
                    </a:lnTo>
                    <a:cubicBezTo>
                      <a:pt x="13536" y="16241"/>
                      <a:pt x="13868" y="15756"/>
                      <a:pt x="14170" y="15211"/>
                    </a:cubicBezTo>
                    <a:cubicBezTo>
                      <a:pt x="14323" y="14877"/>
                      <a:pt x="14473" y="14545"/>
                      <a:pt x="14594" y="14182"/>
                    </a:cubicBezTo>
                    <a:cubicBezTo>
                      <a:pt x="14686" y="13819"/>
                      <a:pt x="14715" y="13424"/>
                      <a:pt x="14776" y="13032"/>
                    </a:cubicBezTo>
                    <a:cubicBezTo>
                      <a:pt x="14836" y="12184"/>
                      <a:pt x="14897" y="11336"/>
                      <a:pt x="14928" y="10488"/>
                    </a:cubicBezTo>
                    <a:cubicBezTo>
                      <a:pt x="14928" y="10064"/>
                      <a:pt x="14928" y="9609"/>
                      <a:pt x="14897" y="9185"/>
                    </a:cubicBezTo>
                    <a:cubicBezTo>
                      <a:pt x="14868" y="8732"/>
                      <a:pt x="14807" y="8308"/>
                      <a:pt x="14776" y="7884"/>
                    </a:cubicBezTo>
                    <a:cubicBezTo>
                      <a:pt x="14747" y="7400"/>
                      <a:pt x="14686" y="6884"/>
                      <a:pt x="14655" y="6400"/>
                    </a:cubicBezTo>
                    <a:lnTo>
                      <a:pt x="14655" y="5673"/>
                    </a:lnTo>
                    <a:cubicBezTo>
                      <a:pt x="14655" y="5402"/>
                      <a:pt x="14807" y="4643"/>
                      <a:pt x="15018" y="3948"/>
                    </a:cubicBezTo>
                    <a:cubicBezTo>
                      <a:pt x="15260" y="3222"/>
                      <a:pt x="15381" y="2524"/>
                      <a:pt x="15473" y="1768"/>
                    </a:cubicBezTo>
                    <a:cubicBezTo>
                      <a:pt x="15534" y="1192"/>
                      <a:pt x="15595" y="465"/>
                      <a:pt x="14989" y="162"/>
                    </a:cubicBezTo>
                    <a:cubicBezTo>
                      <a:pt x="14790" y="51"/>
                      <a:pt x="14566" y="1"/>
                      <a:pt x="14337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4"/>
              <p:cNvSpPr/>
              <p:nvPr/>
            </p:nvSpPr>
            <p:spPr>
              <a:xfrm>
                <a:off x="11880737" y="1450480"/>
                <a:ext cx="1081801" cy="970288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6158" extrusionOk="0">
                    <a:moveTo>
                      <a:pt x="8112" y="1"/>
                    </a:moveTo>
                    <a:cubicBezTo>
                      <a:pt x="8033" y="1"/>
                      <a:pt x="7953" y="3"/>
                      <a:pt x="7873" y="8"/>
                    </a:cubicBezTo>
                    <a:cubicBezTo>
                      <a:pt x="7417" y="40"/>
                      <a:pt x="6964" y="190"/>
                      <a:pt x="6541" y="371"/>
                    </a:cubicBezTo>
                    <a:cubicBezTo>
                      <a:pt x="6085" y="585"/>
                      <a:pt x="5632" y="766"/>
                      <a:pt x="5177" y="948"/>
                    </a:cubicBezTo>
                    <a:cubicBezTo>
                      <a:pt x="4724" y="1098"/>
                      <a:pt x="4268" y="1251"/>
                      <a:pt x="3816" y="1432"/>
                    </a:cubicBezTo>
                    <a:cubicBezTo>
                      <a:pt x="2968" y="1735"/>
                      <a:pt x="2210" y="2220"/>
                      <a:pt x="1575" y="2915"/>
                    </a:cubicBezTo>
                    <a:cubicBezTo>
                      <a:pt x="969" y="3581"/>
                      <a:pt x="606" y="4400"/>
                      <a:pt x="364" y="5276"/>
                    </a:cubicBezTo>
                    <a:cubicBezTo>
                      <a:pt x="90" y="6245"/>
                      <a:pt x="1" y="7246"/>
                      <a:pt x="182" y="8244"/>
                    </a:cubicBezTo>
                    <a:cubicBezTo>
                      <a:pt x="332" y="9152"/>
                      <a:pt x="606" y="10092"/>
                      <a:pt x="1120" y="10847"/>
                    </a:cubicBezTo>
                    <a:cubicBezTo>
                      <a:pt x="1180" y="10939"/>
                      <a:pt x="1241" y="11061"/>
                      <a:pt x="1333" y="11150"/>
                    </a:cubicBezTo>
                    <a:cubicBezTo>
                      <a:pt x="1301" y="11150"/>
                      <a:pt x="1333" y="11182"/>
                      <a:pt x="1333" y="11211"/>
                    </a:cubicBezTo>
                    <a:cubicBezTo>
                      <a:pt x="1907" y="12119"/>
                      <a:pt x="2815" y="12756"/>
                      <a:pt x="3663" y="13391"/>
                    </a:cubicBezTo>
                    <a:cubicBezTo>
                      <a:pt x="4087" y="13725"/>
                      <a:pt x="4542" y="14088"/>
                      <a:pt x="4995" y="14391"/>
                    </a:cubicBezTo>
                    <a:cubicBezTo>
                      <a:pt x="5451" y="14694"/>
                      <a:pt x="5935" y="14965"/>
                      <a:pt x="6419" y="15207"/>
                    </a:cubicBezTo>
                    <a:cubicBezTo>
                      <a:pt x="7509" y="15692"/>
                      <a:pt x="8660" y="15905"/>
                      <a:pt x="9840" y="16026"/>
                    </a:cubicBezTo>
                    <a:cubicBezTo>
                      <a:pt x="10477" y="16116"/>
                      <a:pt x="11143" y="16147"/>
                      <a:pt x="11777" y="16147"/>
                    </a:cubicBezTo>
                    <a:cubicBezTo>
                      <a:pt x="11912" y="16154"/>
                      <a:pt x="12046" y="16157"/>
                      <a:pt x="12181" y="16157"/>
                    </a:cubicBezTo>
                    <a:cubicBezTo>
                      <a:pt x="12652" y="16157"/>
                      <a:pt x="13123" y="16113"/>
                      <a:pt x="13594" y="15995"/>
                    </a:cubicBezTo>
                    <a:cubicBezTo>
                      <a:pt x="15382" y="15571"/>
                      <a:pt x="16895" y="13996"/>
                      <a:pt x="17440" y="12240"/>
                    </a:cubicBezTo>
                    <a:cubicBezTo>
                      <a:pt x="17864" y="10939"/>
                      <a:pt x="18015" y="9668"/>
                      <a:pt x="17985" y="8304"/>
                    </a:cubicBezTo>
                    <a:cubicBezTo>
                      <a:pt x="17985" y="7912"/>
                      <a:pt x="17954" y="7548"/>
                      <a:pt x="17954" y="7154"/>
                    </a:cubicBezTo>
                    <a:cubicBezTo>
                      <a:pt x="17925" y="6972"/>
                      <a:pt x="17925" y="6822"/>
                      <a:pt x="17893" y="6640"/>
                    </a:cubicBezTo>
                    <a:cubicBezTo>
                      <a:pt x="17864" y="6458"/>
                      <a:pt x="17804" y="6277"/>
                      <a:pt x="17833" y="6124"/>
                    </a:cubicBezTo>
                    <a:cubicBezTo>
                      <a:pt x="17864" y="6064"/>
                      <a:pt x="17833" y="6035"/>
                      <a:pt x="17804" y="6003"/>
                    </a:cubicBezTo>
                    <a:cubicBezTo>
                      <a:pt x="17772" y="5276"/>
                      <a:pt x="17470" y="4581"/>
                      <a:pt x="16956" y="4036"/>
                    </a:cubicBezTo>
                    <a:cubicBezTo>
                      <a:pt x="16380" y="3460"/>
                      <a:pt x="15684" y="3036"/>
                      <a:pt x="14958" y="2643"/>
                    </a:cubicBezTo>
                    <a:cubicBezTo>
                      <a:pt x="14018" y="2159"/>
                      <a:pt x="13080" y="1704"/>
                      <a:pt x="12112" y="1280"/>
                    </a:cubicBezTo>
                    <a:cubicBezTo>
                      <a:pt x="11627" y="1098"/>
                      <a:pt x="11143" y="887"/>
                      <a:pt x="10658" y="706"/>
                    </a:cubicBezTo>
                    <a:cubicBezTo>
                      <a:pt x="10203" y="493"/>
                      <a:pt x="9750" y="311"/>
                      <a:pt x="9266" y="161"/>
                    </a:cubicBezTo>
                    <a:cubicBezTo>
                      <a:pt x="8886" y="60"/>
                      <a:pt x="8508" y="1"/>
                      <a:pt x="8112" y="1"/>
                    </a:cubicBezTo>
                    <a:close/>
                  </a:path>
                </a:pathLst>
              </a:custGeom>
              <a:solidFill>
                <a:srgbClr val="FF2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>
                <a:off x="11800750" y="1867342"/>
                <a:ext cx="778248" cy="934858"/>
              </a:xfrm>
              <a:custGeom>
                <a:avLst/>
                <a:gdLst/>
                <a:ahLst/>
                <a:cxnLst/>
                <a:rect l="l" t="t" r="r" b="b"/>
                <a:pathLst>
                  <a:path w="12960" h="15568" extrusionOk="0">
                    <a:moveTo>
                      <a:pt x="7883" y="0"/>
                    </a:moveTo>
                    <a:cubicBezTo>
                      <a:pt x="7781" y="0"/>
                      <a:pt x="7675" y="15"/>
                      <a:pt x="7570" y="30"/>
                    </a:cubicBezTo>
                    <a:cubicBezTo>
                      <a:pt x="7509" y="61"/>
                      <a:pt x="7449" y="90"/>
                      <a:pt x="7388" y="90"/>
                    </a:cubicBezTo>
                    <a:cubicBezTo>
                      <a:pt x="7206" y="151"/>
                      <a:pt x="6993" y="243"/>
                      <a:pt x="6812" y="333"/>
                    </a:cubicBezTo>
                    <a:cubicBezTo>
                      <a:pt x="6267" y="575"/>
                      <a:pt x="5782" y="909"/>
                      <a:pt x="5269" y="1212"/>
                    </a:cubicBezTo>
                    <a:lnTo>
                      <a:pt x="4995" y="1394"/>
                    </a:lnTo>
                    <a:cubicBezTo>
                      <a:pt x="4511" y="1696"/>
                      <a:pt x="4058" y="2028"/>
                      <a:pt x="3634" y="2392"/>
                    </a:cubicBezTo>
                    <a:cubicBezTo>
                      <a:pt x="3634" y="2392"/>
                      <a:pt x="2754" y="3058"/>
                      <a:pt x="2483" y="3300"/>
                    </a:cubicBezTo>
                    <a:cubicBezTo>
                      <a:pt x="1422" y="4240"/>
                      <a:pt x="0" y="5359"/>
                      <a:pt x="0" y="6933"/>
                    </a:cubicBezTo>
                    <a:cubicBezTo>
                      <a:pt x="0" y="7781"/>
                      <a:pt x="453" y="8539"/>
                      <a:pt x="969" y="9174"/>
                    </a:cubicBezTo>
                    <a:cubicBezTo>
                      <a:pt x="1241" y="9537"/>
                      <a:pt x="1514" y="9900"/>
                      <a:pt x="1725" y="10295"/>
                    </a:cubicBezTo>
                    <a:cubicBezTo>
                      <a:pt x="1967" y="10659"/>
                      <a:pt x="2180" y="11022"/>
                      <a:pt x="2423" y="11385"/>
                    </a:cubicBezTo>
                    <a:cubicBezTo>
                      <a:pt x="3331" y="12717"/>
                      <a:pt x="4450" y="13897"/>
                      <a:pt x="5843" y="14716"/>
                    </a:cubicBezTo>
                    <a:cubicBezTo>
                      <a:pt x="6540" y="15140"/>
                      <a:pt x="7235" y="15442"/>
                      <a:pt x="8054" y="15532"/>
                    </a:cubicBezTo>
                    <a:cubicBezTo>
                      <a:pt x="8248" y="15556"/>
                      <a:pt x="8443" y="15567"/>
                      <a:pt x="8639" y="15567"/>
                    </a:cubicBezTo>
                    <a:cubicBezTo>
                      <a:pt x="9209" y="15567"/>
                      <a:pt x="9783" y="15470"/>
                      <a:pt x="10324" y="15290"/>
                    </a:cubicBezTo>
                    <a:cubicBezTo>
                      <a:pt x="11021" y="15018"/>
                      <a:pt x="11627" y="14624"/>
                      <a:pt x="12080" y="14050"/>
                    </a:cubicBezTo>
                    <a:cubicBezTo>
                      <a:pt x="12564" y="13444"/>
                      <a:pt x="12807" y="12746"/>
                      <a:pt x="12867" y="11991"/>
                    </a:cubicBezTo>
                    <a:lnTo>
                      <a:pt x="12867" y="11959"/>
                    </a:lnTo>
                    <a:cubicBezTo>
                      <a:pt x="12959" y="10416"/>
                      <a:pt x="11930" y="9145"/>
                      <a:pt x="10929" y="8115"/>
                    </a:cubicBezTo>
                    <a:cubicBezTo>
                      <a:pt x="10416" y="7570"/>
                      <a:pt x="9810" y="7115"/>
                      <a:pt x="9113" y="6752"/>
                    </a:cubicBezTo>
                    <a:cubicBezTo>
                      <a:pt x="8386" y="6359"/>
                      <a:pt x="7659" y="6146"/>
                      <a:pt x="6843" y="5964"/>
                    </a:cubicBezTo>
                    <a:cubicBezTo>
                      <a:pt x="6540" y="5904"/>
                      <a:pt x="6238" y="5843"/>
                      <a:pt x="5903" y="5783"/>
                    </a:cubicBezTo>
                    <a:cubicBezTo>
                      <a:pt x="6238" y="5480"/>
                      <a:pt x="6540" y="5209"/>
                      <a:pt x="6812" y="4874"/>
                    </a:cubicBezTo>
                    <a:cubicBezTo>
                      <a:pt x="7570" y="4119"/>
                      <a:pt x="8386" y="3331"/>
                      <a:pt x="8720" y="2270"/>
                    </a:cubicBezTo>
                    <a:cubicBezTo>
                      <a:pt x="8870" y="1847"/>
                      <a:pt x="8963" y="1333"/>
                      <a:pt x="8810" y="878"/>
                    </a:cubicBezTo>
                    <a:cubicBezTo>
                      <a:pt x="8720" y="546"/>
                      <a:pt x="8539" y="183"/>
                      <a:pt x="8175" y="61"/>
                    </a:cubicBezTo>
                    <a:cubicBezTo>
                      <a:pt x="8084" y="15"/>
                      <a:pt x="7986" y="0"/>
                      <a:pt x="7883" y="0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12100638" y="1872746"/>
                <a:ext cx="187416" cy="12064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09" extrusionOk="0">
                    <a:moveTo>
                      <a:pt x="2394" y="0"/>
                    </a:moveTo>
                    <a:cubicBezTo>
                      <a:pt x="2212" y="61"/>
                      <a:pt x="1999" y="153"/>
                      <a:pt x="1818" y="243"/>
                    </a:cubicBezTo>
                    <a:cubicBezTo>
                      <a:pt x="1273" y="485"/>
                      <a:pt x="788" y="819"/>
                      <a:pt x="275" y="1122"/>
                    </a:cubicBezTo>
                    <a:lnTo>
                      <a:pt x="1" y="1304"/>
                    </a:lnTo>
                    <a:cubicBezTo>
                      <a:pt x="1" y="1364"/>
                      <a:pt x="1" y="1425"/>
                      <a:pt x="62" y="1454"/>
                    </a:cubicBezTo>
                    <a:cubicBezTo>
                      <a:pt x="416" y="1808"/>
                      <a:pt x="925" y="2009"/>
                      <a:pt x="1424" y="2009"/>
                    </a:cubicBezTo>
                    <a:cubicBezTo>
                      <a:pt x="1863" y="2009"/>
                      <a:pt x="2293" y="1854"/>
                      <a:pt x="2605" y="1514"/>
                    </a:cubicBezTo>
                    <a:cubicBezTo>
                      <a:pt x="2908" y="1151"/>
                      <a:pt x="3121" y="638"/>
                      <a:pt x="2818" y="214"/>
                    </a:cubicBezTo>
                    <a:cubicBezTo>
                      <a:pt x="2726" y="61"/>
                      <a:pt x="2576" y="0"/>
                      <a:pt x="2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12077099" y="1310925"/>
                <a:ext cx="212697" cy="572817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9539" extrusionOk="0">
                    <a:moveTo>
                      <a:pt x="1576" y="1"/>
                    </a:moveTo>
                    <a:cubicBezTo>
                      <a:pt x="1492" y="1"/>
                      <a:pt x="1410" y="10"/>
                      <a:pt x="1333" y="31"/>
                    </a:cubicBezTo>
                    <a:cubicBezTo>
                      <a:pt x="1030" y="123"/>
                      <a:pt x="756" y="273"/>
                      <a:pt x="546" y="515"/>
                    </a:cubicBezTo>
                    <a:cubicBezTo>
                      <a:pt x="364" y="729"/>
                      <a:pt x="211" y="1060"/>
                      <a:pt x="151" y="1242"/>
                    </a:cubicBezTo>
                    <a:cubicBezTo>
                      <a:pt x="30" y="1605"/>
                      <a:pt x="1" y="2061"/>
                      <a:pt x="1" y="2453"/>
                    </a:cubicBezTo>
                    <a:cubicBezTo>
                      <a:pt x="1" y="2938"/>
                      <a:pt x="61" y="3393"/>
                      <a:pt x="61" y="3877"/>
                    </a:cubicBezTo>
                    <a:lnTo>
                      <a:pt x="61" y="5270"/>
                    </a:lnTo>
                    <a:cubicBezTo>
                      <a:pt x="90" y="5876"/>
                      <a:pt x="122" y="6510"/>
                      <a:pt x="182" y="7116"/>
                    </a:cubicBezTo>
                    <a:cubicBezTo>
                      <a:pt x="243" y="7632"/>
                      <a:pt x="332" y="8145"/>
                      <a:pt x="546" y="8630"/>
                    </a:cubicBezTo>
                    <a:cubicBezTo>
                      <a:pt x="756" y="9114"/>
                      <a:pt x="1120" y="9509"/>
                      <a:pt x="1696" y="9538"/>
                    </a:cubicBezTo>
                    <a:lnTo>
                      <a:pt x="1938" y="9538"/>
                    </a:lnTo>
                    <a:cubicBezTo>
                      <a:pt x="2302" y="9478"/>
                      <a:pt x="2604" y="9175"/>
                      <a:pt x="2786" y="8843"/>
                    </a:cubicBezTo>
                    <a:cubicBezTo>
                      <a:pt x="3028" y="8448"/>
                      <a:pt x="3149" y="7995"/>
                      <a:pt x="3239" y="7540"/>
                    </a:cubicBezTo>
                    <a:cubicBezTo>
                      <a:pt x="3300" y="7269"/>
                      <a:pt x="3331" y="6995"/>
                      <a:pt x="3392" y="6724"/>
                    </a:cubicBezTo>
                    <a:cubicBezTo>
                      <a:pt x="3392" y="6542"/>
                      <a:pt x="3452" y="6026"/>
                      <a:pt x="3481" y="5905"/>
                    </a:cubicBezTo>
                    <a:cubicBezTo>
                      <a:pt x="3513" y="5602"/>
                      <a:pt x="3513" y="5270"/>
                      <a:pt x="3513" y="4936"/>
                    </a:cubicBezTo>
                    <a:cubicBezTo>
                      <a:pt x="3542" y="4633"/>
                      <a:pt x="3542" y="4241"/>
                      <a:pt x="3513" y="3938"/>
                    </a:cubicBezTo>
                    <a:cubicBezTo>
                      <a:pt x="3421" y="2574"/>
                      <a:pt x="3178" y="1363"/>
                      <a:pt x="2968" y="1000"/>
                    </a:cubicBezTo>
                    <a:cubicBezTo>
                      <a:pt x="2786" y="697"/>
                      <a:pt x="2694" y="455"/>
                      <a:pt x="2391" y="244"/>
                    </a:cubicBezTo>
                    <a:cubicBezTo>
                      <a:pt x="2159" y="105"/>
                      <a:pt x="1855" y="1"/>
                      <a:pt x="1576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>
                <a:off x="12118833" y="1709112"/>
                <a:ext cx="114696" cy="15667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609" extrusionOk="0">
                    <a:moveTo>
                      <a:pt x="788" y="1"/>
                    </a:moveTo>
                    <a:cubicBezTo>
                      <a:pt x="638" y="1"/>
                      <a:pt x="456" y="61"/>
                      <a:pt x="335" y="153"/>
                    </a:cubicBezTo>
                    <a:cubicBezTo>
                      <a:pt x="243" y="243"/>
                      <a:pt x="182" y="335"/>
                      <a:pt x="122" y="424"/>
                    </a:cubicBezTo>
                    <a:cubicBezTo>
                      <a:pt x="61" y="516"/>
                      <a:pt x="32" y="638"/>
                      <a:pt x="1" y="759"/>
                    </a:cubicBezTo>
                    <a:cubicBezTo>
                      <a:pt x="1" y="909"/>
                      <a:pt x="1" y="1425"/>
                      <a:pt x="93" y="1728"/>
                    </a:cubicBezTo>
                    <a:cubicBezTo>
                      <a:pt x="153" y="2030"/>
                      <a:pt x="303" y="2302"/>
                      <a:pt x="577" y="2483"/>
                    </a:cubicBezTo>
                    <a:cubicBezTo>
                      <a:pt x="707" y="2570"/>
                      <a:pt x="858" y="2609"/>
                      <a:pt x="1010" y="2609"/>
                    </a:cubicBezTo>
                    <a:cubicBezTo>
                      <a:pt x="1176" y="2609"/>
                      <a:pt x="1343" y="2563"/>
                      <a:pt x="1486" y="2483"/>
                    </a:cubicBezTo>
                    <a:cubicBezTo>
                      <a:pt x="1636" y="2423"/>
                      <a:pt x="1757" y="2241"/>
                      <a:pt x="1817" y="2091"/>
                    </a:cubicBezTo>
                    <a:cubicBezTo>
                      <a:pt x="1909" y="1909"/>
                      <a:pt x="1878" y="1728"/>
                      <a:pt x="1909" y="1606"/>
                    </a:cubicBezTo>
                    <a:lnTo>
                      <a:pt x="1909" y="1333"/>
                    </a:lnTo>
                    <a:lnTo>
                      <a:pt x="1909" y="1304"/>
                    </a:lnTo>
                    <a:cubicBezTo>
                      <a:pt x="1909" y="1183"/>
                      <a:pt x="1909" y="1030"/>
                      <a:pt x="1849" y="880"/>
                    </a:cubicBezTo>
                    <a:lnTo>
                      <a:pt x="1849" y="848"/>
                    </a:lnTo>
                    <a:cubicBezTo>
                      <a:pt x="1817" y="727"/>
                      <a:pt x="1788" y="485"/>
                      <a:pt x="1575" y="274"/>
                    </a:cubicBezTo>
                    <a:cubicBezTo>
                      <a:pt x="1454" y="182"/>
                      <a:pt x="1364" y="122"/>
                      <a:pt x="1212" y="61"/>
                    </a:cubicBezTo>
                    <a:cubicBezTo>
                      <a:pt x="1151" y="32"/>
                      <a:pt x="1091" y="32"/>
                      <a:pt x="1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4"/>
              <p:cNvSpPr/>
              <p:nvPr/>
            </p:nvSpPr>
            <p:spPr>
              <a:xfrm>
                <a:off x="12555214" y="1925530"/>
                <a:ext cx="185494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57" extrusionOk="0">
                    <a:moveTo>
                      <a:pt x="61" y="1"/>
                    </a:moveTo>
                    <a:cubicBezTo>
                      <a:pt x="32" y="1"/>
                      <a:pt x="0" y="30"/>
                      <a:pt x="0" y="61"/>
                    </a:cubicBezTo>
                    <a:cubicBezTo>
                      <a:pt x="274" y="575"/>
                      <a:pt x="727" y="756"/>
                      <a:pt x="1211" y="756"/>
                    </a:cubicBezTo>
                    <a:cubicBezTo>
                      <a:pt x="1635" y="756"/>
                      <a:pt x="2059" y="606"/>
                      <a:pt x="2423" y="454"/>
                    </a:cubicBezTo>
                    <a:cubicBezTo>
                      <a:pt x="2636" y="364"/>
                      <a:pt x="2878" y="211"/>
                      <a:pt x="3060" y="61"/>
                    </a:cubicBezTo>
                    <a:cubicBezTo>
                      <a:pt x="3089" y="30"/>
                      <a:pt x="3089" y="1"/>
                      <a:pt x="3028" y="1"/>
                    </a:cubicBezTo>
                    <a:cubicBezTo>
                      <a:pt x="2665" y="243"/>
                      <a:pt x="2272" y="454"/>
                      <a:pt x="1878" y="546"/>
                    </a:cubicBezTo>
                    <a:cubicBezTo>
                      <a:pt x="1667" y="606"/>
                      <a:pt x="1454" y="635"/>
                      <a:pt x="1243" y="635"/>
                    </a:cubicBezTo>
                    <a:cubicBezTo>
                      <a:pt x="1030" y="635"/>
                      <a:pt x="819" y="606"/>
                      <a:pt x="606" y="514"/>
                    </a:cubicBezTo>
                    <a:cubicBezTo>
                      <a:pt x="395" y="393"/>
                      <a:pt x="213" y="243"/>
                      <a:pt x="92" y="30"/>
                    </a:cubicBezTo>
                    <a:cubicBezTo>
                      <a:pt x="92" y="1"/>
                      <a:pt x="61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>
                <a:off x="12758842" y="1978193"/>
                <a:ext cx="69118" cy="9824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36" extrusionOk="0">
                    <a:moveTo>
                      <a:pt x="61" y="1"/>
                    </a:moveTo>
                    <a:cubicBezTo>
                      <a:pt x="32" y="1"/>
                      <a:pt x="0" y="32"/>
                      <a:pt x="32" y="61"/>
                    </a:cubicBezTo>
                    <a:cubicBezTo>
                      <a:pt x="153" y="698"/>
                      <a:pt x="424" y="1333"/>
                      <a:pt x="1061" y="1606"/>
                    </a:cubicBezTo>
                    <a:lnTo>
                      <a:pt x="1061" y="1636"/>
                    </a:lnTo>
                    <a:cubicBezTo>
                      <a:pt x="1122" y="1636"/>
                      <a:pt x="1151" y="1546"/>
                      <a:pt x="1090" y="1514"/>
                    </a:cubicBezTo>
                    <a:cubicBezTo>
                      <a:pt x="516" y="1243"/>
                      <a:pt x="243" y="638"/>
                      <a:pt x="92" y="32"/>
                    </a:cubicBezTo>
                    <a:cubicBezTo>
                      <a:pt x="92" y="32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12386174" y="1850948"/>
                <a:ext cx="83710" cy="4918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19" extrusionOk="0">
                    <a:moveTo>
                      <a:pt x="61" y="0"/>
                    </a:moveTo>
                    <a:cubicBezTo>
                      <a:pt x="30" y="0"/>
                      <a:pt x="1" y="92"/>
                      <a:pt x="61" y="92"/>
                    </a:cubicBezTo>
                    <a:cubicBezTo>
                      <a:pt x="304" y="153"/>
                      <a:pt x="575" y="213"/>
                      <a:pt x="788" y="363"/>
                    </a:cubicBezTo>
                    <a:cubicBezTo>
                      <a:pt x="970" y="485"/>
                      <a:pt x="1091" y="698"/>
                      <a:pt x="1272" y="819"/>
                    </a:cubicBezTo>
                    <a:lnTo>
                      <a:pt x="1301" y="819"/>
                    </a:lnTo>
                    <a:cubicBezTo>
                      <a:pt x="1362" y="819"/>
                      <a:pt x="1394" y="758"/>
                      <a:pt x="1333" y="727"/>
                    </a:cubicBezTo>
                    <a:cubicBezTo>
                      <a:pt x="1120" y="606"/>
                      <a:pt x="1030" y="395"/>
                      <a:pt x="817" y="274"/>
                    </a:cubicBezTo>
                    <a:cubicBezTo>
                      <a:pt x="606" y="121"/>
                      <a:pt x="333" y="6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>
                <a:off x="12055301" y="1832754"/>
                <a:ext cx="114515" cy="5458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909" extrusionOk="0">
                    <a:moveTo>
                      <a:pt x="61" y="0"/>
                    </a:moveTo>
                    <a:cubicBezTo>
                      <a:pt x="0" y="32"/>
                      <a:pt x="29" y="92"/>
                      <a:pt x="61" y="121"/>
                    </a:cubicBezTo>
                    <a:cubicBezTo>
                      <a:pt x="424" y="121"/>
                      <a:pt x="787" y="243"/>
                      <a:pt x="1059" y="456"/>
                    </a:cubicBezTo>
                    <a:cubicBezTo>
                      <a:pt x="1301" y="606"/>
                      <a:pt x="1483" y="909"/>
                      <a:pt x="1817" y="909"/>
                    </a:cubicBezTo>
                    <a:lnTo>
                      <a:pt x="1846" y="909"/>
                    </a:lnTo>
                    <a:cubicBezTo>
                      <a:pt x="1877" y="909"/>
                      <a:pt x="1906" y="848"/>
                      <a:pt x="1906" y="819"/>
                    </a:cubicBezTo>
                    <a:cubicBezTo>
                      <a:pt x="1877" y="819"/>
                      <a:pt x="1817" y="819"/>
                      <a:pt x="1785" y="788"/>
                    </a:cubicBezTo>
                    <a:cubicBezTo>
                      <a:pt x="1664" y="788"/>
                      <a:pt x="1543" y="727"/>
                      <a:pt x="1422" y="637"/>
                    </a:cubicBezTo>
                    <a:lnTo>
                      <a:pt x="1240" y="456"/>
                    </a:lnTo>
                    <a:cubicBezTo>
                      <a:pt x="1180" y="395"/>
                      <a:pt x="1090" y="335"/>
                      <a:pt x="1030" y="303"/>
                    </a:cubicBezTo>
                    <a:cubicBezTo>
                      <a:pt x="756" y="121"/>
                      <a:pt x="424" y="0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4"/>
              <p:cNvSpPr/>
              <p:nvPr/>
            </p:nvSpPr>
            <p:spPr>
              <a:xfrm>
                <a:off x="12162489" y="1880012"/>
                <a:ext cx="7326" cy="198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3" extrusionOk="0">
                    <a:moveTo>
                      <a:pt x="0" y="1"/>
                    </a:moveTo>
                    <a:cubicBezTo>
                      <a:pt x="10" y="11"/>
                      <a:pt x="23" y="17"/>
                      <a:pt x="37" y="22"/>
                    </a:cubicBezTo>
                    <a:lnTo>
                      <a:pt x="37" y="22"/>
                    </a:lnTo>
                    <a:cubicBezTo>
                      <a:pt x="27" y="13"/>
                      <a:pt x="20" y="1"/>
                      <a:pt x="0" y="1"/>
                    </a:cubicBezTo>
                    <a:close/>
                    <a:moveTo>
                      <a:pt x="37" y="22"/>
                    </a:moveTo>
                    <a:cubicBezTo>
                      <a:pt x="43" y="28"/>
                      <a:pt x="50" y="32"/>
                      <a:pt x="61" y="32"/>
                    </a:cubicBezTo>
                    <a:lnTo>
                      <a:pt x="121" y="32"/>
                    </a:lnTo>
                    <a:cubicBezTo>
                      <a:pt x="102" y="32"/>
                      <a:pt x="67" y="32"/>
                      <a:pt x="37" y="22"/>
                    </a:cubicBezTo>
                    <a:close/>
                  </a:path>
                </a:pathLst>
              </a:custGeom>
              <a:solidFill>
                <a:srgbClr val="B72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4"/>
              <p:cNvSpPr/>
              <p:nvPr/>
            </p:nvSpPr>
            <p:spPr>
              <a:xfrm>
                <a:off x="12297000" y="1925530"/>
                <a:ext cx="78365" cy="22554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3756" extrusionOk="0">
                    <a:moveTo>
                      <a:pt x="1212" y="1"/>
                    </a:moveTo>
                    <a:cubicBezTo>
                      <a:pt x="849" y="333"/>
                      <a:pt x="638" y="817"/>
                      <a:pt x="485" y="1241"/>
                    </a:cubicBezTo>
                    <a:cubicBezTo>
                      <a:pt x="456" y="1301"/>
                      <a:pt x="456" y="1333"/>
                      <a:pt x="425" y="1362"/>
                    </a:cubicBezTo>
                    <a:cubicBezTo>
                      <a:pt x="425" y="1423"/>
                      <a:pt x="396" y="1454"/>
                      <a:pt x="396" y="1515"/>
                    </a:cubicBezTo>
                    <a:cubicBezTo>
                      <a:pt x="243" y="1907"/>
                      <a:pt x="122" y="2331"/>
                      <a:pt x="61" y="2755"/>
                    </a:cubicBezTo>
                    <a:cubicBezTo>
                      <a:pt x="32" y="3058"/>
                      <a:pt x="1" y="3392"/>
                      <a:pt x="32" y="3695"/>
                    </a:cubicBezTo>
                    <a:cubicBezTo>
                      <a:pt x="32" y="3724"/>
                      <a:pt x="32" y="3755"/>
                      <a:pt x="61" y="3755"/>
                    </a:cubicBezTo>
                    <a:cubicBezTo>
                      <a:pt x="93" y="3755"/>
                      <a:pt x="122" y="3724"/>
                      <a:pt x="122" y="3695"/>
                    </a:cubicBezTo>
                    <a:cubicBezTo>
                      <a:pt x="122" y="3179"/>
                      <a:pt x="154" y="2634"/>
                      <a:pt x="304" y="2120"/>
                    </a:cubicBezTo>
                    <a:cubicBezTo>
                      <a:pt x="364" y="1878"/>
                      <a:pt x="456" y="1636"/>
                      <a:pt x="546" y="1423"/>
                    </a:cubicBezTo>
                    <a:cubicBezTo>
                      <a:pt x="638" y="1180"/>
                      <a:pt x="728" y="970"/>
                      <a:pt x="820" y="756"/>
                    </a:cubicBezTo>
                    <a:cubicBezTo>
                      <a:pt x="941" y="514"/>
                      <a:pt x="1091" y="272"/>
                      <a:pt x="1273" y="61"/>
                    </a:cubicBezTo>
                    <a:cubicBezTo>
                      <a:pt x="1304" y="30"/>
                      <a:pt x="1273" y="1"/>
                      <a:pt x="1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4"/>
              <p:cNvSpPr/>
              <p:nvPr/>
            </p:nvSpPr>
            <p:spPr>
              <a:xfrm>
                <a:off x="12320720" y="2007317"/>
                <a:ext cx="1801" cy="9188"/>
              </a:xfrm>
              <a:custGeom>
                <a:avLst/>
                <a:gdLst/>
                <a:ahLst/>
                <a:cxnLst/>
                <a:rect l="l" t="t" r="r" b="b"/>
                <a:pathLst>
                  <a:path w="30" h="153" extrusionOk="0">
                    <a:moveTo>
                      <a:pt x="30" y="0"/>
                    </a:moveTo>
                    <a:cubicBezTo>
                      <a:pt x="30" y="61"/>
                      <a:pt x="1" y="92"/>
                      <a:pt x="1" y="153"/>
                    </a:cubicBezTo>
                    <a:cubicBezTo>
                      <a:pt x="1" y="92"/>
                      <a:pt x="30" y="61"/>
                      <a:pt x="30" y="0"/>
                    </a:cubicBezTo>
                    <a:close/>
                  </a:path>
                </a:pathLst>
              </a:custGeom>
              <a:solidFill>
                <a:srgbClr val="B72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4"/>
              <p:cNvSpPr/>
              <p:nvPr/>
            </p:nvSpPr>
            <p:spPr>
              <a:xfrm>
                <a:off x="12071574" y="2209203"/>
                <a:ext cx="187176" cy="2948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491" extrusionOk="0">
                    <a:moveTo>
                      <a:pt x="32" y="0"/>
                    </a:moveTo>
                    <a:cubicBezTo>
                      <a:pt x="1" y="0"/>
                      <a:pt x="1" y="90"/>
                      <a:pt x="32" y="90"/>
                    </a:cubicBezTo>
                    <a:cubicBezTo>
                      <a:pt x="1061" y="121"/>
                      <a:pt x="2091" y="90"/>
                      <a:pt x="3060" y="484"/>
                    </a:cubicBezTo>
                    <a:cubicBezTo>
                      <a:pt x="3064" y="488"/>
                      <a:pt x="3068" y="490"/>
                      <a:pt x="3072" y="490"/>
                    </a:cubicBezTo>
                    <a:cubicBezTo>
                      <a:pt x="3096" y="490"/>
                      <a:pt x="3116" y="420"/>
                      <a:pt x="3089" y="392"/>
                    </a:cubicBezTo>
                    <a:cubicBezTo>
                      <a:pt x="2120" y="0"/>
                      <a:pt x="1061" y="29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4"/>
              <p:cNvSpPr/>
              <p:nvPr/>
            </p:nvSpPr>
            <p:spPr>
              <a:xfrm>
                <a:off x="12488679" y="2388630"/>
                <a:ext cx="82088" cy="1850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3082" extrusionOk="0">
                    <a:moveTo>
                      <a:pt x="60" y="1"/>
                    </a:moveTo>
                    <a:cubicBezTo>
                      <a:pt x="32" y="1"/>
                      <a:pt x="1" y="45"/>
                      <a:pt x="50" y="69"/>
                    </a:cubicBezTo>
                    <a:cubicBezTo>
                      <a:pt x="413" y="403"/>
                      <a:pt x="655" y="888"/>
                      <a:pt x="837" y="1340"/>
                    </a:cubicBezTo>
                    <a:cubicBezTo>
                      <a:pt x="1079" y="1885"/>
                      <a:pt x="1200" y="2462"/>
                      <a:pt x="1261" y="3036"/>
                    </a:cubicBezTo>
                    <a:cubicBezTo>
                      <a:pt x="1261" y="3066"/>
                      <a:pt x="1291" y="3081"/>
                      <a:pt x="1318" y="3081"/>
                    </a:cubicBezTo>
                    <a:cubicBezTo>
                      <a:pt x="1344" y="3081"/>
                      <a:pt x="1366" y="3066"/>
                      <a:pt x="1351" y="3036"/>
                    </a:cubicBezTo>
                    <a:cubicBezTo>
                      <a:pt x="1261" y="2128"/>
                      <a:pt x="1019" y="1251"/>
                      <a:pt x="534" y="493"/>
                    </a:cubicBezTo>
                    <a:cubicBezTo>
                      <a:pt x="413" y="311"/>
                      <a:pt x="261" y="129"/>
                      <a:pt x="79" y="8"/>
                    </a:cubicBezTo>
                    <a:cubicBezTo>
                      <a:pt x="74" y="3"/>
                      <a:pt x="67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4"/>
              <p:cNvSpPr/>
              <p:nvPr/>
            </p:nvSpPr>
            <p:spPr>
              <a:xfrm>
                <a:off x="12728517" y="2737816"/>
                <a:ext cx="119019" cy="40834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680" extrusionOk="0">
                    <a:moveTo>
                      <a:pt x="68" y="1"/>
                    </a:moveTo>
                    <a:cubicBezTo>
                      <a:pt x="38" y="1"/>
                      <a:pt x="0" y="71"/>
                      <a:pt x="52" y="99"/>
                    </a:cubicBezTo>
                    <a:cubicBezTo>
                      <a:pt x="324" y="249"/>
                      <a:pt x="627" y="401"/>
                      <a:pt x="929" y="491"/>
                    </a:cubicBezTo>
                    <a:lnTo>
                      <a:pt x="1930" y="673"/>
                    </a:lnTo>
                    <a:cubicBezTo>
                      <a:pt x="1934" y="677"/>
                      <a:pt x="1938" y="679"/>
                      <a:pt x="1942" y="679"/>
                    </a:cubicBezTo>
                    <a:cubicBezTo>
                      <a:pt x="1966" y="679"/>
                      <a:pt x="1981" y="612"/>
                      <a:pt x="1930" y="612"/>
                    </a:cubicBezTo>
                    <a:cubicBezTo>
                      <a:pt x="1627" y="522"/>
                      <a:pt x="1293" y="491"/>
                      <a:pt x="990" y="401"/>
                    </a:cubicBezTo>
                    <a:cubicBezTo>
                      <a:pt x="658" y="309"/>
                      <a:pt x="355" y="188"/>
                      <a:pt x="82" y="7"/>
                    </a:cubicBezTo>
                    <a:cubicBezTo>
                      <a:pt x="78" y="3"/>
                      <a:pt x="73" y="1"/>
                      <a:pt x="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4"/>
              <p:cNvSpPr/>
              <p:nvPr/>
            </p:nvSpPr>
            <p:spPr>
              <a:xfrm>
                <a:off x="12297000" y="2748745"/>
                <a:ext cx="174385" cy="53204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86" extrusionOk="0">
                    <a:moveTo>
                      <a:pt x="2841" y="0"/>
                    </a:moveTo>
                    <a:cubicBezTo>
                      <a:pt x="2834" y="0"/>
                      <a:pt x="2826" y="2"/>
                      <a:pt x="2818" y="6"/>
                    </a:cubicBezTo>
                    <a:cubicBezTo>
                      <a:pt x="1970" y="491"/>
                      <a:pt x="1030" y="733"/>
                      <a:pt x="61" y="793"/>
                    </a:cubicBezTo>
                    <a:cubicBezTo>
                      <a:pt x="1" y="793"/>
                      <a:pt x="1" y="885"/>
                      <a:pt x="61" y="885"/>
                    </a:cubicBezTo>
                    <a:cubicBezTo>
                      <a:pt x="1030" y="825"/>
                      <a:pt x="2031" y="583"/>
                      <a:pt x="2879" y="98"/>
                    </a:cubicBezTo>
                    <a:cubicBezTo>
                      <a:pt x="2904" y="71"/>
                      <a:pt x="2885" y="0"/>
                      <a:pt x="2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4"/>
              <p:cNvSpPr/>
              <p:nvPr/>
            </p:nvSpPr>
            <p:spPr>
              <a:xfrm>
                <a:off x="12413377" y="1316150"/>
                <a:ext cx="431039" cy="649861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10822" extrusionOk="0">
                    <a:moveTo>
                      <a:pt x="2783" y="1"/>
                    </a:moveTo>
                    <a:cubicBezTo>
                      <a:pt x="2438" y="1"/>
                      <a:pt x="1781" y="136"/>
                      <a:pt x="1425" y="521"/>
                    </a:cubicBezTo>
                    <a:cubicBezTo>
                      <a:pt x="1091" y="852"/>
                      <a:pt x="970" y="1368"/>
                      <a:pt x="848" y="1821"/>
                    </a:cubicBezTo>
                    <a:cubicBezTo>
                      <a:pt x="827" y="1800"/>
                      <a:pt x="802" y="1790"/>
                      <a:pt x="779" y="1790"/>
                    </a:cubicBezTo>
                    <a:cubicBezTo>
                      <a:pt x="736" y="1790"/>
                      <a:pt x="698" y="1824"/>
                      <a:pt x="698" y="1882"/>
                    </a:cubicBezTo>
                    <a:cubicBezTo>
                      <a:pt x="698" y="2095"/>
                      <a:pt x="698" y="2277"/>
                      <a:pt x="667" y="2487"/>
                    </a:cubicBezTo>
                    <a:cubicBezTo>
                      <a:pt x="606" y="2822"/>
                      <a:pt x="546" y="3185"/>
                      <a:pt x="485" y="3517"/>
                    </a:cubicBezTo>
                    <a:cubicBezTo>
                      <a:pt x="485" y="3577"/>
                      <a:pt x="456" y="3638"/>
                      <a:pt x="456" y="3698"/>
                    </a:cubicBezTo>
                    <a:cubicBezTo>
                      <a:pt x="303" y="4304"/>
                      <a:pt x="214" y="4880"/>
                      <a:pt x="182" y="5486"/>
                    </a:cubicBezTo>
                    <a:cubicBezTo>
                      <a:pt x="122" y="6000"/>
                      <a:pt x="93" y="6515"/>
                      <a:pt x="32" y="7060"/>
                    </a:cubicBezTo>
                    <a:cubicBezTo>
                      <a:pt x="1" y="7484"/>
                      <a:pt x="1" y="7908"/>
                      <a:pt x="61" y="8332"/>
                    </a:cubicBezTo>
                    <a:cubicBezTo>
                      <a:pt x="122" y="8724"/>
                      <a:pt x="243" y="9119"/>
                      <a:pt x="546" y="9391"/>
                    </a:cubicBezTo>
                    <a:cubicBezTo>
                      <a:pt x="745" y="9611"/>
                      <a:pt x="997" y="9712"/>
                      <a:pt x="1267" y="9712"/>
                    </a:cubicBezTo>
                    <a:cubicBezTo>
                      <a:pt x="1407" y="9712"/>
                      <a:pt x="1552" y="9685"/>
                      <a:pt x="1696" y="9633"/>
                    </a:cubicBezTo>
                    <a:cubicBezTo>
                      <a:pt x="2030" y="9543"/>
                      <a:pt x="2273" y="9330"/>
                      <a:pt x="2483" y="9088"/>
                    </a:cubicBezTo>
                    <a:lnTo>
                      <a:pt x="2483" y="9088"/>
                    </a:lnTo>
                    <a:cubicBezTo>
                      <a:pt x="2454" y="9422"/>
                      <a:pt x="2483" y="9754"/>
                      <a:pt x="2575" y="10057"/>
                    </a:cubicBezTo>
                    <a:cubicBezTo>
                      <a:pt x="2688" y="10479"/>
                      <a:pt x="3008" y="10821"/>
                      <a:pt x="3463" y="10821"/>
                    </a:cubicBezTo>
                    <a:cubicBezTo>
                      <a:pt x="3499" y="10821"/>
                      <a:pt x="3536" y="10819"/>
                      <a:pt x="3573" y="10815"/>
                    </a:cubicBezTo>
                    <a:cubicBezTo>
                      <a:pt x="4089" y="10783"/>
                      <a:pt x="4603" y="10452"/>
                      <a:pt x="4966" y="10057"/>
                    </a:cubicBezTo>
                    <a:cubicBezTo>
                      <a:pt x="5179" y="9814"/>
                      <a:pt x="5330" y="9543"/>
                      <a:pt x="5511" y="9301"/>
                    </a:cubicBezTo>
                    <a:cubicBezTo>
                      <a:pt x="5664" y="9027"/>
                      <a:pt x="5814" y="8756"/>
                      <a:pt x="5935" y="8482"/>
                    </a:cubicBezTo>
                    <a:cubicBezTo>
                      <a:pt x="6209" y="7908"/>
                      <a:pt x="6359" y="7271"/>
                      <a:pt x="6541" y="6637"/>
                    </a:cubicBezTo>
                    <a:cubicBezTo>
                      <a:pt x="6722" y="5970"/>
                      <a:pt x="6935" y="5304"/>
                      <a:pt x="7057" y="4607"/>
                    </a:cubicBezTo>
                    <a:cubicBezTo>
                      <a:pt x="7146" y="3972"/>
                      <a:pt x="7178" y="3306"/>
                      <a:pt x="7117" y="2669"/>
                    </a:cubicBezTo>
                    <a:cubicBezTo>
                      <a:pt x="7086" y="2156"/>
                      <a:pt x="6935" y="1640"/>
                      <a:pt x="6512" y="1308"/>
                    </a:cubicBezTo>
                    <a:cubicBezTo>
                      <a:pt x="6223" y="1072"/>
                      <a:pt x="5891" y="945"/>
                      <a:pt x="5555" y="945"/>
                    </a:cubicBezTo>
                    <a:cubicBezTo>
                      <a:pt x="5327" y="945"/>
                      <a:pt x="5097" y="1004"/>
                      <a:pt x="4877" y="1126"/>
                    </a:cubicBezTo>
                    <a:cubicBezTo>
                      <a:pt x="4634" y="1276"/>
                      <a:pt x="4421" y="1458"/>
                      <a:pt x="4240" y="1671"/>
                    </a:cubicBezTo>
                    <a:cubicBezTo>
                      <a:pt x="4210" y="1489"/>
                      <a:pt x="4150" y="1276"/>
                      <a:pt x="4089" y="1095"/>
                    </a:cubicBezTo>
                    <a:cubicBezTo>
                      <a:pt x="3876" y="550"/>
                      <a:pt x="3484" y="65"/>
                      <a:pt x="2878" y="5"/>
                    </a:cubicBezTo>
                    <a:cubicBezTo>
                      <a:pt x="2850" y="2"/>
                      <a:pt x="2818" y="1"/>
                      <a:pt x="2783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4"/>
              <p:cNvSpPr/>
              <p:nvPr/>
            </p:nvSpPr>
            <p:spPr>
              <a:xfrm>
                <a:off x="12777037" y="1716078"/>
                <a:ext cx="285538" cy="364323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6067" extrusionOk="0">
                    <a:moveTo>
                      <a:pt x="3302" y="1"/>
                    </a:moveTo>
                    <a:cubicBezTo>
                      <a:pt x="3195" y="1"/>
                      <a:pt x="3084" y="13"/>
                      <a:pt x="2967" y="37"/>
                    </a:cubicBezTo>
                    <a:cubicBezTo>
                      <a:pt x="2362" y="158"/>
                      <a:pt x="1877" y="703"/>
                      <a:pt x="1546" y="1217"/>
                    </a:cubicBezTo>
                    <a:cubicBezTo>
                      <a:pt x="1211" y="1672"/>
                      <a:pt x="666" y="2852"/>
                      <a:pt x="485" y="3368"/>
                    </a:cubicBezTo>
                    <a:cubicBezTo>
                      <a:pt x="213" y="4123"/>
                      <a:pt x="0" y="4760"/>
                      <a:pt x="182" y="5334"/>
                    </a:cubicBezTo>
                    <a:cubicBezTo>
                      <a:pt x="311" y="5744"/>
                      <a:pt x="633" y="6066"/>
                      <a:pt x="1095" y="6066"/>
                    </a:cubicBezTo>
                    <a:cubicBezTo>
                      <a:pt x="1180" y="6066"/>
                      <a:pt x="1270" y="6055"/>
                      <a:pt x="1364" y="6032"/>
                    </a:cubicBezTo>
                    <a:cubicBezTo>
                      <a:pt x="1848" y="5911"/>
                      <a:pt x="2091" y="5729"/>
                      <a:pt x="2483" y="5334"/>
                    </a:cubicBezTo>
                    <a:cubicBezTo>
                      <a:pt x="2696" y="5153"/>
                      <a:pt x="2907" y="4789"/>
                      <a:pt x="3059" y="4608"/>
                    </a:cubicBezTo>
                    <a:cubicBezTo>
                      <a:pt x="3270" y="4366"/>
                      <a:pt x="3755" y="3428"/>
                      <a:pt x="3907" y="3033"/>
                    </a:cubicBezTo>
                    <a:cubicBezTo>
                      <a:pt x="4210" y="2459"/>
                      <a:pt x="4513" y="2944"/>
                      <a:pt x="4634" y="2307"/>
                    </a:cubicBezTo>
                    <a:cubicBezTo>
                      <a:pt x="4755" y="1733"/>
                      <a:pt x="4755" y="1035"/>
                      <a:pt x="4392" y="551"/>
                    </a:cubicBezTo>
                    <a:cubicBezTo>
                      <a:pt x="4077" y="189"/>
                      <a:pt x="3725" y="1"/>
                      <a:pt x="3302" y="1"/>
                    </a:cubicBezTo>
                    <a:close/>
                  </a:path>
                </a:pathLst>
              </a:custGeom>
              <a:solidFill>
                <a:srgbClr val="9358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>
                <a:off x="12442501" y="1720041"/>
                <a:ext cx="116377" cy="165798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2761" extrusionOk="0">
                    <a:moveTo>
                      <a:pt x="1122" y="0"/>
                    </a:moveTo>
                    <a:cubicBezTo>
                      <a:pt x="879" y="0"/>
                      <a:pt x="606" y="92"/>
                      <a:pt x="424" y="303"/>
                    </a:cubicBezTo>
                    <a:cubicBezTo>
                      <a:pt x="242" y="516"/>
                      <a:pt x="121" y="787"/>
                      <a:pt x="61" y="1061"/>
                    </a:cubicBezTo>
                    <a:cubicBezTo>
                      <a:pt x="0" y="1243"/>
                      <a:pt x="0" y="1424"/>
                      <a:pt x="0" y="1575"/>
                    </a:cubicBezTo>
                    <a:lnTo>
                      <a:pt x="0" y="1756"/>
                    </a:lnTo>
                    <a:cubicBezTo>
                      <a:pt x="0" y="1938"/>
                      <a:pt x="32" y="2151"/>
                      <a:pt x="121" y="2333"/>
                    </a:cubicBezTo>
                    <a:cubicBezTo>
                      <a:pt x="153" y="2362"/>
                      <a:pt x="182" y="2422"/>
                      <a:pt x="213" y="2454"/>
                    </a:cubicBezTo>
                    <a:cubicBezTo>
                      <a:pt x="242" y="2514"/>
                      <a:pt x="303" y="2575"/>
                      <a:pt x="363" y="2636"/>
                    </a:cubicBezTo>
                    <a:cubicBezTo>
                      <a:pt x="456" y="2696"/>
                      <a:pt x="606" y="2757"/>
                      <a:pt x="727" y="2757"/>
                    </a:cubicBezTo>
                    <a:cubicBezTo>
                      <a:pt x="754" y="2760"/>
                      <a:pt x="781" y="2761"/>
                      <a:pt x="808" y="2761"/>
                    </a:cubicBezTo>
                    <a:cubicBezTo>
                      <a:pt x="1053" y="2761"/>
                      <a:pt x="1290" y="2644"/>
                      <a:pt x="1453" y="2454"/>
                    </a:cubicBezTo>
                    <a:cubicBezTo>
                      <a:pt x="1545" y="2362"/>
                      <a:pt x="1606" y="2212"/>
                      <a:pt x="1667" y="2059"/>
                    </a:cubicBezTo>
                    <a:cubicBezTo>
                      <a:pt x="1696" y="1998"/>
                      <a:pt x="1696" y="1938"/>
                      <a:pt x="1727" y="1877"/>
                    </a:cubicBezTo>
                    <a:cubicBezTo>
                      <a:pt x="1817" y="1635"/>
                      <a:pt x="1877" y="1424"/>
                      <a:pt x="1909" y="1151"/>
                    </a:cubicBezTo>
                    <a:cubicBezTo>
                      <a:pt x="1938" y="909"/>
                      <a:pt x="1877" y="516"/>
                      <a:pt x="1696" y="303"/>
                    </a:cubicBezTo>
                    <a:cubicBezTo>
                      <a:pt x="1667" y="242"/>
                      <a:pt x="1424" y="0"/>
                      <a:pt x="1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4"/>
              <p:cNvSpPr/>
              <p:nvPr/>
            </p:nvSpPr>
            <p:spPr>
              <a:xfrm>
                <a:off x="12795172" y="1912439"/>
                <a:ext cx="118359" cy="15306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549" extrusionOk="0">
                    <a:moveTo>
                      <a:pt x="1213" y="0"/>
                    </a:moveTo>
                    <a:cubicBezTo>
                      <a:pt x="1183" y="0"/>
                      <a:pt x="1153" y="2"/>
                      <a:pt x="1122" y="6"/>
                    </a:cubicBezTo>
                    <a:cubicBezTo>
                      <a:pt x="1062" y="6"/>
                      <a:pt x="699" y="98"/>
                      <a:pt x="485" y="461"/>
                    </a:cubicBezTo>
                    <a:cubicBezTo>
                      <a:pt x="396" y="582"/>
                      <a:pt x="275" y="764"/>
                      <a:pt x="214" y="885"/>
                    </a:cubicBezTo>
                    <a:cubicBezTo>
                      <a:pt x="62" y="1309"/>
                      <a:pt x="1" y="1641"/>
                      <a:pt x="32" y="1822"/>
                    </a:cubicBezTo>
                    <a:cubicBezTo>
                      <a:pt x="93" y="2246"/>
                      <a:pt x="517" y="2549"/>
                      <a:pt x="941" y="2549"/>
                    </a:cubicBezTo>
                    <a:cubicBezTo>
                      <a:pt x="1152" y="2520"/>
                      <a:pt x="1333" y="2428"/>
                      <a:pt x="1454" y="2217"/>
                    </a:cubicBezTo>
                    <a:cubicBezTo>
                      <a:pt x="1454" y="2217"/>
                      <a:pt x="1636" y="1914"/>
                      <a:pt x="1789" y="1580"/>
                    </a:cubicBezTo>
                    <a:cubicBezTo>
                      <a:pt x="1878" y="1338"/>
                      <a:pt x="1970" y="1067"/>
                      <a:pt x="1970" y="824"/>
                    </a:cubicBezTo>
                    <a:cubicBezTo>
                      <a:pt x="1970" y="582"/>
                      <a:pt x="1910" y="369"/>
                      <a:pt x="1728" y="219"/>
                    </a:cubicBezTo>
                    <a:cubicBezTo>
                      <a:pt x="1595" y="85"/>
                      <a:pt x="1417" y="0"/>
                      <a:pt x="1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4"/>
              <p:cNvSpPr/>
              <p:nvPr/>
            </p:nvSpPr>
            <p:spPr>
              <a:xfrm>
                <a:off x="12584278" y="1786035"/>
                <a:ext cx="129228" cy="158352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2637" extrusionOk="0">
                    <a:moveTo>
                      <a:pt x="1259" y="0"/>
                    </a:moveTo>
                    <a:cubicBezTo>
                      <a:pt x="1115" y="0"/>
                      <a:pt x="942" y="47"/>
                      <a:pt x="698" y="204"/>
                    </a:cubicBezTo>
                    <a:cubicBezTo>
                      <a:pt x="485" y="354"/>
                      <a:pt x="335" y="597"/>
                      <a:pt x="214" y="839"/>
                    </a:cubicBezTo>
                    <a:cubicBezTo>
                      <a:pt x="153" y="992"/>
                      <a:pt x="122" y="1113"/>
                      <a:pt x="61" y="1263"/>
                    </a:cubicBezTo>
                    <a:cubicBezTo>
                      <a:pt x="32" y="1415"/>
                      <a:pt x="1" y="1687"/>
                      <a:pt x="32" y="1839"/>
                    </a:cubicBezTo>
                    <a:cubicBezTo>
                      <a:pt x="61" y="2082"/>
                      <a:pt x="122" y="2292"/>
                      <a:pt x="304" y="2474"/>
                    </a:cubicBezTo>
                    <a:cubicBezTo>
                      <a:pt x="469" y="2593"/>
                      <a:pt x="670" y="2637"/>
                      <a:pt x="865" y="2637"/>
                    </a:cubicBezTo>
                    <a:cubicBezTo>
                      <a:pt x="921" y="2637"/>
                      <a:pt x="976" y="2633"/>
                      <a:pt x="1030" y="2627"/>
                    </a:cubicBezTo>
                    <a:cubicBezTo>
                      <a:pt x="1304" y="2566"/>
                      <a:pt x="1515" y="2353"/>
                      <a:pt x="1667" y="2142"/>
                    </a:cubicBezTo>
                    <a:cubicBezTo>
                      <a:pt x="1849" y="1929"/>
                      <a:pt x="1970" y="1658"/>
                      <a:pt x="2060" y="1415"/>
                    </a:cubicBezTo>
                    <a:cubicBezTo>
                      <a:pt x="2091" y="1263"/>
                      <a:pt x="2120" y="1113"/>
                      <a:pt x="2120" y="931"/>
                    </a:cubicBezTo>
                    <a:cubicBezTo>
                      <a:pt x="2152" y="810"/>
                      <a:pt x="2152" y="689"/>
                      <a:pt x="2120" y="568"/>
                    </a:cubicBezTo>
                    <a:cubicBezTo>
                      <a:pt x="2031" y="294"/>
                      <a:pt x="1817" y="112"/>
                      <a:pt x="1546" y="52"/>
                    </a:cubicBezTo>
                    <a:cubicBezTo>
                      <a:pt x="1455" y="26"/>
                      <a:pt x="1365" y="0"/>
                      <a:pt x="1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4"/>
              <p:cNvSpPr/>
              <p:nvPr/>
            </p:nvSpPr>
            <p:spPr>
              <a:xfrm>
                <a:off x="12446944" y="1425379"/>
                <a:ext cx="13751" cy="56807"/>
              </a:xfrm>
              <a:custGeom>
                <a:avLst/>
                <a:gdLst/>
                <a:ahLst/>
                <a:cxnLst/>
                <a:rect l="l" t="t" r="r" b="b"/>
                <a:pathLst>
                  <a:path w="229" h="946" extrusionOk="0">
                    <a:moveTo>
                      <a:pt x="169" y="0"/>
                    </a:moveTo>
                    <a:cubicBezTo>
                      <a:pt x="153" y="0"/>
                      <a:pt x="139" y="10"/>
                      <a:pt x="139" y="34"/>
                    </a:cubicBezTo>
                    <a:cubicBezTo>
                      <a:pt x="79" y="305"/>
                      <a:pt x="47" y="608"/>
                      <a:pt x="18" y="911"/>
                    </a:cubicBezTo>
                    <a:cubicBezTo>
                      <a:pt x="0" y="929"/>
                      <a:pt x="23" y="946"/>
                      <a:pt x="45" y="946"/>
                    </a:cubicBezTo>
                    <a:cubicBezTo>
                      <a:pt x="62" y="946"/>
                      <a:pt x="79" y="936"/>
                      <a:pt x="79" y="911"/>
                    </a:cubicBezTo>
                    <a:cubicBezTo>
                      <a:pt x="139" y="639"/>
                      <a:pt x="168" y="337"/>
                      <a:pt x="229" y="63"/>
                    </a:cubicBezTo>
                    <a:cubicBezTo>
                      <a:pt x="229" y="26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4"/>
              <p:cNvSpPr/>
              <p:nvPr/>
            </p:nvSpPr>
            <p:spPr>
              <a:xfrm>
                <a:off x="12561459" y="1415831"/>
                <a:ext cx="106529" cy="446412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7434" extrusionOk="0">
                    <a:moveTo>
                      <a:pt x="1770" y="0"/>
                    </a:moveTo>
                    <a:cubicBezTo>
                      <a:pt x="1753" y="0"/>
                      <a:pt x="1684" y="176"/>
                      <a:pt x="1684" y="282"/>
                    </a:cubicBezTo>
                    <a:cubicBezTo>
                      <a:pt x="1623" y="1070"/>
                      <a:pt x="1442" y="2099"/>
                      <a:pt x="1321" y="3007"/>
                    </a:cubicBezTo>
                    <a:cubicBezTo>
                      <a:pt x="1229" y="3492"/>
                      <a:pt x="1107" y="3947"/>
                      <a:pt x="1018" y="4400"/>
                    </a:cubicBezTo>
                    <a:cubicBezTo>
                      <a:pt x="897" y="4855"/>
                      <a:pt x="776" y="5340"/>
                      <a:pt x="654" y="5793"/>
                    </a:cubicBezTo>
                    <a:cubicBezTo>
                      <a:pt x="473" y="6338"/>
                      <a:pt x="231" y="6883"/>
                      <a:pt x="17" y="7399"/>
                    </a:cubicBezTo>
                    <a:cubicBezTo>
                      <a:pt x="1" y="7416"/>
                      <a:pt x="14" y="7433"/>
                      <a:pt x="34" y="7433"/>
                    </a:cubicBezTo>
                    <a:cubicBezTo>
                      <a:pt x="48" y="7433"/>
                      <a:pt x="66" y="7424"/>
                      <a:pt x="78" y="7399"/>
                    </a:cubicBezTo>
                    <a:cubicBezTo>
                      <a:pt x="291" y="6943"/>
                      <a:pt x="473" y="6519"/>
                      <a:pt x="623" y="6035"/>
                    </a:cubicBezTo>
                    <a:cubicBezTo>
                      <a:pt x="776" y="5582"/>
                      <a:pt x="926" y="5098"/>
                      <a:pt x="1047" y="4613"/>
                    </a:cubicBezTo>
                    <a:cubicBezTo>
                      <a:pt x="1260" y="3673"/>
                      <a:pt x="1471" y="2705"/>
                      <a:pt x="1592" y="1736"/>
                    </a:cubicBezTo>
                    <a:cubicBezTo>
                      <a:pt x="1684" y="1191"/>
                      <a:pt x="1774" y="556"/>
                      <a:pt x="1774" y="11"/>
                    </a:cubicBezTo>
                    <a:cubicBezTo>
                      <a:pt x="1774" y="4"/>
                      <a:pt x="1772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12950340" y="1862958"/>
                <a:ext cx="79506" cy="13607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266" extrusionOk="0">
                    <a:moveTo>
                      <a:pt x="1265" y="0"/>
                    </a:moveTo>
                    <a:cubicBezTo>
                      <a:pt x="1253" y="0"/>
                      <a:pt x="1241" y="4"/>
                      <a:pt x="1232" y="13"/>
                    </a:cubicBezTo>
                    <a:cubicBezTo>
                      <a:pt x="1082" y="406"/>
                      <a:pt x="900" y="830"/>
                      <a:pt x="687" y="1193"/>
                    </a:cubicBezTo>
                    <a:cubicBezTo>
                      <a:pt x="476" y="1527"/>
                      <a:pt x="203" y="1920"/>
                      <a:pt x="21" y="2222"/>
                    </a:cubicBezTo>
                    <a:cubicBezTo>
                      <a:pt x="0" y="2245"/>
                      <a:pt x="39" y="2266"/>
                      <a:pt x="75" y="2266"/>
                    </a:cubicBezTo>
                    <a:cubicBezTo>
                      <a:pt x="90" y="2266"/>
                      <a:pt x="104" y="2262"/>
                      <a:pt x="113" y="2254"/>
                    </a:cubicBezTo>
                    <a:cubicBezTo>
                      <a:pt x="355" y="1891"/>
                      <a:pt x="566" y="1588"/>
                      <a:pt x="779" y="1224"/>
                    </a:cubicBezTo>
                    <a:cubicBezTo>
                      <a:pt x="990" y="861"/>
                      <a:pt x="1142" y="437"/>
                      <a:pt x="1324" y="42"/>
                    </a:cubicBezTo>
                    <a:cubicBezTo>
                      <a:pt x="1324" y="22"/>
                      <a:pt x="1294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44"/>
            <p:cNvGrpSpPr/>
            <p:nvPr/>
          </p:nvGrpSpPr>
          <p:grpSpPr>
            <a:xfrm>
              <a:off x="-454074" y="3530639"/>
              <a:ext cx="2690473" cy="477442"/>
              <a:chOff x="-844580" y="3553114"/>
              <a:chExt cx="2690473" cy="477442"/>
            </a:xfrm>
          </p:grpSpPr>
          <p:grpSp>
            <p:nvGrpSpPr>
              <p:cNvPr id="721" name="Google Shape;721;p44"/>
              <p:cNvGrpSpPr/>
              <p:nvPr/>
            </p:nvGrpSpPr>
            <p:grpSpPr>
              <a:xfrm flipH="1">
                <a:off x="-844580" y="3696274"/>
                <a:ext cx="2488706" cy="220377"/>
                <a:chOff x="6234271" y="3451173"/>
                <a:chExt cx="2909746" cy="257661"/>
              </a:xfrm>
            </p:grpSpPr>
            <p:sp>
              <p:nvSpPr>
                <p:cNvPr id="722" name="Google Shape;722;p44"/>
                <p:cNvSpPr/>
                <p:nvPr/>
              </p:nvSpPr>
              <p:spPr>
                <a:xfrm>
                  <a:off x="6259150" y="3554937"/>
                  <a:ext cx="360904" cy="4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575" extrusionOk="0">
                      <a:moveTo>
                        <a:pt x="211" y="0"/>
                      </a:moveTo>
                      <a:cubicBezTo>
                        <a:pt x="90" y="0"/>
                        <a:pt x="0" y="90"/>
                        <a:pt x="0" y="211"/>
                      </a:cubicBezTo>
                      <a:cubicBezTo>
                        <a:pt x="0" y="332"/>
                        <a:pt x="90" y="424"/>
                        <a:pt x="211" y="424"/>
                      </a:cubicBezTo>
                      <a:lnTo>
                        <a:pt x="4603" y="574"/>
                      </a:lnTo>
                      <a:cubicBezTo>
                        <a:pt x="4724" y="574"/>
                        <a:pt x="4845" y="484"/>
                        <a:pt x="4845" y="363"/>
                      </a:cubicBezTo>
                      <a:cubicBezTo>
                        <a:pt x="4845" y="242"/>
                        <a:pt x="4753" y="121"/>
                        <a:pt x="4632" y="121"/>
                      </a:cubicBez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4"/>
                <p:cNvSpPr/>
                <p:nvPr/>
              </p:nvSpPr>
              <p:spPr>
                <a:xfrm>
                  <a:off x="6498189" y="3451173"/>
                  <a:ext cx="631601" cy="257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9" h="3459" extrusionOk="0">
                      <a:moveTo>
                        <a:pt x="5298" y="0"/>
                      </a:moveTo>
                      <a:cubicBezTo>
                        <a:pt x="5087" y="0"/>
                        <a:pt x="4845" y="0"/>
                        <a:pt x="4632" y="29"/>
                      </a:cubicBezTo>
                      <a:cubicBezTo>
                        <a:pt x="4269" y="121"/>
                        <a:pt x="3876" y="303"/>
                        <a:pt x="3603" y="545"/>
                      </a:cubicBezTo>
                      <a:cubicBezTo>
                        <a:pt x="3542" y="574"/>
                        <a:pt x="3542" y="606"/>
                        <a:pt x="3513" y="635"/>
                      </a:cubicBezTo>
                      <a:lnTo>
                        <a:pt x="3392" y="635"/>
                      </a:lnTo>
                      <a:cubicBezTo>
                        <a:pt x="3290" y="635"/>
                        <a:pt x="3190" y="649"/>
                        <a:pt x="3089" y="649"/>
                      </a:cubicBezTo>
                      <a:cubicBezTo>
                        <a:pt x="3038" y="649"/>
                        <a:pt x="2987" y="645"/>
                        <a:pt x="2937" y="635"/>
                      </a:cubicBezTo>
                      <a:cubicBezTo>
                        <a:pt x="2856" y="635"/>
                        <a:pt x="2758" y="623"/>
                        <a:pt x="2661" y="623"/>
                      </a:cubicBezTo>
                      <a:cubicBezTo>
                        <a:pt x="2538" y="623"/>
                        <a:pt x="2416" y="642"/>
                        <a:pt x="2331" y="727"/>
                      </a:cubicBezTo>
                      <a:cubicBezTo>
                        <a:pt x="2270" y="817"/>
                        <a:pt x="2241" y="909"/>
                        <a:pt x="2210" y="998"/>
                      </a:cubicBezTo>
                      <a:lnTo>
                        <a:pt x="1665" y="998"/>
                      </a:lnTo>
                      <a:cubicBezTo>
                        <a:pt x="1241" y="1059"/>
                        <a:pt x="757" y="1090"/>
                        <a:pt x="364" y="1301"/>
                      </a:cubicBezTo>
                      <a:cubicBezTo>
                        <a:pt x="212" y="1362"/>
                        <a:pt x="90" y="1454"/>
                        <a:pt x="30" y="1604"/>
                      </a:cubicBezTo>
                      <a:cubicBezTo>
                        <a:pt x="1" y="1785"/>
                        <a:pt x="61" y="1999"/>
                        <a:pt x="212" y="2088"/>
                      </a:cubicBezTo>
                      <a:cubicBezTo>
                        <a:pt x="454" y="2301"/>
                        <a:pt x="817" y="2301"/>
                        <a:pt x="1091" y="2330"/>
                      </a:cubicBezTo>
                      <a:cubicBezTo>
                        <a:pt x="1423" y="2330"/>
                        <a:pt x="1725" y="2362"/>
                        <a:pt x="2060" y="2362"/>
                      </a:cubicBezTo>
                      <a:lnTo>
                        <a:pt x="2302" y="2362"/>
                      </a:lnTo>
                      <a:cubicBezTo>
                        <a:pt x="2331" y="2422"/>
                        <a:pt x="2362" y="2483"/>
                        <a:pt x="2423" y="2512"/>
                      </a:cubicBezTo>
                      <a:cubicBezTo>
                        <a:pt x="2573" y="2665"/>
                        <a:pt x="2815" y="2665"/>
                        <a:pt x="3029" y="2694"/>
                      </a:cubicBezTo>
                      <a:cubicBezTo>
                        <a:pt x="3119" y="2710"/>
                        <a:pt x="3218" y="2717"/>
                        <a:pt x="3316" y="2717"/>
                      </a:cubicBezTo>
                      <a:cubicBezTo>
                        <a:pt x="3414" y="2717"/>
                        <a:pt x="3512" y="2710"/>
                        <a:pt x="3603" y="2694"/>
                      </a:cubicBezTo>
                      <a:cubicBezTo>
                        <a:pt x="3784" y="2815"/>
                        <a:pt x="3966" y="2907"/>
                        <a:pt x="4148" y="2997"/>
                      </a:cubicBezTo>
                      <a:cubicBezTo>
                        <a:pt x="4361" y="3118"/>
                        <a:pt x="4572" y="3239"/>
                        <a:pt x="4814" y="3299"/>
                      </a:cubicBezTo>
                      <a:cubicBezTo>
                        <a:pt x="5117" y="3360"/>
                        <a:pt x="5419" y="3360"/>
                        <a:pt x="5693" y="3360"/>
                      </a:cubicBezTo>
                      <a:cubicBezTo>
                        <a:pt x="6025" y="3391"/>
                        <a:pt x="6328" y="3420"/>
                        <a:pt x="6662" y="3420"/>
                      </a:cubicBezTo>
                      <a:cubicBezTo>
                        <a:pt x="6904" y="3452"/>
                        <a:pt x="7175" y="3452"/>
                        <a:pt x="7418" y="3452"/>
                      </a:cubicBezTo>
                      <a:cubicBezTo>
                        <a:pt x="7507" y="3452"/>
                        <a:pt x="7603" y="3459"/>
                        <a:pt x="7696" y="3459"/>
                      </a:cubicBezTo>
                      <a:cubicBezTo>
                        <a:pt x="7793" y="3459"/>
                        <a:pt x="7886" y="3451"/>
                        <a:pt x="7963" y="3420"/>
                      </a:cubicBezTo>
                      <a:cubicBezTo>
                        <a:pt x="8176" y="3360"/>
                        <a:pt x="8297" y="3210"/>
                        <a:pt x="8357" y="2997"/>
                      </a:cubicBezTo>
                      <a:cubicBezTo>
                        <a:pt x="8447" y="2694"/>
                        <a:pt x="8418" y="2362"/>
                        <a:pt x="8418" y="2028"/>
                      </a:cubicBezTo>
                      <a:cubicBezTo>
                        <a:pt x="8386" y="1301"/>
                        <a:pt x="8479" y="606"/>
                        <a:pt x="8297" y="211"/>
                      </a:cubicBezTo>
                      <a:cubicBezTo>
                        <a:pt x="8224" y="48"/>
                        <a:pt x="8008" y="15"/>
                        <a:pt x="7847" y="15"/>
                      </a:cubicBezTo>
                      <a:cubicBezTo>
                        <a:pt x="7742" y="15"/>
                        <a:pt x="7660" y="29"/>
                        <a:pt x="7660" y="29"/>
                      </a:cubicBezTo>
                      <a:lnTo>
                        <a:pt x="6177" y="29"/>
                      </a:lnTo>
                      <a:cubicBezTo>
                        <a:pt x="5875" y="29"/>
                        <a:pt x="5601" y="0"/>
                        <a:pt x="52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4"/>
                <p:cNvSpPr/>
                <p:nvPr/>
              </p:nvSpPr>
              <p:spPr>
                <a:xfrm>
                  <a:off x="6649255" y="3499815"/>
                  <a:ext cx="31658" cy="14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1891" extrusionOk="0">
                      <a:moveTo>
                        <a:pt x="194" y="1"/>
                      </a:moveTo>
                      <a:cubicBezTo>
                        <a:pt x="152" y="1"/>
                        <a:pt x="113" y="30"/>
                        <a:pt x="92" y="74"/>
                      </a:cubicBezTo>
                      <a:cubicBezTo>
                        <a:pt x="32" y="345"/>
                        <a:pt x="0" y="648"/>
                        <a:pt x="32" y="951"/>
                      </a:cubicBezTo>
                      <a:cubicBezTo>
                        <a:pt x="32" y="1193"/>
                        <a:pt x="61" y="1527"/>
                        <a:pt x="182" y="1830"/>
                      </a:cubicBezTo>
                      <a:cubicBezTo>
                        <a:pt x="213" y="1859"/>
                        <a:pt x="242" y="1891"/>
                        <a:pt x="303" y="1891"/>
                      </a:cubicBezTo>
                      <a:cubicBezTo>
                        <a:pt x="303" y="1891"/>
                        <a:pt x="334" y="1891"/>
                        <a:pt x="334" y="1859"/>
                      </a:cubicBezTo>
                      <a:cubicBezTo>
                        <a:pt x="395" y="1859"/>
                        <a:pt x="424" y="1769"/>
                        <a:pt x="395" y="1738"/>
                      </a:cubicBezTo>
                      <a:cubicBezTo>
                        <a:pt x="274" y="1467"/>
                        <a:pt x="242" y="1164"/>
                        <a:pt x="242" y="951"/>
                      </a:cubicBezTo>
                      <a:cubicBezTo>
                        <a:pt x="213" y="648"/>
                        <a:pt x="242" y="377"/>
                        <a:pt x="303" y="134"/>
                      </a:cubicBezTo>
                      <a:cubicBezTo>
                        <a:pt x="334" y="74"/>
                        <a:pt x="303" y="13"/>
                        <a:pt x="242" y="13"/>
                      </a:cubicBezTo>
                      <a:cubicBezTo>
                        <a:pt x="226" y="5"/>
                        <a:pt x="21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4"/>
                <p:cNvSpPr/>
                <p:nvPr/>
              </p:nvSpPr>
              <p:spPr>
                <a:xfrm>
                  <a:off x="6734919" y="3493930"/>
                  <a:ext cx="36202" cy="15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2120" extrusionOk="0">
                      <a:moveTo>
                        <a:pt x="335" y="0"/>
                      </a:moveTo>
                      <a:cubicBezTo>
                        <a:pt x="274" y="0"/>
                        <a:pt x="214" y="32"/>
                        <a:pt x="182" y="92"/>
                      </a:cubicBezTo>
                      <a:cubicBezTo>
                        <a:pt x="1" y="698"/>
                        <a:pt x="32" y="1364"/>
                        <a:pt x="243" y="2030"/>
                      </a:cubicBezTo>
                      <a:cubicBezTo>
                        <a:pt x="274" y="2091"/>
                        <a:pt x="304" y="2120"/>
                        <a:pt x="364" y="2120"/>
                      </a:cubicBezTo>
                      <a:lnTo>
                        <a:pt x="396" y="2091"/>
                      </a:lnTo>
                      <a:cubicBezTo>
                        <a:pt x="456" y="2091"/>
                        <a:pt x="485" y="2030"/>
                        <a:pt x="456" y="1970"/>
                      </a:cubicBezTo>
                      <a:cubicBezTo>
                        <a:pt x="243" y="1364"/>
                        <a:pt x="243" y="698"/>
                        <a:pt x="396" y="153"/>
                      </a:cubicBezTo>
                      <a:cubicBezTo>
                        <a:pt x="425" y="92"/>
                        <a:pt x="396" y="32"/>
                        <a:pt x="3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4"/>
                <p:cNvSpPr/>
                <p:nvPr/>
              </p:nvSpPr>
              <p:spPr>
                <a:xfrm>
                  <a:off x="6234271" y="3532963"/>
                  <a:ext cx="83578" cy="73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983" extrusionOk="0">
                      <a:moveTo>
                        <a:pt x="561" y="0"/>
                      </a:moveTo>
                      <a:cubicBezTo>
                        <a:pt x="471" y="0"/>
                        <a:pt x="381" y="27"/>
                        <a:pt x="303" y="82"/>
                      </a:cubicBezTo>
                      <a:cubicBezTo>
                        <a:pt x="61" y="234"/>
                        <a:pt x="0" y="537"/>
                        <a:pt x="153" y="748"/>
                      </a:cubicBezTo>
                      <a:cubicBezTo>
                        <a:pt x="248" y="902"/>
                        <a:pt x="405" y="982"/>
                        <a:pt x="568" y="982"/>
                      </a:cubicBezTo>
                      <a:cubicBezTo>
                        <a:pt x="663" y="982"/>
                        <a:pt x="759" y="955"/>
                        <a:pt x="848" y="901"/>
                      </a:cubicBezTo>
                      <a:cubicBezTo>
                        <a:pt x="1061" y="748"/>
                        <a:pt x="1122" y="445"/>
                        <a:pt x="969" y="234"/>
                      </a:cubicBezTo>
                      <a:cubicBezTo>
                        <a:pt x="874" y="81"/>
                        <a:pt x="717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4"/>
                <p:cNvSpPr/>
                <p:nvPr/>
              </p:nvSpPr>
              <p:spPr>
                <a:xfrm>
                  <a:off x="7019100" y="3563956"/>
                  <a:ext cx="2124917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6" h="454" extrusionOk="0">
                      <a:moveTo>
                        <a:pt x="1" y="0"/>
                      </a:moveTo>
                      <a:lnTo>
                        <a:pt x="1" y="453"/>
                      </a:lnTo>
                      <a:lnTo>
                        <a:pt x="18925" y="453"/>
                      </a:lnTo>
                      <a:lnTo>
                        <a:pt x="189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8" name="Google Shape;728;p44"/>
              <p:cNvGrpSpPr/>
              <p:nvPr/>
            </p:nvGrpSpPr>
            <p:grpSpPr>
              <a:xfrm flipH="1">
                <a:off x="1383856" y="3553114"/>
                <a:ext cx="462036" cy="477442"/>
                <a:chOff x="282635" y="1658497"/>
                <a:chExt cx="462036" cy="477442"/>
              </a:xfrm>
            </p:grpSpPr>
            <p:sp>
              <p:nvSpPr>
                <p:cNvPr id="729" name="Google Shape;729;p44"/>
                <p:cNvSpPr/>
                <p:nvPr/>
              </p:nvSpPr>
              <p:spPr>
                <a:xfrm flipH="1">
                  <a:off x="608835" y="1803009"/>
                  <a:ext cx="135836" cy="68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941" extrusionOk="0">
                      <a:moveTo>
                        <a:pt x="122" y="0"/>
                      </a:moveTo>
                      <a:lnTo>
                        <a:pt x="0" y="303"/>
                      </a:lnTo>
                      <a:lnTo>
                        <a:pt x="1756" y="940"/>
                      </a:lnTo>
                      <a:lnTo>
                        <a:pt x="1878" y="606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4"/>
                <p:cNvSpPr/>
                <p:nvPr/>
              </p:nvSpPr>
              <p:spPr>
                <a:xfrm flipH="1">
                  <a:off x="505987" y="1658497"/>
                  <a:ext cx="35152" cy="135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78" extrusionOk="0">
                      <a:moveTo>
                        <a:pt x="335" y="0"/>
                      </a:moveTo>
                      <a:lnTo>
                        <a:pt x="1" y="32"/>
                      </a:lnTo>
                      <a:lnTo>
                        <a:pt x="154" y="1877"/>
                      </a:lnTo>
                      <a:lnTo>
                        <a:pt x="485" y="1877"/>
                      </a:ln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4"/>
                <p:cNvSpPr/>
                <p:nvPr/>
              </p:nvSpPr>
              <p:spPr>
                <a:xfrm flipH="1">
                  <a:off x="282635" y="1923508"/>
                  <a:ext cx="133521" cy="6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939" extrusionOk="0">
                      <a:moveTo>
                        <a:pt x="90" y="1"/>
                      </a:moveTo>
                      <a:lnTo>
                        <a:pt x="0" y="333"/>
                      </a:lnTo>
                      <a:lnTo>
                        <a:pt x="1756" y="938"/>
                      </a:lnTo>
                      <a:lnTo>
                        <a:pt x="1846" y="636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4"/>
                <p:cNvSpPr/>
                <p:nvPr/>
              </p:nvSpPr>
              <p:spPr>
                <a:xfrm flipH="1">
                  <a:off x="486169" y="2000104"/>
                  <a:ext cx="33055" cy="135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1878" extrusionOk="0">
                      <a:moveTo>
                        <a:pt x="304" y="0"/>
                      </a:moveTo>
                      <a:lnTo>
                        <a:pt x="1" y="32"/>
                      </a:lnTo>
                      <a:lnTo>
                        <a:pt x="153" y="1878"/>
                      </a:lnTo>
                      <a:lnTo>
                        <a:pt x="456" y="1849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33" name="Google Shape;733;p44"/>
          <p:cNvSpPr/>
          <p:nvPr/>
        </p:nvSpPr>
        <p:spPr>
          <a:xfrm rot="8100000">
            <a:off x="-845676" y="1452581"/>
            <a:ext cx="5163502" cy="3313887"/>
          </a:xfrm>
          <a:custGeom>
            <a:avLst/>
            <a:gdLst/>
            <a:ahLst/>
            <a:cxnLst/>
            <a:rect l="l" t="t" r="r" b="b"/>
            <a:pathLst>
              <a:path w="63421" h="40703" extrusionOk="0">
                <a:moveTo>
                  <a:pt x="29027" y="0"/>
                </a:moveTo>
                <a:cubicBezTo>
                  <a:pt x="28004" y="0"/>
                  <a:pt x="26848" y="162"/>
                  <a:pt x="25529" y="521"/>
                </a:cubicBezTo>
                <a:cubicBezTo>
                  <a:pt x="12058" y="4203"/>
                  <a:pt x="1" y="20863"/>
                  <a:pt x="1933" y="26602"/>
                </a:cubicBezTo>
                <a:cubicBezTo>
                  <a:pt x="2567" y="28493"/>
                  <a:pt x="4104" y="29002"/>
                  <a:pt x="5937" y="29002"/>
                </a:cubicBezTo>
                <a:cubicBezTo>
                  <a:pt x="8078" y="29002"/>
                  <a:pt x="10621" y="28308"/>
                  <a:pt x="12602" y="28308"/>
                </a:cubicBezTo>
                <a:cubicBezTo>
                  <a:pt x="14099" y="28308"/>
                  <a:pt x="15275" y="28705"/>
                  <a:pt x="15711" y="30100"/>
                </a:cubicBezTo>
                <a:cubicBezTo>
                  <a:pt x="17137" y="34606"/>
                  <a:pt x="12572" y="40702"/>
                  <a:pt x="19115" y="40702"/>
                </a:cubicBezTo>
                <a:cubicBezTo>
                  <a:pt x="19612" y="40702"/>
                  <a:pt x="20172" y="40667"/>
                  <a:pt x="20804" y="40593"/>
                </a:cubicBezTo>
                <a:cubicBezTo>
                  <a:pt x="29732" y="39580"/>
                  <a:pt x="50996" y="34118"/>
                  <a:pt x="57685" y="24454"/>
                </a:cubicBezTo>
                <a:cubicBezTo>
                  <a:pt x="63420" y="16127"/>
                  <a:pt x="60070" y="12082"/>
                  <a:pt x="51577" y="12082"/>
                </a:cubicBezTo>
                <a:cubicBezTo>
                  <a:pt x="50211" y="12082"/>
                  <a:pt x="48713" y="12187"/>
                  <a:pt x="47098" y="12395"/>
                </a:cubicBezTo>
                <a:cubicBezTo>
                  <a:pt x="46596" y="12461"/>
                  <a:pt x="46123" y="12492"/>
                  <a:pt x="45675" y="12492"/>
                </a:cubicBezTo>
                <a:cubicBezTo>
                  <a:pt x="36760" y="12492"/>
                  <a:pt x="38027" y="0"/>
                  <a:pt x="29027" y="0"/>
                </a:cubicBezTo>
                <a:close/>
              </a:path>
            </a:pathLst>
          </a:custGeom>
          <a:solidFill>
            <a:srgbClr val="EE1C25">
              <a:alpha val="5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4"/>
          <p:cNvSpPr/>
          <p:nvPr/>
        </p:nvSpPr>
        <p:spPr>
          <a:xfrm>
            <a:off x="1118100" y="2254575"/>
            <a:ext cx="201000" cy="179050"/>
          </a:xfrm>
          <a:custGeom>
            <a:avLst/>
            <a:gdLst/>
            <a:ahLst/>
            <a:cxnLst/>
            <a:rect l="l" t="t" r="r" b="b"/>
            <a:pathLst>
              <a:path w="8040" h="7162" extrusionOk="0">
                <a:moveTo>
                  <a:pt x="4373" y="1562"/>
                </a:moveTo>
                <a:cubicBezTo>
                  <a:pt x="4779" y="1562"/>
                  <a:pt x="5185" y="1670"/>
                  <a:pt x="5553" y="1884"/>
                </a:cubicBezTo>
                <a:cubicBezTo>
                  <a:pt x="6106" y="2191"/>
                  <a:pt x="6474" y="2743"/>
                  <a:pt x="6474" y="3264"/>
                </a:cubicBezTo>
                <a:cubicBezTo>
                  <a:pt x="6474" y="3878"/>
                  <a:pt x="5953" y="4553"/>
                  <a:pt x="5033" y="5075"/>
                </a:cubicBezTo>
                <a:cubicBezTo>
                  <a:pt x="4433" y="5418"/>
                  <a:pt x="3893" y="5588"/>
                  <a:pt x="3437" y="5588"/>
                </a:cubicBezTo>
                <a:cubicBezTo>
                  <a:pt x="2914" y="5588"/>
                  <a:pt x="2502" y="5364"/>
                  <a:pt x="2240" y="4921"/>
                </a:cubicBezTo>
                <a:cubicBezTo>
                  <a:pt x="1719" y="4032"/>
                  <a:pt x="1965" y="2589"/>
                  <a:pt x="3192" y="1884"/>
                </a:cubicBezTo>
                <a:cubicBezTo>
                  <a:pt x="3560" y="1670"/>
                  <a:pt x="3966" y="1562"/>
                  <a:pt x="4373" y="1562"/>
                </a:cubicBezTo>
                <a:close/>
                <a:moveTo>
                  <a:pt x="4381" y="0"/>
                </a:moveTo>
                <a:cubicBezTo>
                  <a:pt x="3698" y="0"/>
                  <a:pt x="3015" y="177"/>
                  <a:pt x="2394" y="534"/>
                </a:cubicBezTo>
                <a:cubicBezTo>
                  <a:pt x="369" y="1700"/>
                  <a:pt x="1" y="4155"/>
                  <a:pt x="889" y="5718"/>
                </a:cubicBezTo>
                <a:cubicBezTo>
                  <a:pt x="1351" y="6487"/>
                  <a:pt x="2210" y="7162"/>
                  <a:pt x="3437" y="7162"/>
                </a:cubicBezTo>
                <a:cubicBezTo>
                  <a:pt x="4112" y="7162"/>
                  <a:pt x="4910" y="6946"/>
                  <a:pt x="5799" y="6425"/>
                </a:cubicBezTo>
                <a:cubicBezTo>
                  <a:pt x="7733" y="5321"/>
                  <a:pt x="8040" y="3971"/>
                  <a:pt x="8040" y="3264"/>
                </a:cubicBezTo>
                <a:cubicBezTo>
                  <a:pt x="8040" y="2159"/>
                  <a:pt x="7394" y="1148"/>
                  <a:pt x="6322" y="502"/>
                </a:cubicBezTo>
                <a:cubicBezTo>
                  <a:pt x="5715" y="169"/>
                  <a:pt x="5049" y="0"/>
                  <a:pt x="438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4"/>
          <p:cNvSpPr/>
          <p:nvPr/>
        </p:nvSpPr>
        <p:spPr>
          <a:xfrm>
            <a:off x="3109113" y="1354800"/>
            <a:ext cx="122025" cy="125025"/>
          </a:xfrm>
          <a:custGeom>
            <a:avLst/>
            <a:gdLst/>
            <a:ahLst/>
            <a:cxnLst/>
            <a:rect l="l" t="t" r="r" b="b"/>
            <a:pathLst>
              <a:path w="4881" h="5001" extrusionOk="0">
                <a:moveTo>
                  <a:pt x="2241" y="1564"/>
                </a:moveTo>
                <a:cubicBezTo>
                  <a:pt x="2671" y="1564"/>
                  <a:pt x="3314" y="1902"/>
                  <a:pt x="3285" y="2516"/>
                </a:cubicBezTo>
                <a:cubicBezTo>
                  <a:pt x="3285" y="2975"/>
                  <a:pt x="2946" y="3221"/>
                  <a:pt x="2794" y="3314"/>
                </a:cubicBezTo>
                <a:cubicBezTo>
                  <a:pt x="2615" y="3403"/>
                  <a:pt x="2414" y="3451"/>
                  <a:pt x="2236" y="3451"/>
                </a:cubicBezTo>
                <a:cubicBezTo>
                  <a:pt x="2109" y="3451"/>
                  <a:pt x="1993" y="3426"/>
                  <a:pt x="1903" y="3375"/>
                </a:cubicBezTo>
                <a:cubicBezTo>
                  <a:pt x="1628" y="3221"/>
                  <a:pt x="1566" y="2791"/>
                  <a:pt x="1566" y="2484"/>
                </a:cubicBezTo>
                <a:cubicBezTo>
                  <a:pt x="1566" y="1870"/>
                  <a:pt x="1780" y="1564"/>
                  <a:pt x="2241" y="1564"/>
                </a:cubicBezTo>
                <a:close/>
                <a:moveTo>
                  <a:pt x="2241" y="0"/>
                </a:moveTo>
                <a:cubicBezTo>
                  <a:pt x="1137" y="0"/>
                  <a:pt x="0" y="766"/>
                  <a:pt x="0" y="2484"/>
                </a:cubicBezTo>
                <a:cubicBezTo>
                  <a:pt x="0" y="3866"/>
                  <a:pt x="675" y="4480"/>
                  <a:pt x="1105" y="4725"/>
                </a:cubicBezTo>
                <a:cubicBezTo>
                  <a:pt x="1444" y="4909"/>
                  <a:pt x="1841" y="5000"/>
                  <a:pt x="2241" y="5000"/>
                </a:cubicBezTo>
                <a:cubicBezTo>
                  <a:pt x="2671" y="5000"/>
                  <a:pt x="3130" y="4909"/>
                  <a:pt x="3560" y="4664"/>
                </a:cubicBezTo>
                <a:cubicBezTo>
                  <a:pt x="4357" y="4202"/>
                  <a:pt x="4848" y="3405"/>
                  <a:pt x="4848" y="2516"/>
                </a:cubicBezTo>
                <a:cubicBezTo>
                  <a:pt x="4880" y="1011"/>
                  <a:pt x="3530" y="0"/>
                  <a:pt x="2271" y="0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"/>
          <p:cNvSpPr/>
          <p:nvPr/>
        </p:nvSpPr>
        <p:spPr>
          <a:xfrm>
            <a:off x="1130775" y="3747388"/>
            <a:ext cx="175650" cy="198150"/>
          </a:xfrm>
          <a:custGeom>
            <a:avLst/>
            <a:gdLst/>
            <a:ahLst/>
            <a:cxnLst/>
            <a:rect l="l" t="t" r="r" b="b"/>
            <a:pathLst>
              <a:path w="7026" h="7926" extrusionOk="0">
                <a:moveTo>
                  <a:pt x="1580" y="1"/>
                </a:moveTo>
                <a:cubicBezTo>
                  <a:pt x="977" y="1"/>
                  <a:pt x="424" y="81"/>
                  <a:pt x="0" y="193"/>
                </a:cubicBezTo>
                <a:lnTo>
                  <a:pt x="368" y="1698"/>
                </a:lnTo>
                <a:cubicBezTo>
                  <a:pt x="419" y="1685"/>
                  <a:pt x="951" y="1558"/>
                  <a:pt x="1624" y="1558"/>
                </a:cubicBezTo>
                <a:cubicBezTo>
                  <a:pt x="2589" y="1558"/>
                  <a:pt x="3844" y="1819"/>
                  <a:pt x="4387" y="3048"/>
                </a:cubicBezTo>
                <a:cubicBezTo>
                  <a:pt x="5307" y="5041"/>
                  <a:pt x="2762" y="6514"/>
                  <a:pt x="2668" y="6575"/>
                </a:cubicBezTo>
                <a:lnTo>
                  <a:pt x="3405" y="7925"/>
                </a:lnTo>
                <a:cubicBezTo>
                  <a:pt x="4787" y="7160"/>
                  <a:pt x="7025" y="5041"/>
                  <a:pt x="5830" y="2373"/>
                </a:cubicBezTo>
                <a:cubicBezTo>
                  <a:pt x="4970" y="523"/>
                  <a:pt x="3114" y="1"/>
                  <a:pt x="1580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1002625" y="771275"/>
            <a:ext cx="303800" cy="169525"/>
          </a:xfrm>
          <a:custGeom>
            <a:avLst/>
            <a:gdLst/>
            <a:ahLst/>
            <a:cxnLst/>
            <a:rect l="l" t="t" r="r" b="b"/>
            <a:pathLst>
              <a:path w="12152" h="6781" extrusionOk="0">
                <a:moveTo>
                  <a:pt x="646" y="1"/>
                </a:moveTo>
                <a:cubicBezTo>
                  <a:pt x="1" y="1319"/>
                  <a:pt x="123" y="2607"/>
                  <a:pt x="982" y="3282"/>
                </a:cubicBezTo>
                <a:cubicBezTo>
                  <a:pt x="1143" y="3428"/>
                  <a:pt x="1564" y="3707"/>
                  <a:pt x="2224" y="3707"/>
                </a:cubicBezTo>
                <a:cubicBezTo>
                  <a:pt x="2825" y="3707"/>
                  <a:pt x="3624" y="3475"/>
                  <a:pt x="4603" y="2701"/>
                </a:cubicBezTo>
                <a:cubicBezTo>
                  <a:pt x="5337" y="2129"/>
                  <a:pt x="6153" y="1900"/>
                  <a:pt x="6798" y="1900"/>
                </a:cubicBezTo>
                <a:cubicBezTo>
                  <a:pt x="7260" y="1900"/>
                  <a:pt x="7633" y="2017"/>
                  <a:pt x="7826" y="2210"/>
                </a:cubicBezTo>
                <a:cubicBezTo>
                  <a:pt x="8101" y="2455"/>
                  <a:pt x="7887" y="2914"/>
                  <a:pt x="7642" y="3253"/>
                </a:cubicBezTo>
                <a:cubicBezTo>
                  <a:pt x="6567" y="4755"/>
                  <a:pt x="6996" y="5892"/>
                  <a:pt x="7671" y="6412"/>
                </a:cubicBezTo>
                <a:cubicBezTo>
                  <a:pt x="8040" y="6658"/>
                  <a:pt x="8469" y="6780"/>
                  <a:pt x="8960" y="6780"/>
                </a:cubicBezTo>
                <a:cubicBezTo>
                  <a:pt x="9974" y="6780"/>
                  <a:pt x="11201" y="6228"/>
                  <a:pt x="12151" y="4939"/>
                </a:cubicBezTo>
                <a:lnTo>
                  <a:pt x="10894" y="4019"/>
                </a:lnTo>
                <a:cubicBezTo>
                  <a:pt x="10247" y="4897"/>
                  <a:pt x="9460" y="5218"/>
                  <a:pt x="8967" y="5218"/>
                </a:cubicBezTo>
                <a:cubicBezTo>
                  <a:pt x="8805" y="5218"/>
                  <a:pt x="8675" y="5184"/>
                  <a:pt x="8592" y="5123"/>
                </a:cubicBezTo>
                <a:cubicBezTo>
                  <a:pt x="8469" y="5033"/>
                  <a:pt x="8530" y="4664"/>
                  <a:pt x="8899" y="4142"/>
                </a:cubicBezTo>
                <a:cubicBezTo>
                  <a:pt x="10126" y="2455"/>
                  <a:pt x="9205" y="1380"/>
                  <a:pt x="8931" y="1073"/>
                </a:cubicBezTo>
                <a:cubicBezTo>
                  <a:pt x="8418" y="587"/>
                  <a:pt x="7661" y="351"/>
                  <a:pt x="6830" y="351"/>
                </a:cubicBezTo>
                <a:cubicBezTo>
                  <a:pt x="5773" y="351"/>
                  <a:pt x="4597" y="734"/>
                  <a:pt x="3653" y="1473"/>
                </a:cubicBezTo>
                <a:cubicBezTo>
                  <a:pt x="3007" y="1968"/>
                  <a:pt x="2527" y="2131"/>
                  <a:pt x="2234" y="2131"/>
                </a:cubicBezTo>
                <a:cubicBezTo>
                  <a:pt x="2110" y="2131"/>
                  <a:pt x="2019" y="2101"/>
                  <a:pt x="1964" y="2055"/>
                </a:cubicBezTo>
                <a:cubicBezTo>
                  <a:pt x="1780" y="1932"/>
                  <a:pt x="1689" y="1412"/>
                  <a:pt x="2026" y="676"/>
                </a:cubicBezTo>
                <a:lnTo>
                  <a:pt x="646" y="1"/>
                </a:ln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4"/>
          <p:cNvSpPr/>
          <p:nvPr/>
        </p:nvSpPr>
        <p:spPr>
          <a:xfrm>
            <a:off x="2754050" y="2947663"/>
            <a:ext cx="327600" cy="323725"/>
          </a:xfrm>
          <a:custGeom>
            <a:avLst/>
            <a:gdLst/>
            <a:ahLst/>
            <a:cxnLst/>
            <a:rect l="l" t="t" r="r" b="b"/>
            <a:pathLst>
              <a:path w="13104" h="12949" extrusionOk="0">
                <a:moveTo>
                  <a:pt x="11201" y="1"/>
                </a:moveTo>
                <a:lnTo>
                  <a:pt x="9974" y="1260"/>
                </a:lnTo>
                <a:cubicBezTo>
                  <a:pt x="10862" y="2119"/>
                  <a:pt x="11262" y="3069"/>
                  <a:pt x="11046" y="3837"/>
                </a:cubicBezTo>
                <a:cubicBezTo>
                  <a:pt x="10924" y="4328"/>
                  <a:pt x="10526" y="4696"/>
                  <a:pt x="10064" y="4819"/>
                </a:cubicBezTo>
                <a:cubicBezTo>
                  <a:pt x="9972" y="4844"/>
                  <a:pt x="9878" y="4856"/>
                  <a:pt x="9783" y="4856"/>
                </a:cubicBezTo>
                <a:cubicBezTo>
                  <a:pt x="9411" y="4856"/>
                  <a:pt x="9034" y="4665"/>
                  <a:pt x="8714" y="4296"/>
                </a:cubicBezTo>
                <a:cubicBezTo>
                  <a:pt x="7844" y="3350"/>
                  <a:pt x="7020" y="3000"/>
                  <a:pt x="6336" y="3000"/>
                </a:cubicBezTo>
                <a:cubicBezTo>
                  <a:pt x="5912" y="3000"/>
                  <a:pt x="5542" y="3135"/>
                  <a:pt x="5248" y="3346"/>
                </a:cubicBezTo>
                <a:cubicBezTo>
                  <a:pt x="4173" y="4083"/>
                  <a:pt x="3776" y="6108"/>
                  <a:pt x="5248" y="8869"/>
                </a:cubicBezTo>
                <a:cubicBezTo>
                  <a:pt x="5707" y="9758"/>
                  <a:pt x="5555" y="10556"/>
                  <a:pt x="4848" y="10985"/>
                </a:cubicBezTo>
                <a:cubicBezTo>
                  <a:pt x="4594" y="11128"/>
                  <a:pt x="4259" y="11223"/>
                  <a:pt x="3886" y="11223"/>
                </a:cubicBezTo>
                <a:cubicBezTo>
                  <a:pt x="3132" y="11223"/>
                  <a:pt x="2222" y="10835"/>
                  <a:pt x="1505" y="9667"/>
                </a:cubicBezTo>
                <a:lnTo>
                  <a:pt x="0" y="10556"/>
                </a:lnTo>
                <a:cubicBezTo>
                  <a:pt x="1014" y="12244"/>
                  <a:pt x="2516" y="12949"/>
                  <a:pt x="3898" y="12949"/>
                </a:cubicBezTo>
                <a:cubicBezTo>
                  <a:pt x="4541" y="12949"/>
                  <a:pt x="5155" y="12797"/>
                  <a:pt x="5707" y="12490"/>
                </a:cubicBezTo>
                <a:cubicBezTo>
                  <a:pt x="6967" y="11753"/>
                  <a:pt x="7855" y="10065"/>
                  <a:pt x="6783" y="8072"/>
                </a:cubicBezTo>
                <a:cubicBezTo>
                  <a:pt x="5769" y="6169"/>
                  <a:pt x="5985" y="4942"/>
                  <a:pt x="6260" y="4758"/>
                </a:cubicBezTo>
                <a:cubicBezTo>
                  <a:pt x="6277" y="4747"/>
                  <a:pt x="6304" y="4740"/>
                  <a:pt x="6342" y="4740"/>
                </a:cubicBezTo>
                <a:cubicBezTo>
                  <a:pt x="6514" y="4740"/>
                  <a:pt x="6893" y="4885"/>
                  <a:pt x="7396" y="5462"/>
                </a:cubicBezTo>
                <a:cubicBezTo>
                  <a:pt x="8069" y="6208"/>
                  <a:pt x="8892" y="6595"/>
                  <a:pt x="9748" y="6595"/>
                </a:cubicBezTo>
                <a:cubicBezTo>
                  <a:pt x="9985" y="6595"/>
                  <a:pt x="10225" y="6566"/>
                  <a:pt x="10464" y="6505"/>
                </a:cubicBezTo>
                <a:cubicBezTo>
                  <a:pt x="11569" y="6260"/>
                  <a:pt x="12428" y="5401"/>
                  <a:pt x="12735" y="4296"/>
                </a:cubicBezTo>
                <a:cubicBezTo>
                  <a:pt x="13103" y="2885"/>
                  <a:pt x="12551" y="1321"/>
                  <a:pt x="11201" y="1"/>
                </a:cubicBezTo>
                <a:close/>
              </a:path>
            </a:pathLst>
          </a:custGeom>
          <a:solidFill>
            <a:srgbClr val="EE1C25">
              <a:alpha val="1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60;p39"/>
          <p:cNvSpPr txBox="1">
            <a:spLocks/>
          </p:cNvSpPr>
          <p:nvPr/>
        </p:nvSpPr>
        <p:spPr>
          <a:xfrm>
            <a:off x="2616550" y="1933888"/>
            <a:ext cx="6133099" cy="272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just">
              <a:buNone/>
            </a:pPr>
            <a:r>
              <a:rPr lang="en-US" dirty="0" smtClean="0"/>
              <a:t>There are many things we need as humans to survive. One of them is blood, especially when a person is exposed to an accident, surgery, or any health situation that makes a person need quick blood compensation. In order to help these people, it would be good to have a way to predict the people who are most likely to donate blood to them.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3</a:t>
            </a:r>
            <a:r>
              <a:rPr lang="en" baseline="30000" dirty="0" smtClean="0"/>
              <a:t>ST </a:t>
            </a:r>
            <a:r>
              <a:rPr lang="en" dirty="0" smtClean="0"/>
              <a:t>KNN</a:t>
            </a:r>
            <a:endParaRPr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8" y="1017725"/>
            <a:ext cx="3495009" cy="945009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8" y="1832594"/>
            <a:ext cx="5934075" cy="1123950"/>
          </a:xfrm>
          <a:prstGeom prst="rect">
            <a:avLst/>
          </a:prstGeom>
        </p:spPr>
      </p:pic>
      <p:pic>
        <p:nvPicPr>
          <p:cNvPr id="19" name="صورة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2882037"/>
            <a:ext cx="3971925" cy="762000"/>
          </a:xfrm>
          <a:prstGeom prst="rect">
            <a:avLst/>
          </a:prstGeom>
        </p:spPr>
      </p:pic>
      <p:pic>
        <p:nvPicPr>
          <p:cNvPr id="20" name="صورة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3644037"/>
            <a:ext cx="3971925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KNN</a:t>
            </a:r>
            <a:endParaRPr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6" y="958850"/>
            <a:ext cx="6934200" cy="91440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6" y="1752952"/>
            <a:ext cx="5172075" cy="1085850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2" b="-1"/>
          <a:stretch/>
        </p:blipFill>
        <p:spPr>
          <a:xfrm>
            <a:off x="269556" y="2838025"/>
            <a:ext cx="3952875" cy="616375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/>
          <a:stretch/>
        </p:blipFill>
        <p:spPr>
          <a:xfrm>
            <a:off x="269556" y="3454400"/>
            <a:ext cx="4800600" cy="14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KNN</a:t>
            </a:r>
            <a:endParaRPr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" y="1017725"/>
            <a:ext cx="6515100" cy="125730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" y="2407920"/>
            <a:ext cx="5010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KNN OutPut</a:t>
            </a:r>
            <a:endParaRPr dirty="0"/>
          </a:p>
        </p:txBody>
      </p:sp>
      <p:pic>
        <p:nvPicPr>
          <p:cNvPr id="22" name="صورة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1658" r="16150" b="1692"/>
          <a:stretch/>
        </p:blipFill>
        <p:spPr>
          <a:xfrm>
            <a:off x="1985265" y="1619060"/>
            <a:ext cx="5055801" cy="203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KNN OutPut</a:t>
            </a:r>
            <a:endParaRPr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r="6874"/>
          <a:stretch/>
        </p:blipFill>
        <p:spPr>
          <a:xfrm>
            <a:off x="2656161" y="2057495"/>
            <a:ext cx="3831678" cy="1684834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2" r="17875"/>
          <a:stretch/>
        </p:blipFill>
        <p:spPr>
          <a:xfrm>
            <a:off x="2040801" y="1832143"/>
            <a:ext cx="688534" cy="4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d Donation Newsletter by Slidesgo">
  <a:themeElements>
    <a:clrScheme name="Simple Light">
      <a:dk1>
        <a:srgbClr val="EE1C25"/>
      </a:dk1>
      <a:lt1>
        <a:srgbClr val="0C1D51"/>
      </a:lt1>
      <a:dk2>
        <a:srgbClr val="FEDAE7"/>
      </a:dk2>
      <a:lt2>
        <a:srgbClr val="B61C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C1D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225</Words>
  <Application>Microsoft Office PowerPoint</Application>
  <PresentationFormat>عرض على الشاشة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Vibur</vt:lpstr>
      <vt:lpstr>Bebas Neue</vt:lpstr>
      <vt:lpstr>Arial</vt:lpstr>
      <vt:lpstr>Arial Rounded MT Bold</vt:lpstr>
      <vt:lpstr>Inter</vt:lpstr>
      <vt:lpstr>Blood Donation Newsletter by Slidesgo</vt:lpstr>
      <vt:lpstr>BLOOD DONATION</vt:lpstr>
      <vt:lpstr>05</vt:lpstr>
      <vt:lpstr>1ST  Abstract </vt:lpstr>
      <vt:lpstr> 2ST Introduction</vt:lpstr>
      <vt:lpstr>3ST KNN</vt:lpstr>
      <vt:lpstr>KNN</vt:lpstr>
      <vt:lpstr>KNN</vt:lpstr>
      <vt:lpstr>KNN OutPut</vt:lpstr>
      <vt:lpstr>KNN OutPut</vt:lpstr>
      <vt:lpstr>KNN OutPut</vt:lpstr>
      <vt:lpstr>04</vt:lpstr>
      <vt:lpstr> 5ST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</dc:title>
  <dc:creator>DANA</dc:creator>
  <cp:lastModifiedBy>دانه منصور عبدالله الحربي</cp:lastModifiedBy>
  <cp:revision>17</cp:revision>
  <dcterms:modified xsi:type="dcterms:W3CDTF">2024-10-01T01:12:00Z</dcterms:modified>
</cp:coreProperties>
</file>