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4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7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98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93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240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73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306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82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6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09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0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49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1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89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51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6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04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B5560-DB5C-4FD1-A545-898C81F0997C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C5342-B8C2-4DE0-8DD1-1A8BF410F1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12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61" y="2811567"/>
            <a:ext cx="8744695" cy="752030"/>
          </a:xfrm>
        </p:spPr>
        <p:txBody>
          <a:bodyPr/>
          <a:lstStyle/>
          <a:p>
            <a:r>
              <a:rPr lang="bg-BG" dirty="0" smtClean="0"/>
              <a:t>Ардуино количка с бт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0"/>
            <a:ext cx="8144134" cy="477064"/>
          </a:xfrm>
        </p:spPr>
        <p:txBody>
          <a:bodyPr/>
          <a:lstStyle/>
          <a:p>
            <a:r>
              <a:rPr lang="bg-BG" dirty="0"/>
              <a:t>Данаил Димитров и Момчил Топузов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85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проекта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1" t="15181" r="1751"/>
          <a:stretch/>
        </p:blipFill>
        <p:spPr>
          <a:xfrm>
            <a:off x="153828" y="2879933"/>
            <a:ext cx="4289990" cy="3294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84479" y="2940655"/>
            <a:ext cx="4140437" cy="2326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577" y="2879933"/>
            <a:ext cx="4392538" cy="32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881" y="723212"/>
            <a:ext cx="9613861" cy="1080938"/>
          </a:xfrm>
        </p:spPr>
        <p:txBody>
          <a:bodyPr/>
          <a:lstStyle/>
          <a:p>
            <a:r>
              <a:rPr lang="bg-BG" dirty="0"/>
              <a:t>Блокова </a:t>
            </a:r>
            <a:r>
              <a:rPr lang="bg-BG" dirty="0" smtClean="0"/>
              <a:t>схема</a:t>
            </a:r>
            <a:r>
              <a:rPr lang="de-DE" dirty="0" smtClean="0"/>
              <a:t> </a:t>
            </a:r>
            <a:r>
              <a:rPr lang="bg-BG" dirty="0" smtClean="0"/>
              <a:t>и електрическа схема</a:t>
            </a:r>
            <a:endParaRPr lang="de-DE" dirty="0"/>
          </a:p>
        </p:txBody>
      </p:sp>
      <p:pic>
        <p:nvPicPr>
          <p:cNvPr id="1027" name="Picture 3" descr="схем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269" y="2307365"/>
            <a:ext cx="5724525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65" b="31838"/>
          <a:stretch/>
        </p:blipFill>
        <p:spPr>
          <a:xfrm>
            <a:off x="1053423" y="2029077"/>
            <a:ext cx="3868955" cy="46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Съставни части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755991"/>
              </p:ext>
            </p:extLst>
          </p:nvPr>
        </p:nvGraphicFramePr>
        <p:xfrm>
          <a:off x="3055749" y="2307432"/>
          <a:ext cx="5206310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7428">
                  <a:extLst>
                    <a:ext uri="{9D8B030D-6E8A-4147-A177-3AD203B41FA5}">
                      <a16:colId xmlns:a16="http://schemas.microsoft.com/office/drawing/2014/main" val="1384947961"/>
                    </a:ext>
                  </a:extLst>
                </a:gridCol>
                <a:gridCol w="3139917">
                  <a:extLst>
                    <a:ext uri="{9D8B030D-6E8A-4147-A177-3AD203B41FA5}">
                      <a16:colId xmlns:a16="http://schemas.microsoft.com/office/drawing/2014/main" val="1046814166"/>
                    </a:ext>
                  </a:extLst>
                </a:gridCol>
                <a:gridCol w="1118965">
                  <a:extLst>
                    <a:ext uri="{9D8B030D-6E8A-4147-A177-3AD203B41FA5}">
                      <a16:colId xmlns:a16="http://schemas.microsoft.com/office/drawing/2014/main" val="2257591961"/>
                    </a:ext>
                  </a:extLst>
                </a:gridCol>
              </a:tblGrid>
              <a:tr h="29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№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Част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Брой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3828173383"/>
                  </a:ext>
                </a:extLst>
              </a:tr>
              <a:tr h="599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1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Пратка</a:t>
                      </a:r>
                      <a:r>
                        <a:rPr lang="en-US" sz="2000">
                          <a:effectLst/>
                        </a:rPr>
                        <a:t>: Mega 2560 + WiFi ESP8266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2389642682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2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Bluetooth </a:t>
                      </a:r>
                      <a:r>
                        <a:rPr lang="bg-BG" sz="2000" dirty="0">
                          <a:effectLst/>
                        </a:rPr>
                        <a:t>модул</a:t>
                      </a:r>
                      <a:r>
                        <a:rPr lang="en-US" sz="2000" dirty="0">
                          <a:effectLst/>
                        </a:rPr>
                        <a:t>: HC-05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948185906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3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Драйвер за мотори</a:t>
                      </a:r>
                      <a:r>
                        <a:rPr lang="en-US" sz="2000" dirty="0">
                          <a:effectLst/>
                        </a:rPr>
                        <a:t>: L298N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2266264814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4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Шаси за кола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1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2457077853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5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Колела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4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3526015365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6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Електромотор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2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911845218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7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Гнездо за 4 АА батерии 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1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896245681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8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АА батерия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4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787932160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9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Батерия 9</a:t>
                      </a:r>
                      <a:r>
                        <a:rPr lang="de-DE" sz="2000">
                          <a:effectLst/>
                        </a:rPr>
                        <a:t>V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538576484"/>
                  </a:ext>
                </a:extLst>
              </a:tr>
              <a:tr h="299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10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>
                          <a:effectLst/>
                        </a:rPr>
                        <a:t>Светодиоди</a:t>
                      </a:r>
                      <a:endParaRPr lang="de-DE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bg-BG" sz="2000" dirty="0">
                          <a:effectLst/>
                        </a:rPr>
                        <a:t>2</a:t>
                      </a:r>
                      <a:endParaRPr lang="de-DE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44" marR="61344" marT="0" marB="0"/>
                </a:tc>
                <a:extLst>
                  <a:ext uri="{0D108BD9-81ED-4DB2-BD59-A6C34878D82A}">
                    <a16:rowId xmlns:a16="http://schemas.microsoft.com/office/drawing/2014/main" val="17843726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0916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34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функциалността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17" y="2123988"/>
            <a:ext cx="3071202" cy="4734012"/>
          </a:xfrm>
        </p:spPr>
      </p:pic>
      <p:sp>
        <p:nvSpPr>
          <p:cNvPr id="7" name="TextBox 6"/>
          <p:cNvSpPr txBox="1"/>
          <p:nvPr/>
        </p:nvSpPr>
        <p:spPr>
          <a:xfrm>
            <a:off x="1563880" y="3161945"/>
            <a:ext cx="3700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Switch-case </a:t>
            </a:r>
            <a:r>
              <a:rPr lang="bg-BG" dirty="0" smtClean="0"/>
              <a:t>констуркция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/>
              <a:t>Методите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 smtClean="0"/>
              <a:t>За движение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bg-BG" dirty="0" smtClean="0"/>
              <a:t>Напред-назад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bg-BG" dirty="0" smtClean="0"/>
              <a:t>Ляво-дясно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dirty="0" smtClean="0"/>
              <a:t>За светлини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37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Трудности и проблеми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4131" y="2837737"/>
            <a:ext cx="3969521" cy="2977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761" y="2341546"/>
            <a:ext cx="2329538" cy="3969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958339" y="2837737"/>
            <a:ext cx="3969523" cy="29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7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125" y="2503918"/>
            <a:ext cx="104856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6600" dirty="0" smtClean="0"/>
              <a:t>Благодаря за вниманието!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2810771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94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Berlin</vt:lpstr>
      <vt:lpstr>Ардуино количка с бт</vt:lpstr>
      <vt:lpstr>Описание на проекта</vt:lpstr>
      <vt:lpstr>Блокова схема и електрическа схема</vt:lpstr>
      <vt:lpstr>Съставни части</vt:lpstr>
      <vt:lpstr>Описание на функциалността</vt:lpstr>
      <vt:lpstr>Трудности и проблеми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Ардуино количка с бт</dc:title>
  <dc:creator>User</dc:creator>
  <cp:lastModifiedBy>User</cp:lastModifiedBy>
  <cp:revision>5</cp:revision>
  <dcterms:created xsi:type="dcterms:W3CDTF">2020-07-08T19:07:35Z</dcterms:created>
  <dcterms:modified xsi:type="dcterms:W3CDTF">2020-07-08T20:26:01Z</dcterms:modified>
</cp:coreProperties>
</file>