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397" r:id="rId5"/>
    <p:sldId id="396" r:id="rId6"/>
    <p:sldId id="433" r:id="rId7"/>
    <p:sldId id="398" r:id="rId8"/>
    <p:sldId id="399" r:id="rId9"/>
    <p:sldId id="403" r:id="rId10"/>
    <p:sldId id="400" r:id="rId11"/>
    <p:sldId id="401" r:id="rId12"/>
    <p:sldId id="426" r:id="rId13"/>
    <p:sldId id="349" r:id="rId14"/>
    <p:sldId id="434" r:id="rId15"/>
    <p:sldId id="41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68" d="100"/>
          <a:sy n="68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8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DE4B32D-2642-442B-B7CE-8998F2FF9A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2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 rot="1555229">
            <a:off x="4649241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9988" y="3940552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96973" y="585466"/>
            <a:ext cx="7178839" cy="3250356"/>
            <a:chOff x="790428" y="585466"/>
            <a:chExt cx="7178839" cy="3250356"/>
          </a:xfrm>
        </p:grpSpPr>
        <p:pic>
          <p:nvPicPr>
            <p:cNvPr id="13" name="Picture 12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28" y="1172164"/>
              <a:ext cx="4999184" cy="26636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27" y="585466"/>
              <a:ext cx="4207040" cy="868689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1925637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World!");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19" y="1524000"/>
            <a:ext cx="1925637" cy="18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 studio logo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5" y="4781865"/>
            <a:ext cx="7085012" cy="11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9FC9DD-D65C-4BB3-AC78-3234015DB2D5}"/>
              </a:ext>
            </a:extLst>
          </p:cNvPr>
          <p:cNvGrpSpPr/>
          <p:nvPr/>
        </p:nvGrpSpPr>
        <p:grpSpPr>
          <a:xfrm>
            <a:off x="8532812" y="4412877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Стартиране на програмата</a:t>
            </a:r>
          </a:p>
          <a:p>
            <a:pPr marL="712788" lvl="1" indent="-409575">
              <a:lnSpc>
                <a:spcPct val="150000"/>
              </a:lnSpc>
            </a:pPr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2053763"/>
            <a:ext cx="8300165" cy="1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 / Max OS 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[Windows]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65" y="3308309"/>
            <a:ext cx="5687694" cy="32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3" y="2134892"/>
            <a:ext cx="6214659" cy="33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2002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93" y="2362200"/>
            <a:ext cx="7483319" cy="39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0" y="3867469"/>
            <a:ext cx="8300165" cy="1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551</Words>
  <Application>Microsoft Office PowerPoint</Application>
  <PresentationFormat>Custom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Първа конзолна програма</vt:lpstr>
      <vt:lpstr>Съдържание</vt:lpstr>
      <vt:lpstr>Да направим конзолна програмка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Типични грешки в C# програмите</vt:lpstr>
      <vt:lpstr>Конзолни програмки със C#</vt:lpstr>
      <vt:lpstr>Какво научихме днес?</vt:lpstr>
      <vt:lpstr>Първа конзолна програма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2018-02-16T07:09:33Z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