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349" r:id="rId12"/>
    <p:sldId id="424" r:id="rId13"/>
    <p:sldId id="42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68" d="100"/>
          <a:sy n="68" d="100"/>
        </p:scale>
        <p:origin x="44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1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5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703BE6B-7564-4B9D-83C0-23786A2318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67" y="31986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F6BC4F8-973E-4750-A30C-225DF717C7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67" y="31986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1649CC0-AE78-4ABD-98FA-90A052495E3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AC013DBA-964E-4DE2-BDF6-0D941D317DA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67" y="31986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1196751">
            <a:off x="4685305" y="3563222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5212" y="394222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Въвеждане на текст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Това, което се чете от конзолата е текст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Въвеждане на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"Parse"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bg-BG" sz="3000" dirty="0"/>
              <a:t>за превръщане на текст в число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Можем да изведем няколко текста на конзолата едновременно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25146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4343400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4" y="610618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94" y="1357247"/>
            <a:ext cx="3014390" cy="257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конзолата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числа на конзолата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" y="3629025"/>
            <a:ext cx="39243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04" y="4448206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DAB975B-C7FC-4A8B-9979-8D263ED69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371600"/>
            <a:ext cx="4762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Пресмятания в програмирането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/>
              <a:t> от азбуката</a:t>
            </a:r>
            <a:r>
              <a:rPr lang="en-US" dirty="0"/>
              <a:t> (</a:t>
            </a:r>
            <a:r>
              <a:rPr lang="bg-BG" dirty="0"/>
              <a:t>символ)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стринг)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Water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/>
              <a:t> от седмицата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inches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* 2.54;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Console.Write("Centimeters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(стринг) 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31901"/>
            <a:ext cx="10363200" cy="1568497"/>
          </a:xfrm>
        </p:spPr>
        <p:txBody>
          <a:bodyPr/>
          <a:lstStyle/>
          <a:p>
            <a:r>
              <a:rPr lang="bg-BG" dirty="0"/>
              <a:t>Задачи с четене и</a:t>
            </a:r>
            <a:br>
              <a:rPr lang="bg-BG" dirty="0"/>
            </a:br>
            <a:r>
              <a:rPr lang="bg-BG" dirty="0"/>
              <a:t>печатане на конзолата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5859">
            <a:off x="1615528" y="2218403"/>
            <a:ext cx="5634706" cy="15055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693</Words>
  <Application>Microsoft Office PowerPoint</Application>
  <PresentationFormat>Custom</PresentationFormat>
  <Paragraphs>121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четене и печатане на конзолата</vt:lpstr>
      <vt:lpstr>Какво научихме днес?</vt:lpstr>
      <vt:lpstr>Четене и печатане на конзолата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Четене и печатане на конзолата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2018-02-20T09:22:26Z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