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19"/>
  </p:notesMasterIdLst>
  <p:handoutMasterIdLst>
    <p:handoutMasterId r:id="rId20"/>
  </p:handoutMasterIdLst>
  <p:sldIdLst>
    <p:sldId id="475" r:id="rId4"/>
    <p:sldId id="476" r:id="rId5"/>
    <p:sldId id="446" r:id="rId6"/>
    <p:sldId id="453" r:id="rId7"/>
    <p:sldId id="455" r:id="rId8"/>
    <p:sldId id="456" r:id="rId9"/>
    <p:sldId id="457" r:id="rId10"/>
    <p:sldId id="474" r:id="rId11"/>
    <p:sldId id="454" r:id="rId12"/>
    <p:sldId id="459" r:id="rId13"/>
    <p:sldId id="458" r:id="rId14"/>
    <p:sldId id="460" r:id="rId15"/>
    <p:sldId id="478" r:id="rId16"/>
    <p:sldId id="479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1A035A2-9613-4E4C-B321-F3C21161F887}">
          <p14:sldIdLst>
            <p14:sldId id="475"/>
            <p14:sldId id="476"/>
          </p14:sldIdLst>
        </p14:section>
        <p14:section name="Двоична, десетична и шестнадесетична бройни системи" id="{5199F0C3-8118-4854-882F-BF6803F1F420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D4B472F8-8931-4293-9864-6EC01781FC40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603A14"/>
    <a:srgbClr val="E85C0E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533" autoAdjust="0"/>
  </p:normalViewPr>
  <p:slideViewPr>
    <p:cSldViewPr>
      <p:cViewPr varScale="1">
        <p:scale>
          <a:sx n="86" d="100"/>
          <a:sy n="86" d="100"/>
        </p:scale>
        <p:origin x="7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98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2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335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4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924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28-Mar-18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28-Mar-18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28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75000" lnSpcReduction="20000"/>
          </a:bodyPr>
          <a:lstStyle/>
          <a:p>
            <a:r>
              <a:rPr lang="bg-BG" altLang="en-US" dirty="0">
                <a:latin typeface="+mn-ea"/>
              </a:rPr>
              <a:t>Преобразуване на числата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21" name="Picture 20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2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0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9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6821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0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системи, но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 представляват един и същи 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7681373" y="1377743"/>
            <a:ext cx="4179385" cy="3499057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6475412" y="5334000"/>
            <a:ext cx="4839048" cy="1121015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60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Бройни системи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77" y="195362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6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858179"/>
            <a:ext cx="11804822" cy="5570355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dirty="0"/>
              <a:t> </a:t>
            </a:r>
            <a:r>
              <a:rPr lang="bg-BG" dirty="0"/>
              <a:t>числа</a:t>
            </a:r>
            <a:r>
              <a:rPr lang="en-GB" dirty="0"/>
              <a:t> </a:t>
            </a:r>
            <a:r>
              <a:rPr lang="bg-BG" dirty="0"/>
              <a:t>се преставят като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dirty="0"/>
              <a:t> </a:t>
            </a:r>
            <a:r>
              <a:rPr lang="bg-BG" dirty="0"/>
              <a:t>от битове</a:t>
            </a:r>
            <a:endParaRPr lang="en-GB" dirty="0"/>
          </a:p>
          <a:p>
            <a:pPr lvl="1"/>
            <a:r>
              <a:rPr lang="bg-BG" dirty="0"/>
              <a:t>Най-малката единица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dirty="0"/>
              <a:t> – 0 </a:t>
            </a:r>
            <a:r>
              <a:rPr lang="bg-BG" dirty="0"/>
              <a:t>или</a:t>
            </a:r>
            <a:r>
              <a:rPr lang="en-GB" dirty="0"/>
              <a:t> 1</a:t>
            </a: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dirty="0"/>
              <a:t> </a:t>
            </a:r>
            <a:r>
              <a:rPr lang="bg-BG" dirty="0"/>
              <a:t>лесно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dirty="0"/>
              <a:t> в електрониката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/>
              <a:t> 2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</a:t>
            </a:r>
            <a:br>
              <a:rPr lang="bg-BG" dirty="0"/>
            </a:br>
            <a:r>
              <a:rPr lang="bg-BG" dirty="0"/>
              <a:t>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53977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75483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653977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ASCII(</a:t>
            </a:r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13583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692077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37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7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532</Words>
  <Application>Microsoft Office PowerPoint</Application>
  <PresentationFormat>Custom</PresentationFormat>
  <Paragraphs>142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1_SoftUni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Какво научихме този час?</vt:lpstr>
      <vt:lpstr>Бройни системи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2018-03-28T14:45:27Z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