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16"/>
  </p:notesMasterIdLst>
  <p:handoutMasterIdLst>
    <p:handoutMasterId r:id="rId17"/>
  </p:handoutMasterIdLst>
  <p:sldIdLst>
    <p:sldId id="487" r:id="rId5"/>
    <p:sldId id="489" r:id="rId6"/>
    <p:sldId id="475" r:id="rId7"/>
    <p:sldId id="446" r:id="rId8"/>
    <p:sldId id="453" r:id="rId9"/>
    <p:sldId id="455" r:id="rId10"/>
    <p:sldId id="476" r:id="rId11"/>
    <p:sldId id="477" r:id="rId12"/>
    <p:sldId id="484" r:id="rId13"/>
    <p:sldId id="485" r:id="rId14"/>
    <p:sldId id="49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603A14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533" autoAdjust="0"/>
  </p:normalViewPr>
  <p:slideViewPr>
    <p:cSldViewPr>
      <p:cViewPr varScale="1">
        <p:scale>
          <a:sx n="86" d="100"/>
          <a:sy n="86" d="100"/>
        </p:scale>
        <p:origin x="66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6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287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9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5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689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28-Mar-18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95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1343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5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AB3-99A6-4D69-B428-CD7F6CFC9E8E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561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28-Mar-18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32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7973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C1E-CC4A-46CF-9D00-398116AABF0D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28-Mar-18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16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28-Mar-18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558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 - аритметика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>
                <a:latin typeface="+mn-ea"/>
              </a:rPr>
              <a:t>Аритметични действия в различни 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9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28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 - аритметика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</a:t>
            </a:r>
            <a:r>
              <a:rPr lang="bg-BG" dirty="0" smtClean="0"/>
              <a:t>двоична </a:t>
            </a:r>
            <a:r>
              <a:rPr lang="bg-BG" dirty="0"/>
              <a:t>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57721"/>
              </p:ext>
            </p:extLst>
          </p:nvPr>
        </p:nvGraphicFramePr>
        <p:xfrm>
          <a:off x="4951413" y="14478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пренос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надвишаващ числото, тогава преносът се пише над толкова цифри, с колкото цифри се пише преноса- например, ако преноса е 3 се пише 11 – над две цифри</a:t>
            </a:r>
          </a:p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Пример: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=110011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016154" y="2957696"/>
            <a:ext cx="6507258" cy="978602"/>
          </a:xfrm>
          <a:prstGeom prst="wedgeRectCallout">
            <a:avLst>
              <a:gd name="adj1" fmla="val -72519"/>
              <a:gd name="adj2" fmla="val 14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</a:rPr>
              <a:t>1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100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4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789612" y="1469573"/>
            <a:ext cx="4692646" cy="2466725"/>
          </a:xfrm>
          <a:prstGeom prst="wedgeRectCallout">
            <a:avLst>
              <a:gd name="adj1" fmla="val -105278"/>
              <a:gd name="adj2" fmla="val -37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умаляемто е по-малка от цифрата на умалителя: </a:t>
            </a:r>
          </a:p>
          <a:p>
            <a:pPr algn="ctr"/>
            <a:r>
              <a:rPr lang="bg-BG" sz="2800" dirty="0"/>
              <a:t>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4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79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система. Само числата, които се получават във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22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</a:t>
            </a:r>
          </a:p>
          <a:p>
            <a:pPr marL="0" indent="0">
              <a:buNone/>
            </a:pPr>
            <a:r>
              <a:rPr lang="bg-BG" sz="3200" dirty="0"/>
              <a:t>   независимо от ПБС, </a:t>
            </a:r>
          </a:p>
          <a:p>
            <a:pPr marL="0" indent="0">
              <a:buNone/>
            </a:pPr>
            <a:r>
              <a:rPr lang="bg-BG" sz="3200" dirty="0"/>
              <a:t>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 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045436" y="1377743"/>
            <a:ext cx="3815322" cy="3194257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72379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485</Words>
  <Application>Microsoft Office PowerPoint</Application>
  <PresentationFormat>Custom</PresentationFormat>
  <Paragraphs>115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Gisha</vt:lpstr>
      <vt:lpstr>Wingdings</vt:lpstr>
      <vt:lpstr>Wingdings 2</vt:lpstr>
      <vt:lpstr>SoftUni 16x9</vt:lpstr>
      <vt:lpstr>1_SoftUni 16x9</vt:lpstr>
      <vt:lpstr>2_SoftUni 16x9</vt:lpstr>
      <vt:lpstr>Бройни системи -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Какво научихме този час?</vt:lpstr>
      <vt:lpstr>Бройни системи - аритметика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/>
  <cp:keywords>math, mathematics, programming, algorithms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2018-03-28T14:45:45Z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