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59FC-5ED1-4B8D-A9A5-9F5FE37D9E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D700-B710-48B2-B7E1-D1F65E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7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59FC-5ED1-4B8D-A9A5-9F5FE37D9E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D700-B710-48B2-B7E1-D1F65E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8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59FC-5ED1-4B8D-A9A5-9F5FE37D9E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D700-B710-48B2-B7E1-D1F65E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3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59FC-5ED1-4B8D-A9A5-9F5FE37D9E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D700-B710-48B2-B7E1-D1F65E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59FC-5ED1-4B8D-A9A5-9F5FE37D9E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D700-B710-48B2-B7E1-D1F65E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59FC-5ED1-4B8D-A9A5-9F5FE37D9E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D700-B710-48B2-B7E1-D1F65E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59FC-5ED1-4B8D-A9A5-9F5FE37D9E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D700-B710-48B2-B7E1-D1F65E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9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59FC-5ED1-4B8D-A9A5-9F5FE37D9E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D700-B710-48B2-B7E1-D1F65E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59FC-5ED1-4B8D-A9A5-9F5FE37D9E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D700-B710-48B2-B7E1-D1F65E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0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59FC-5ED1-4B8D-A9A5-9F5FE37D9E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D700-B710-48B2-B7E1-D1F65E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8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59FC-5ED1-4B8D-A9A5-9F5FE37D9E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D700-B710-48B2-B7E1-D1F65E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7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859FC-5ED1-4B8D-A9A5-9F5FE37D9E45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D700-B710-48B2-B7E1-D1F65ED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2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0447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74186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2241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4748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5863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6741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Калоян Георгиев</dc:creator>
  <cp:lastModifiedBy>Калоян Георгиев</cp:lastModifiedBy>
  <cp:revision>2</cp:revision>
  <dcterms:created xsi:type="dcterms:W3CDTF">2020-10-09T17:11:15Z</dcterms:created>
  <dcterms:modified xsi:type="dcterms:W3CDTF">2020-10-09T18:32:51Z</dcterms:modified>
</cp:coreProperties>
</file>