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0447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41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2241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4748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5863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314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6741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Калоян Георгиев</dc:creator>
  <cp:lastModifiedBy>Калоян Георгиев</cp:lastModifiedBy>
  <cp:revision>3</cp:revision>
  <dcterms:created xsi:type="dcterms:W3CDTF">2020-10-09T17:11:15Z</dcterms:created>
  <dcterms:modified xsi:type="dcterms:W3CDTF">2020-10-09T18:39:51Z</dcterms:modified>
</cp:coreProperties>
</file>