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sldIdLst>
    <p:sldId id="256" r:id="rId2"/>
    <p:sldId id="265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906F-7CB7-41F0-87DB-164C47C2EA95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2F08D4B-0A2C-4530-84B8-A02BBADF8F4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89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906F-7CB7-41F0-87DB-164C47C2EA95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8D4B-0A2C-4530-84B8-A02BBADF8F43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39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906F-7CB7-41F0-87DB-164C47C2EA95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8D4B-0A2C-4530-84B8-A02BBADF8F4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71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906F-7CB7-41F0-87DB-164C47C2EA95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8D4B-0A2C-4530-84B8-A02BBADF8F43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66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906F-7CB7-41F0-87DB-164C47C2EA95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8D4B-0A2C-4530-84B8-A02BBADF8F4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55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906F-7CB7-41F0-87DB-164C47C2EA95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8D4B-0A2C-4530-84B8-A02BBADF8F43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7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906F-7CB7-41F0-87DB-164C47C2EA95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8D4B-0A2C-4530-84B8-A02BBADF8F43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83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906F-7CB7-41F0-87DB-164C47C2EA95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8D4B-0A2C-4530-84B8-A02BBADF8F43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69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906F-7CB7-41F0-87DB-164C47C2EA95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8D4B-0A2C-4530-84B8-A02BBADF8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31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906F-7CB7-41F0-87DB-164C47C2EA95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8D4B-0A2C-4530-84B8-A02BBADF8F43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915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4C2906F-7CB7-41F0-87DB-164C47C2EA95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8D4B-0A2C-4530-84B8-A02BBADF8F43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77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2906F-7CB7-41F0-87DB-164C47C2EA95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2F08D4B-0A2C-4530-84B8-A02BBADF8F4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22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FCFA2-FC7A-AB32-6518-1A6960771C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Education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C6959-C438-4B2F-1F32-ED12BC3E40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pPr marL="285750" indent="-285750" algn="r">
              <a:buFont typeface="Wingdings" panose="05000000000000000000" pitchFamily="2" charset="2"/>
              <a:buChar char="Ø"/>
            </a:pPr>
            <a:r>
              <a:rPr lang="en-IN" dirty="0"/>
              <a:t>Created by: </a:t>
            </a:r>
            <a:r>
              <a:rPr lang="en-IN" dirty="0" err="1"/>
              <a:t>Danamma</a:t>
            </a:r>
            <a:r>
              <a:rPr lang="en-IN" dirty="0"/>
              <a:t> </a:t>
            </a:r>
            <a:r>
              <a:rPr lang="en-IN" dirty="0" err="1"/>
              <a:t>Daddikar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782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8BD6-3DBD-C3C1-B665-A5BBC9D2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Education?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D804B31-B729-46FF-897B-BB3E24299E8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79" r="28379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6C9F8-55E6-F8FF-9ACB-3A9625836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Education in its general sense is a form of learning in which the knowledge, skills, and habits of a group of people are transferred from one generation to the next through teaching, training, or research.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969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0F17-D44B-8AF9-EA08-CC89C050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Education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47751-B80F-E409-AF24-3C4208779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Process of learning and knowing,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Not restricted to our school,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Continues through our life,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Events happening around us educate us,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Assured of making the right moves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06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2119-404F-CCB7-78D2-15177C31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of Education In Our Life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7E64F-D901-AE3B-723D-3D901F252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Makes Better Citizens,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Education makes a worthy contribution to our lives,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Making us responsible citizens,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Education opens our mind and expands our horizon,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 educated person is a better citizen.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0766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A561-92DC-C631-5218-010AAD25B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Strengthen confidence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3849A-60A4-35C6-6306-747DBC9B0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 educated person is a confident person.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Education develops a positive outlook.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Allows us to believe in ourselves.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Self-belief is the most wanted trait in a human being.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Education leads us towards relying on ourselves.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089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B5BA8-483C-6CBA-4D7D-55C28364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present education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D5B9F-6168-722A-11E2-289AB9941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Lack of will to learn in youth.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Quality of  Teaching.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Reservations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Infrastructure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462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55D0A-A30D-7725-1B45-B2637D67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122438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280</TotalTime>
  <Words>189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Wingdings</vt:lpstr>
      <vt:lpstr>Gallery</vt:lpstr>
      <vt:lpstr>Importance of Education</vt:lpstr>
      <vt:lpstr>What is Education?</vt:lpstr>
      <vt:lpstr>Importance of Education</vt:lpstr>
      <vt:lpstr>Significance of Education In Our Life</vt:lpstr>
      <vt:lpstr>Strengthen confidence</vt:lpstr>
      <vt:lpstr>Challenges in present education system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Kedar Yerandole</dc:creator>
  <cp:lastModifiedBy>Kedar Yerandole</cp:lastModifiedBy>
  <cp:revision>6</cp:revision>
  <dcterms:created xsi:type="dcterms:W3CDTF">2024-07-29T14:40:31Z</dcterms:created>
  <dcterms:modified xsi:type="dcterms:W3CDTF">2024-07-30T13:52:14Z</dcterms:modified>
</cp:coreProperties>
</file>