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4"/>
  </p:normalViewPr>
  <p:slideViewPr>
    <p:cSldViewPr>
      <p:cViewPr varScale="1">
        <p:scale>
          <a:sx n="107" d="100"/>
          <a:sy n="107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E309ED0-58F3-435A-8CB7-0D09D906042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9FA024-4FCE-4315-9AF9-F3C1886B8174}" type="datetimeFigureOut">
              <a:rPr lang="en-US" smtClean="0"/>
              <a:t>9/5/17</a:t>
            </a:fld>
            <a:endParaRPr 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 smtClean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 smtClean="0">
                <a:solidFill>
                  <a:schemeClr val="bg2">
                    <a:lumMod val="75000"/>
                  </a:schemeClr>
                </a:solidFill>
              </a:rPr>
              <a:t>教程系列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1222375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入门：</a:t>
            </a:r>
            <a:r>
              <a:rPr lang="en-US" altLang="zh-CN" dirty="0" err="1" smtClean="0"/>
              <a:t>List&amp;Table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3167924" y="6019800"/>
            <a:ext cx="2579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计算机学院    实验中心 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454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19400"/>
            <a:ext cx="7620000" cy="1447800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显示相关数据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对照和比较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数据格式化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4125" y="2082225"/>
            <a:ext cx="2706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Table</a:t>
            </a:r>
            <a:r>
              <a:rPr lang="zh-CN" alt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标签用途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3462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6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Table</a:t>
            </a:r>
            <a:r>
              <a:rPr lang="zh-CN" altLang="en-US" dirty="0" smtClean="0"/>
              <a:t>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1"/>
            <a:ext cx="7620000" cy="5486399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&lt;table&gt;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smtClean="0"/>
              <a:t>td&gt;</a:t>
            </a:r>
            <a:r>
              <a:rPr lang="en-US" altLang="zh-CN" dirty="0" smtClean="0"/>
              <a:t>content</a:t>
            </a:r>
            <a:r>
              <a:rPr lang="en-US" dirty="0" smtClean="0"/>
              <a:t>&lt;/</a:t>
            </a:r>
            <a:r>
              <a:rPr lang="en-US" dirty="0"/>
              <a:t>td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&lt;td&gt;</a:t>
            </a:r>
            <a:r>
              <a:rPr lang="en-US" altLang="zh-CN" dirty="0"/>
              <a:t>content</a:t>
            </a:r>
            <a:r>
              <a:rPr lang="en-US" dirty="0" smtClean="0"/>
              <a:t>&lt;/td&gt;</a:t>
            </a:r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smtClean="0"/>
              <a:t>td&gt;</a:t>
            </a:r>
            <a:r>
              <a:rPr lang="en-US" altLang="zh-CN" dirty="0"/>
              <a:t>content</a:t>
            </a:r>
            <a:r>
              <a:rPr lang="en-US" dirty="0" smtClean="0"/>
              <a:t>&lt;/</a:t>
            </a:r>
            <a:r>
              <a:rPr lang="en-US" dirty="0"/>
              <a:t>td&gt;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/>
              <a:t>&gt;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smtClean="0"/>
              <a:t>td&gt;</a:t>
            </a:r>
            <a:r>
              <a:rPr lang="en-US" altLang="zh-CN" dirty="0"/>
              <a:t>content</a:t>
            </a:r>
            <a:r>
              <a:rPr lang="en-US" dirty="0" smtClean="0"/>
              <a:t>&lt;/</a:t>
            </a:r>
            <a:r>
              <a:rPr lang="en-US" dirty="0"/>
              <a:t>td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smtClean="0"/>
              <a:t>td&gt;</a:t>
            </a:r>
            <a:r>
              <a:rPr lang="en-US" altLang="zh-CN" dirty="0"/>
              <a:t>content</a:t>
            </a:r>
            <a:r>
              <a:rPr lang="en-US" dirty="0" smtClean="0"/>
              <a:t>&lt;/</a:t>
            </a:r>
            <a:r>
              <a:rPr lang="en-US" dirty="0"/>
              <a:t>td&gt;</a:t>
            </a:r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smtClean="0"/>
              <a:t>td&gt;</a:t>
            </a:r>
            <a:r>
              <a:rPr lang="en-US" altLang="zh-CN" dirty="0"/>
              <a:t>content</a:t>
            </a:r>
            <a:r>
              <a:rPr lang="en-US" dirty="0" smtClean="0"/>
              <a:t>&lt;/</a:t>
            </a:r>
            <a:r>
              <a:rPr lang="en-US" dirty="0"/>
              <a:t>td&gt;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smtClean="0"/>
              <a:t>td&gt;</a:t>
            </a:r>
            <a:r>
              <a:rPr lang="en-US" altLang="zh-CN" dirty="0"/>
              <a:t>content</a:t>
            </a:r>
            <a:r>
              <a:rPr lang="en-US" dirty="0" smtClean="0"/>
              <a:t>&lt;/</a:t>
            </a:r>
            <a:r>
              <a:rPr lang="en-US" dirty="0"/>
              <a:t>td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smtClean="0"/>
              <a:t>td&gt;</a:t>
            </a:r>
            <a:r>
              <a:rPr lang="en-US" altLang="zh-CN" dirty="0"/>
              <a:t>content</a:t>
            </a:r>
            <a:r>
              <a:rPr lang="en-US" dirty="0" smtClean="0"/>
              <a:t>&lt;/</a:t>
            </a:r>
            <a:r>
              <a:rPr lang="en-US" dirty="0"/>
              <a:t>td&gt;</a:t>
            </a:r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smtClean="0"/>
              <a:t>td&gt;</a:t>
            </a:r>
            <a:r>
              <a:rPr lang="en-US" altLang="zh-CN" dirty="0"/>
              <a:t>content</a:t>
            </a:r>
            <a:r>
              <a:rPr lang="en-US" dirty="0" smtClean="0"/>
              <a:t>&lt;/</a:t>
            </a:r>
            <a:r>
              <a:rPr lang="en-US" dirty="0"/>
              <a:t>td&gt;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/>
              <a:t>table&gt;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286000"/>
            <a:ext cx="41148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8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r>
              <a:rPr lang="zh-CN" altLang="en-US" dirty="0" smtClean="0"/>
              <a:t>标签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2819400"/>
            <a:ext cx="9067800" cy="144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相关信息组织到一起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数据排序</a:t>
            </a:r>
            <a:endParaRPr lang="en-US" altLang="zh-CN" sz="28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</a:rPr>
              <a:t>数据格式化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4125" y="2082225"/>
            <a:ext cx="175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List</a:t>
            </a:r>
            <a:r>
              <a:rPr lang="zh-CN" alt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用途</a:t>
            </a:r>
            <a:r>
              <a:rPr 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?</a:t>
            </a:r>
            <a:endParaRPr lang="en-US" sz="32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9800"/>
            <a:ext cx="339436" cy="33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1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</a:t>
            </a:r>
            <a:r>
              <a:rPr lang="zh-CN" altLang="en-US" dirty="0" smtClean="0"/>
              <a:t>语法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r>
              <a:rPr lang="en-US" dirty="0" smtClean="0"/>
              <a:t>&lt;li&gt;</a:t>
            </a:r>
            <a:r>
              <a:rPr lang="zh-CN" altLang="en-US" dirty="0" smtClean="0"/>
              <a:t>内容</a:t>
            </a:r>
            <a:r>
              <a:rPr lang="en-US" dirty="0" smtClean="0"/>
              <a:t>&lt;/li&gt;</a:t>
            </a:r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smtClean="0"/>
              <a:t>li&gt;</a:t>
            </a:r>
            <a:r>
              <a:rPr lang="zh-CN" altLang="en-US" dirty="0" smtClean="0"/>
              <a:t>内容</a:t>
            </a:r>
            <a:r>
              <a:rPr lang="en-US" dirty="0" smtClean="0"/>
              <a:t>&lt;/</a:t>
            </a:r>
            <a:r>
              <a:rPr lang="en-US" dirty="0"/>
              <a:t>li&gt;</a:t>
            </a:r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smtClean="0"/>
              <a:t>li&gt;</a:t>
            </a:r>
            <a:r>
              <a:rPr lang="zh-CN" altLang="en-US" dirty="0" smtClean="0"/>
              <a:t>内容</a:t>
            </a:r>
            <a:r>
              <a:rPr lang="en-US" dirty="0" smtClean="0"/>
              <a:t>&lt;/</a:t>
            </a:r>
            <a:r>
              <a:rPr lang="en-US" dirty="0"/>
              <a:t>li&gt;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smtClean="0"/>
              <a:t>li&gt;</a:t>
            </a:r>
            <a:r>
              <a:rPr lang="zh-CN" altLang="en-US" dirty="0" smtClean="0"/>
              <a:t>内容</a:t>
            </a:r>
            <a:r>
              <a:rPr lang="en-US" dirty="0" smtClean="0"/>
              <a:t>&lt;/</a:t>
            </a:r>
            <a:r>
              <a:rPr lang="en-US" dirty="0"/>
              <a:t>li&gt;</a:t>
            </a:r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smtClean="0"/>
              <a:t>li&gt;</a:t>
            </a:r>
            <a:r>
              <a:rPr lang="zh-CN" altLang="en-US" dirty="0" smtClean="0"/>
              <a:t>内容</a:t>
            </a:r>
            <a:r>
              <a:rPr lang="en-US" dirty="0" smtClean="0"/>
              <a:t>&lt;/</a:t>
            </a:r>
            <a:r>
              <a:rPr lang="en-US" dirty="0"/>
              <a:t>li&gt;</a:t>
            </a:r>
          </a:p>
          <a:p>
            <a:pPr marL="114300" indent="0">
              <a:buNone/>
            </a:pPr>
            <a:r>
              <a:rPr lang="en-US" dirty="0"/>
              <a:t>&lt;</a:t>
            </a:r>
            <a:r>
              <a:rPr lang="en-US" dirty="0" smtClean="0"/>
              <a:t>li&gt;</a:t>
            </a:r>
            <a:r>
              <a:rPr lang="zh-CN" altLang="en-US" dirty="0" smtClean="0"/>
              <a:t>内容</a:t>
            </a:r>
            <a:r>
              <a:rPr lang="en-US" dirty="0" smtClean="0"/>
              <a:t>&lt;/</a:t>
            </a:r>
            <a:r>
              <a:rPr lang="en-US" dirty="0"/>
              <a:t>li&gt;</a:t>
            </a:r>
          </a:p>
          <a:p>
            <a:pPr marL="11430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ol</a:t>
            </a:r>
            <a:r>
              <a:rPr lang="en-US" dirty="0"/>
              <a:t>&gt;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286434" y="24617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未排序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440323" y="482397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65000"/>
                  </a:schemeClr>
                </a:solidFill>
              </a:rPr>
              <a:t>排序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1666009"/>
            <a:ext cx="14991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sz="4000" dirty="0" smtClean="0">
                <a:solidFill>
                  <a:schemeClr val="bg1">
                    <a:lumMod val="65000"/>
                  </a:schemeClr>
                </a:solidFill>
              </a:rPr>
              <a:t>内容</a:t>
            </a:r>
            <a:endParaRPr lang="en-US" altLang="zh-CN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4000" dirty="0" smtClean="0">
                <a:solidFill>
                  <a:schemeClr val="bg1">
                    <a:lumMod val="65000"/>
                  </a:schemeClr>
                </a:solidFill>
              </a:rPr>
              <a:t>内容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sz="4000" dirty="0" smtClean="0">
                <a:solidFill>
                  <a:schemeClr val="bg1">
                    <a:lumMod val="65000"/>
                  </a:schemeClr>
                </a:solidFill>
              </a:rPr>
              <a:t>内容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4114800"/>
            <a:ext cx="19607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>
                <a:solidFill>
                  <a:schemeClr val="bg1">
                    <a:lumMod val="65000"/>
                  </a:schemeClr>
                </a:solidFill>
              </a:rPr>
              <a:t>内容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>
                <a:solidFill>
                  <a:schemeClr val="bg1">
                    <a:lumMod val="65000"/>
                  </a:schemeClr>
                </a:solidFill>
              </a:rPr>
              <a:t>内容</a:t>
            </a:r>
            <a:endParaRPr lang="en-US" sz="4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 smtClean="0">
                <a:solidFill>
                  <a:schemeClr val="bg1">
                    <a:lumMod val="65000"/>
                  </a:schemeClr>
                </a:solidFill>
              </a:rPr>
              <a:t>内容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7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练习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71800" y="2590800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/>
              <a:t>JUST</a:t>
            </a:r>
            <a:r>
              <a:rPr kumimoji="1" lang="zh-CN" altLang="en-US" sz="3200"/>
              <a:t> </a:t>
            </a:r>
            <a:r>
              <a:rPr kumimoji="1" lang="en-US" altLang="zh-CN" sz="3200"/>
              <a:t>DO</a:t>
            </a:r>
            <a:r>
              <a:rPr kumimoji="1" lang="zh-CN" altLang="en-US" sz="3200"/>
              <a:t> </a:t>
            </a:r>
            <a:r>
              <a:rPr kumimoji="1" lang="en-US" altLang="zh-CN" sz="3200"/>
              <a:t>IT</a:t>
            </a:r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116881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1146</TotalTime>
  <Words>175</Words>
  <Application>Microsoft Macintosh PowerPoint</Application>
  <PresentationFormat>全屏显示(4:3)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Cambria</vt:lpstr>
      <vt:lpstr>宋体</vt:lpstr>
      <vt:lpstr>Arial</vt:lpstr>
      <vt:lpstr>Adjacency</vt:lpstr>
      <vt:lpstr>HTML入门：List&amp;Table</vt:lpstr>
      <vt:lpstr>Table标签</vt:lpstr>
      <vt:lpstr>Table语法</vt:lpstr>
      <vt:lpstr>List标签</vt:lpstr>
      <vt:lpstr>List 语法</vt:lpstr>
      <vt:lpstr>练习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1:Section 3</dc:title>
  <dc:creator>Brad</dc:creator>
  <cp:lastModifiedBy>Flyln</cp:lastModifiedBy>
  <cp:revision>38</cp:revision>
  <dcterms:created xsi:type="dcterms:W3CDTF">2013-01-11T15:53:39Z</dcterms:created>
  <dcterms:modified xsi:type="dcterms:W3CDTF">2017-09-05T10:39:45Z</dcterms:modified>
</cp:coreProperties>
</file>