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4"/>
  </p:normalViewPr>
  <p:slideViewPr>
    <p:cSldViewPr>
      <p:cViewPr varScale="1">
        <p:scale>
          <a:sx n="107" d="100"/>
          <a:sy n="107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1222375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入门：</a:t>
            </a:r>
            <a:r>
              <a:rPr lang="en-US" altLang="zh-CN" dirty="0" err="1" smtClean="0"/>
              <a:t>Form&amp;Input</a:t>
            </a:r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/>
              <a:t>实验中心   肖逸飞</a:t>
            </a:r>
            <a:endParaRPr kumimoji="1" lang="en-US" altLang="zh-CN"/>
          </a:p>
          <a:p>
            <a:pPr algn="ctr"/>
            <a:r>
              <a:rPr kumimoji="1" lang="en-US" altLang="zh-CN"/>
              <a:t>xyf_uestc@163.com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54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1800" y="2590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JUST</a:t>
            </a:r>
            <a:r>
              <a:rPr kumimoji="1" lang="zh-CN" altLang="en-US" sz="3200"/>
              <a:t> </a:t>
            </a:r>
            <a:r>
              <a:rPr kumimoji="1" lang="en-US" altLang="zh-CN" sz="3200"/>
              <a:t>DO</a:t>
            </a:r>
            <a:r>
              <a:rPr kumimoji="1" lang="zh-CN" altLang="en-US" sz="3200"/>
              <a:t> </a:t>
            </a:r>
            <a:r>
              <a:rPr kumimoji="1" lang="en-US" altLang="zh-CN" sz="3200"/>
              <a:t>IT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467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zh-CN" altLang="en-US" dirty="0" smtClean="0"/>
              <a:t>表单（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620000" cy="144780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交互性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表单的处理分为前端（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front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）和后端（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back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）：前端用于表单显示和输入（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负责）；后端用于数据的处理（后台程序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ASP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表单一般包括多行输入和提交按钮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0" y="533400"/>
            <a:ext cx="609600" cy="60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43200" y="4724400"/>
            <a:ext cx="116032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4724400"/>
            <a:ext cx="116032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PHP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38200" y="52197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6"/>
            <a:endCxn id="4" idx="1"/>
          </p:cNvCxnSpPr>
          <p:nvPr/>
        </p:nvCxnSpPr>
        <p:spPr>
          <a:xfrm>
            <a:off x="1524000" y="55245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3"/>
            <a:endCxn id="8" idx="1"/>
          </p:cNvCxnSpPr>
          <p:nvPr/>
        </p:nvCxnSpPr>
        <p:spPr>
          <a:xfrm>
            <a:off x="3903520" y="5524500"/>
            <a:ext cx="127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35823" y="5155168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2638" y="5155168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zh-CN" altLang="en-US" dirty="0"/>
          </a:p>
        </p:txBody>
      </p:sp>
      <p:sp>
        <p:nvSpPr>
          <p:cNvPr id="16" name="磁盘 15"/>
          <p:cNvSpPr/>
          <p:nvPr/>
        </p:nvSpPr>
        <p:spPr>
          <a:xfrm>
            <a:off x="7079358" y="5187778"/>
            <a:ext cx="762000" cy="674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8" idx="3"/>
            <a:endCxn id="16" idx="2"/>
          </p:cNvCxnSpPr>
          <p:nvPr/>
        </p:nvCxnSpPr>
        <p:spPr>
          <a:xfrm>
            <a:off x="6341920" y="5524500"/>
            <a:ext cx="737438" cy="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10717" y="5177822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114800"/>
            <a:ext cx="7620000" cy="54863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&lt;form&gt;          &lt;input&gt;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&lt;select&gt;        &lt;option&gt;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    &lt;label&gt;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&lt;button&gt;       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fieldset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505200"/>
            <a:ext cx="232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form</a:t>
            </a:r>
            <a:r>
              <a:rPr lang="zh-CN" altLang="en-US" sz="2400" dirty="0" smtClean="0"/>
              <a:t>中常用标签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2633" y="1371600"/>
            <a:ext cx="7062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&lt;form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method=“get”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action=”action.php”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&lt;input type=“text&gt;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Email: &lt;input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type=“text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Message:&lt;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&lt;input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type=“submit”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value=“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submit”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&gt;&lt;/input&gt;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&lt;/form&gt;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2766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action: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指定谁来处理这个表单，如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action.php,action.html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method: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处理方法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(get, post)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525" y="1676400"/>
            <a:ext cx="553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&lt;form&gt; 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标签包含表单的所有内容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600980"/>
            <a:ext cx="17171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常用属性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5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352800"/>
            <a:ext cx="78486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type: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指定输入类型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(text,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,email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等）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的名字，传递后端处理程序，如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size: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指定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标签的宽度（字符数）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&lt;input&gt;</a:t>
            </a:r>
            <a:r>
              <a:rPr lang="en-US" altLang="zh-CN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——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zh-CN" altLang="en-US" sz="2800" dirty="0" smtClean="0"/>
              <a:t>输入框，用于用户输入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753380"/>
            <a:ext cx="17171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常用属性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537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 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124200"/>
            <a:ext cx="76962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名字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，传递后端处理程序，如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rows: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指定行数（标签高度）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cols: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指定列数（标签宽度）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maxlength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指定输入的最大字符数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中、英文都算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714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&lt;</a:t>
            </a:r>
            <a:r>
              <a:rPr lang="en-US" sz="2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&gt; </a:t>
            </a:r>
            <a:r>
              <a:rPr lang="en-US" altLang="zh-CN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多行文本框，用于</a:t>
            </a:r>
            <a:r>
              <a:rPr lang="zh-CN" alt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一大段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文字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438400"/>
            <a:ext cx="17171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常用属性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98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&lt;select&gt; 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505200"/>
            <a:ext cx="7543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name: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名字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，传递后端处理程序，如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multiple: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指定是否可以多选（按住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Ctrl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键）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size: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指定下拉列表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中可见选项的数目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&lt;select&gt; </a:t>
            </a:r>
            <a:r>
              <a:rPr lang="en-US" altLang="zh-CN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用于下拉列表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819400"/>
            <a:ext cx="17171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常用属性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60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&lt;label&gt; 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5052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for: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指定关联元素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461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&lt;label&gt; 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用于关联一个</a:t>
            </a:r>
            <a:r>
              <a:rPr lang="en-US" altLang="zh-CN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&lt;input&gt;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819400"/>
            <a:ext cx="17171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常用属性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262748"/>
            <a:ext cx="7464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点击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&lt;label&gt;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，光标会出现在关联元素中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79613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w3schools: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67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 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0951" y="3962400"/>
            <a:ext cx="3710049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指定名称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   指定所属表单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disabled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  设置禁用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676589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</a:t>
            </a:r>
            <a:r>
              <a:rPr lang="en-US" sz="2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fieldset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&gt; 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标签用于组织相关内容到一个区域，外观上看起来是整体（会在外层画一个框），</a:t>
            </a:r>
            <a:r>
              <a:rPr lang="en-US" altLang="zh-CN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&lt;legend&gt;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标签指定</a:t>
            </a:r>
            <a:r>
              <a:rPr lang="en-US" altLang="zh-CN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&lt;fieldset&gt;</a:t>
            </a:r>
            <a:r>
              <a:rPr lang="zh-CN" alt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的标题。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51" y="3276600"/>
            <a:ext cx="17171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常用属性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3049837"/>
            <a:ext cx="3323810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1726</TotalTime>
  <Words>423</Words>
  <Application>Microsoft Macintosh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Cambria</vt:lpstr>
      <vt:lpstr>宋体</vt:lpstr>
      <vt:lpstr>Arial</vt:lpstr>
      <vt:lpstr>Adjacency</vt:lpstr>
      <vt:lpstr>HTML入门：Form&amp;Input</vt:lpstr>
      <vt:lpstr>表单（Form）</vt:lpstr>
      <vt:lpstr>Form语法</vt:lpstr>
      <vt:lpstr>&lt;form&gt; 标签</vt:lpstr>
      <vt:lpstr>&lt;input&gt; 标签</vt:lpstr>
      <vt:lpstr>&lt;textarea&gt; 标签</vt:lpstr>
      <vt:lpstr>&lt;select&gt; 标签</vt:lpstr>
      <vt:lpstr>&lt;label&gt; 标签</vt:lpstr>
      <vt:lpstr>&lt;fieldset&gt; 标签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Flyln</cp:lastModifiedBy>
  <cp:revision>81</cp:revision>
  <dcterms:created xsi:type="dcterms:W3CDTF">2013-01-11T15:53:39Z</dcterms:created>
  <dcterms:modified xsi:type="dcterms:W3CDTF">2017-09-05T10:39:35Z</dcterms:modified>
</cp:coreProperties>
</file>