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9" r:id="rId4"/>
    <p:sldId id="275" r:id="rId5"/>
    <p:sldId id="277" r:id="rId6"/>
    <p:sldId id="276" r:id="rId7"/>
    <p:sldId id="27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104" d="100"/>
          <a:sy n="104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3/7/17</a:t>
            </a:fld>
            <a:endParaRPr 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28846"/>
            <a:ext cx="7543800" cy="2593975"/>
          </a:xfrm>
        </p:spPr>
        <p:txBody>
          <a:bodyPr/>
          <a:lstStyle/>
          <a:p>
            <a:r>
              <a:rPr lang="en-US" dirty="0" smtClean="0"/>
              <a:t>Application Cache (AppCache)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dirty="0" smtClean="0"/>
              <a:t>Application Cache?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48387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AppCache</a:t>
            </a:r>
            <a:r>
              <a:rPr lang="zh-CN" altLang="en-US" sz="2800" dirty="0" smtClean="0"/>
              <a:t>（应用程序缓存），我们可以在离线的情况下依然可以浏览</a:t>
            </a:r>
            <a:r>
              <a:rPr lang="zh-CN" altLang="en-US" sz="2800" dirty="0" smtClean="0"/>
              <a:t>网页</a:t>
            </a:r>
            <a:r>
              <a:rPr lang="zh-CN" altLang="en-US" sz="2800" dirty="0"/>
              <a:t>。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除了</a:t>
            </a:r>
            <a:r>
              <a:rPr lang="en-US" altLang="zh-CN" sz="2800" dirty="0" smtClean="0"/>
              <a:t>IE</a:t>
            </a:r>
            <a:r>
              <a:rPr lang="zh-CN" altLang="en-US" sz="2800" dirty="0" smtClean="0"/>
              <a:t>，其他浏览器（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Firefox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Safari</a:t>
            </a:r>
            <a:r>
              <a:rPr lang="zh-CN" altLang="en-US" sz="2800" dirty="0" smtClean="0"/>
              <a:t>）都支持</a:t>
            </a:r>
            <a:r>
              <a:rPr lang="en-US" altLang="zh-CN" sz="2800" dirty="0" err="1" smtClean="0"/>
              <a:t>AppCache</a:t>
            </a:r>
            <a:r>
              <a:rPr lang="zh-CN" altLang="en-US" sz="2800" dirty="0" smtClean="0"/>
              <a:t>。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Application Cache</a:t>
            </a:r>
            <a:r>
              <a:rPr lang="zh-CN" altLang="en-US" sz="2800" b="1" dirty="0" smtClean="0"/>
              <a:t>三大优势</a:t>
            </a:r>
            <a:endParaRPr lang="en-US" sz="2800" b="1" dirty="0" smtClean="0"/>
          </a:p>
          <a:p>
            <a:pPr marL="114300" indent="0">
              <a:buNone/>
            </a:pPr>
            <a:r>
              <a:rPr lang="zh-CN" altLang="en-US" sz="2400" dirty="0" smtClean="0"/>
              <a:t>离线浏览网页</a:t>
            </a:r>
            <a:endParaRPr lang="en-US" altLang="zh-CN" sz="2400" dirty="0" smtClean="0"/>
          </a:p>
          <a:p>
            <a:pPr marL="114300" indent="0">
              <a:buNone/>
            </a:pPr>
            <a:r>
              <a:rPr lang="zh-CN" altLang="en-US" sz="2400" dirty="0" smtClean="0"/>
              <a:t>网页加载更快</a:t>
            </a:r>
            <a:endParaRPr lang="en-US" altLang="zh-CN" sz="2400" dirty="0" smtClean="0"/>
          </a:p>
          <a:p>
            <a:pPr marL="114300" indent="0">
              <a:buNone/>
            </a:pPr>
            <a:r>
              <a:rPr lang="zh-CN" altLang="en-US" sz="2400" dirty="0" smtClean="0"/>
              <a:t>服务器负载更低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Manifest-</a:t>
            </a:r>
            <a:r>
              <a:rPr lang="zh-CN" altLang="en-US" dirty="0" smtClean="0"/>
              <a:t>配置文件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0010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800" dirty="0" smtClean="0"/>
              <a:t>Manifest</a:t>
            </a:r>
            <a:r>
              <a:rPr lang="zh-CN" altLang="en-US" sz="2800" dirty="0" smtClean="0"/>
              <a:t>是文本文件（</a:t>
            </a:r>
            <a:r>
              <a:rPr lang="en-US" altLang="zh-CN" sz="2800" dirty="0" smtClean="0"/>
              <a:t>txt</a:t>
            </a:r>
            <a:r>
              <a:rPr lang="zh-CN" altLang="en-US" sz="2800" dirty="0" smtClean="0"/>
              <a:t>），用于</a:t>
            </a:r>
            <a:r>
              <a:rPr lang="zh-CN" altLang="en-US" sz="2800" b="1" dirty="0" smtClean="0"/>
              <a:t>指定需要缓存的内容</a:t>
            </a:r>
            <a:endParaRPr lang="en-US" altLang="zh-CN" sz="2800" b="1" dirty="0"/>
          </a:p>
          <a:p>
            <a:pPr marL="114300" indent="0">
              <a:buNone/>
            </a:pPr>
            <a:r>
              <a:rPr lang="en-US" sz="2800" dirty="0" smtClean="0"/>
              <a:t> </a:t>
            </a:r>
          </a:p>
          <a:p>
            <a:pPr marL="114300" indent="0">
              <a:buNone/>
            </a:pPr>
            <a:endParaRPr lang="en-US" sz="2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r>
              <a:rPr lang="zh-CN" alt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在</a:t>
            </a:r>
            <a:r>
              <a:rPr lang="en-US" altLang="zh-CN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html</a:t>
            </a:r>
            <a:r>
              <a:rPr lang="zh-CN" alt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文件中引入</a:t>
            </a:r>
            <a:r>
              <a:rPr lang="en-US" altLang="zh-CN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manifest</a:t>
            </a:r>
            <a:r>
              <a:rPr lang="zh-CN" alt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文件</a:t>
            </a:r>
            <a:r>
              <a:rPr 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: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&lt;html manifest="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example.appcache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"&gt;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... 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1430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zh-CN" altLang="en-US" sz="2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需要在所有的网页中都进行缓存</a:t>
            </a:r>
            <a:endParaRPr lang="en-US" sz="2400" i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400" dirty="0" smtClean="0"/>
              <a:t>Manifest</a:t>
            </a:r>
            <a:r>
              <a:rPr lang="zh-CN" altLang="en-US" sz="4400" dirty="0" smtClean="0"/>
              <a:t>示例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9" y="1524000"/>
            <a:ext cx="765064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简单的</a:t>
            </a:r>
            <a:r>
              <a:rPr lang="en-US" altLang="zh-CN" sz="2800" b="1" dirty="0" smtClean="0"/>
              <a:t>Manifest</a:t>
            </a:r>
            <a:r>
              <a:rPr lang="zh-CN" altLang="en-US" sz="2800" b="1" dirty="0" smtClean="0"/>
              <a:t>如下所示，</a:t>
            </a:r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CACHE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MANIFEST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index.html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style.css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images/logo.png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scripts/myscript.js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在这个网页上，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个文件被缓存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如果</a:t>
            </a:r>
            <a:r>
              <a:rPr lang="en-US" altLang="zh-CN" sz="2400" dirty="0" smtClean="0"/>
              <a:t>Manifest</a:t>
            </a:r>
            <a:r>
              <a:rPr lang="zh-CN" altLang="en-US" sz="2400" dirty="0" smtClean="0"/>
              <a:t>文件本身，或者内部出现的文件下载失败，所有缓存都会失效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zh-CN" altLang="en-US" sz="4400" dirty="0" smtClean="0"/>
              <a:t>启动</a:t>
            </a:r>
            <a:r>
              <a:rPr lang="en-US" sz="4400" dirty="0" smtClean="0"/>
              <a:t>Manifest</a:t>
            </a:r>
            <a:r>
              <a:rPr lang="zh-CN" altLang="en-US" sz="4400" dirty="0" smtClean="0"/>
              <a:t>服务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9" y="1524000"/>
            <a:ext cx="76506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file needs to be served with a content-type header of </a:t>
            </a:r>
            <a:r>
              <a:rPr lang="en-US" sz="2800" b="1" dirty="0"/>
              <a:t>text/cache-manifest</a:t>
            </a:r>
            <a:r>
              <a:rPr lang="en-US" sz="2800" dirty="0"/>
              <a:t>; </a:t>
            </a:r>
            <a:endParaRPr lang="en-US" sz="2800" dirty="0" smtClean="0"/>
          </a:p>
          <a:p>
            <a:endParaRPr lang="en-US" sz="2800" dirty="0"/>
          </a:p>
          <a:p>
            <a:r>
              <a:rPr lang="zh-CN" altLang="en-US" sz="2800" dirty="0" smtClean="0"/>
              <a:t>利用 </a:t>
            </a:r>
            <a:r>
              <a:rPr lang="en-US" sz="2800" dirty="0" smtClean="0"/>
              <a:t>.</a:t>
            </a:r>
            <a:r>
              <a:rPr lang="en-US" sz="2800" dirty="0" err="1" smtClean="0"/>
              <a:t>htaccess</a:t>
            </a:r>
            <a:r>
              <a:rPr lang="zh-CN" altLang="en-US" sz="2800" dirty="0" smtClean="0"/>
              <a:t> 文件启动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/>
              <a:t>This will serve all files with an </a:t>
            </a:r>
            <a:r>
              <a:rPr lang="en-US" sz="2800" dirty="0" err="1"/>
              <a:t>extention</a:t>
            </a:r>
            <a:r>
              <a:rPr lang="en-US" sz="2800" dirty="0"/>
              <a:t> of “manifest” with the appropriate content-type header.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74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Cache </a:t>
            </a:r>
            <a:r>
              <a:rPr lang="zh-CN" altLang="en-US" sz="3600" dirty="0" smtClean="0"/>
              <a:t>更新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appCache</a:t>
            </a: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的内容将一直保留，除非做了一下操作：</a:t>
            </a:r>
            <a:endParaRPr lang="en-US" altLang="zh-CN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71500" indent="-4572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用户清除</a:t>
            </a:r>
            <a:endParaRPr lang="en-US" altLang="zh-CN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71500" indent="-457200">
              <a:buAutoNum type="arabicPeriod"/>
            </a:pPr>
            <a:r>
              <a:rPr lang="en-US" altLang="zh-CN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Manifest</a:t>
            </a: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文件被修改</a:t>
            </a:r>
            <a:endParaRPr lang="en-US" altLang="zh-CN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71500" indent="-4572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缓存更新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必须</a:t>
            </a:r>
            <a:r>
              <a:rPr kumimoji="1" lang="zh-CN" altLang="en-US" dirty="0"/>
              <a:t>在第一行包括</a:t>
            </a:r>
            <a:r>
              <a:rPr kumimoji="1" lang="zh-CN" altLang="en-US" b="1" dirty="0"/>
              <a:t> </a:t>
            </a:r>
            <a:r>
              <a:rPr kumimoji="1" lang="en-US" altLang="zh-CN" b="1" dirty="0"/>
              <a:t>CACHE MANIFEST</a:t>
            </a:r>
            <a:r>
              <a:rPr kumimoji="1" lang="en-US" altLang="zh-CN" dirty="0"/>
              <a:t> </a:t>
            </a:r>
            <a:r>
              <a:rPr kumimoji="1" lang="zh-CN" altLang="en-US" dirty="0"/>
              <a:t>字符串。</a:t>
            </a:r>
          </a:p>
          <a:p>
            <a:r>
              <a:rPr kumimoji="1" lang="zh-CN" altLang="en-US" dirty="0"/>
              <a:t>站点所能缓存的数据上限是</a:t>
            </a:r>
            <a:r>
              <a:rPr kumimoji="1" lang="en-US" altLang="zh-CN" b="1" dirty="0"/>
              <a:t>5MB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。但是</a:t>
            </a:r>
            <a:r>
              <a:rPr kumimoji="1" lang="zh-CN" altLang="en-US" dirty="0"/>
              <a:t>，如果你是在为</a:t>
            </a:r>
            <a:r>
              <a:rPr kumimoji="1" lang="en-US" altLang="zh-CN" dirty="0"/>
              <a:t>Chrome Web Store</a:t>
            </a:r>
            <a:r>
              <a:rPr kumimoji="1" lang="zh-CN" altLang="en-US" dirty="0"/>
              <a:t>做开发的话，你可以使用</a:t>
            </a:r>
            <a:r>
              <a:rPr kumimoji="1" lang="en-US" altLang="zh-CN" dirty="0" err="1"/>
              <a:t>unlimitedStorage</a:t>
            </a:r>
            <a:r>
              <a:rPr kumimoji="1" lang="en-US" altLang="zh-CN" dirty="0"/>
              <a:t>  </a:t>
            </a:r>
            <a:r>
              <a:rPr kumimoji="1" lang="zh-CN" altLang="en-US" dirty="0"/>
              <a:t>来去除这个限制。</a:t>
            </a:r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manifest</a:t>
            </a:r>
            <a:r>
              <a:rPr kumimoji="1" lang="zh-CN" altLang="en-US" dirty="0"/>
              <a:t>文件或者是其中指定的</a:t>
            </a:r>
            <a:r>
              <a:rPr kumimoji="1" lang="zh-CN" altLang="en-US" b="1" dirty="0"/>
              <a:t>某个资源下载失败</a:t>
            </a:r>
            <a:r>
              <a:rPr kumimoji="1" lang="zh-CN" altLang="en-US" dirty="0"/>
              <a:t>的话，</a:t>
            </a:r>
            <a:r>
              <a:rPr kumimoji="1" lang="zh-CN" altLang="en-US" b="1" dirty="0"/>
              <a:t>整个</a:t>
            </a:r>
            <a:r>
              <a:rPr kumimoji="1" lang="en-US" altLang="zh-CN" b="1" dirty="0"/>
              <a:t>cache</a:t>
            </a:r>
            <a:r>
              <a:rPr kumimoji="1" lang="zh-CN" altLang="en-US" b="1" dirty="0"/>
              <a:t>的更新都会失败</a:t>
            </a:r>
            <a:r>
              <a:rPr kumimoji="1" lang="zh-CN" altLang="en-US" dirty="0"/>
              <a:t>。在这种情况下，浏览器将会使用老的</a:t>
            </a:r>
            <a:r>
              <a:rPr kumimoji="1" lang="en-US" altLang="zh-CN" dirty="0"/>
              <a:t>application cache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535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800" dirty="0" smtClean="0"/>
              <a:t>Just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Do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1868</TotalTime>
  <Words>187</Words>
  <Application>Microsoft Macintosh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Cambria</vt:lpstr>
      <vt:lpstr>宋体</vt:lpstr>
      <vt:lpstr>Arial</vt:lpstr>
      <vt:lpstr>Adjacency</vt:lpstr>
      <vt:lpstr>Application Cache (AppCache)</vt:lpstr>
      <vt:lpstr>什么是Application Cache?</vt:lpstr>
      <vt:lpstr>Cache Manifest-配置文件</vt:lpstr>
      <vt:lpstr>Manifest示例</vt:lpstr>
      <vt:lpstr>启动Manifest服务</vt:lpstr>
      <vt:lpstr>Cache 更新</vt:lpstr>
      <vt:lpstr>注意事项</vt:lpstr>
      <vt:lpstr>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Microsoft Office 用户</cp:lastModifiedBy>
  <cp:revision>105</cp:revision>
  <dcterms:created xsi:type="dcterms:W3CDTF">2013-01-08T19:32:11Z</dcterms:created>
  <dcterms:modified xsi:type="dcterms:W3CDTF">2017-03-07T09:05:26Z</dcterms:modified>
</cp:coreProperties>
</file>