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9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F74E02-442D-48FF-87A3-02C41F1448CC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DE0445-D626-4FD9-BD31-1241DCEC0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9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62F8-7A9F-401E-84A5-3365E85F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423" y="0"/>
            <a:ext cx="9919154" cy="2421464"/>
          </a:xfrm>
        </p:spPr>
        <p:txBody>
          <a:bodyPr>
            <a:normAutofit/>
          </a:bodyPr>
          <a:lstStyle/>
          <a:p>
            <a:r>
              <a:rPr lang="en-US" sz="6600" dirty="0" err="1"/>
              <a:t>Pengenalan</a:t>
            </a:r>
            <a:r>
              <a:rPr lang="en-US" sz="6600" dirty="0"/>
              <a:t>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3E2D4-A8F8-437F-8505-84F3C69BC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Pengantar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deep learning</a:t>
            </a:r>
          </a:p>
          <a:p>
            <a:r>
              <a:rPr lang="en-US" sz="2400" dirty="0"/>
              <a:t>Danando </a:t>
            </a:r>
            <a:r>
              <a:rPr lang="en-US" sz="2400" dirty="0" err="1"/>
              <a:t>syah</a:t>
            </a:r>
            <a:r>
              <a:rPr lang="en-US" sz="2400" dirty="0"/>
              <a:t> </a:t>
            </a:r>
            <a:r>
              <a:rPr lang="en-US" sz="2400" dirty="0" err="1"/>
              <a:t>putra</a:t>
            </a:r>
            <a:endParaRPr lang="en-US" sz="2400" dirty="0"/>
          </a:p>
          <a:p>
            <a:r>
              <a:rPr lang="en-US" sz="2400" dirty="0"/>
              <a:t>51415559</a:t>
            </a:r>
          </a:p>
          <a:p>
            <a:r>
              <a:rPr lang="en-US" sz="2400" dirty="0"/>
              <a:t>4ia14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16A7D-4361-4537-A742-CA53CB9B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0" y="4196399"/>
            <a:ext cx="4827134" cy="2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0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2EF4-A84A-47EA-8877-225778DA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4A10-914F-481D-9526-9CDBE085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20096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Dalam</a:t>
            </a:r>
            <a:r>
              <a:rPr lang="en-US" sz="2800" dirty="0"/>
              <a:t> Python, Complex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simbol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imajiner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A4112-8752-4050-B84F-4E1F834F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015192"/>
            <a:ext cx="10057950" cy="25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53A0-4594-479E-A7AA-45DCEC17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A1BF-64FC-4DA2-84FE-26DFE6E1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Python, Boolean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memberikanpernyataan</a:t>
            </a:r>
            <a:r>
              <a:rPr lang="en-US" sz="2400" dirty="0"/>
              <a:t>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salah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09F4A-07B9-43FB-8FF6-F7A68009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744258"/>
            <a:ext cx="7282139" cy="38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A429-9FE4-4134-93E9-2B117DCB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3C84-3187-4ACF-B959-9FBB4525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,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setiapelemennya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A7F97-ECA1-4D0B-894B-ECDBFC4E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052762"/>
            <a:ext cx="10083954" cy="17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8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224E-22FB-4132-A0D5-D09B8733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F0F7-97BA-4409-8B4D-F4EE7E99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8324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String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mendenisikan</a:t>
            </a:r>
            <a:r>
              <a:rPr lang="en-US" sz="2400" dirty="0"/>
              <a:t> kata yang </a:t>
            </a:r>
            <a:r>
              <a:rPr lang="en-US" sz="2400" dirty="0" err="1"/>
              <a:t>ditandai</a:t>
            </a:r>
            <a:r>
              <a:rPr lang="en-US" sz="2400" dirty="0"/>
              <a:t> </a:t>
            </a:r>
            <a:r>
              <a:rPr lang="en-US" sz="2400" dirty="0" err="1"/>
              <a:t>dengantanda</a:t>
            </a:r>
            <a:r>
              <a:rPr lang="en-US" sz="2400" dirty="0"/>
              <a:t> </a:t>
            </a:r>
            <a:r>
              <a:rPr lang="en-US" sz="2400" dirty="0" err="1"/>
              <a:t>petik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1813F-9E3F-4AD6-B0B9-274C7B3C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37756"/>
            <a:ext cx="6983940" cy="39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0841-8937-49E7-9A01-5163E1CF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BC0D-2252-40BF-8164-D94527E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Dictionary </a:t>
            </a:r>
            <a:r>
              <a:rPr lang="en-US" sz="2400" dirty="0" err="1"/>
              <a:t>dalam</a:t>
            </a:r>
            <a:r>
              <a:rPr lang="en-US" sz="2400" dirty="0"/>
              <a:t> Python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yang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varibeldan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berpasangan</a:t>
            </a:r>
            <a:r>
              <a:rPr lang="en-US" sz="2400" dirty="0"/>
              <a:t>.  </a:t>
            </a:r>
            <a:r>
              <a:rPr lang="en-US" sz="2400" dirty="0" err="1"/>
              <a:t>Tandanya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F0D62-2467-4AD3-9C5E-A53DE916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75970"/>
            <a:ext cx="9954482" cy="41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7E1-64DF-42DF-8D8F-EC7F2D9F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3D53-0C3D-436B-AB9A-46C12C4C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Tuples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List, </a:t>
            </a:r>
            <a:r>
              <a:rPr lang="en-US" sz="2400" dirty="0" err="1"/>
              <a:t>perbedaannya</a:t>
            </a:r>
            <a:r>
              <a:rPr lang="en-US" sz="2400" dirty="0"/>
              <a:t> </a:t>
            </a:r>
            <a:r>
              <a:rPr lang="en-US" sz="2400" dirty="0" err="1"/>
              <a:t>tuplesmenggunakan</a:t>
            </a:r>
            <a:r>
              <a:rPr lang="en-US" sz="2400" dirty="0"/>
              <a:t> () dan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mengelompokkan</a:t>
            </a:r>
            <a:r>
              <a:rPr lang="en-US" sz="2400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E0C83-0316-46FB-ABA3-42D7E5A2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" y="2758545"/>
            <a:ext cx="8634918" cy="38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FED3-128A-4E44-AB1F-B0D7D36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3108-6195-4F35-BE17-801ED5D9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unik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29E54-4359-4E87-9143-87680001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325157"/>
            <a:ext cx="9626705" cy="43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75F2-0655-451B-8CC9-2454BCA4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09C9-ADA9-4E36-87DA-F94CECF0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6096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 err="1"/>
              <a:t>Koleksi</a:t>
            </a:r>
            <a:r>
              <a:rPr lang="en-US" sz="2400" dirty="0"/>
              <a:t> yang </a:t>
            </a:r>
            <a:r>
              <a:rPr lang="en-US" sz="2400" dirty="0" err="1"/>
              <a:t>berisikan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,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</a:t>
            </a:r>
            <a:r>
              <a:rPr lang="en-US" sz="2400" dirty="0" err="1"/>
              <a:t>setiapelemennya</a:t>
            </a:r>
            <a:r>
              <a:rPr lang="en-US" sz="2400" dirty="0"/>
              <a:t>.</a:t>
            </a:r>
          </a:p>
          <a:p>
            <a:r>
              <a:rPr lang="en-US" sz="2400" dirty="0"/>
              <a:t>IF/ELIF/ELSE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2BE5-3D7B-41A4-9EB2-27B50757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6" y="2416217"/>
            <a:ext cx="6904386" cy="42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331E-3B70-4D5B-8FC5-634DD385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A8DAD-ACC4-46B9-AF3D-90E18D69F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599156"/>
            <a:ext cx="6654800" cy="46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C034-4DAB-4F67-8C3E-73900DC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9E1D-B988-4DB9-AD5D-6BEB7F46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43B77-ECAD-45D0-A03B-279FCAD82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52953"/>
            <a:ext cx="8295075" cy="44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7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D63-1556-4D88-8774-B3E8848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Apa</a:t>
            </a:r>
            <a:r>
              <a:rPr lang="en-US" sz="4400" dirty="0"/>
              <a:t> </a:t>
            </a:r>
            <a:r>
              <a:rPr lang="en-US" sz="4400" dirty="0" err="1"/>
              <a:t>itu</a:t>
            </a:r>
            <a:r>
              <a:rPr lang="en-US" sz="4400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4B55-440B-47E7-807A-6E37977B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yang </a:t>
            </a:r>
            <a:r>
              <a:rPr lang="en-US" sz="2800" dirty="0" err="1"/>
              <a:t>diracik</a:t>
            </a:r>
            <a:r>
              <a:rPr lang="en-US" sz="2800" dirty="0"/>
              <a:t> oleh Guido van Rossum.</a:t>
            </a:r>
          </a:p>
          <a:p>
            <a:r>
              <a:rPr lang="en-US" sz="2800" dirty="0"/>
              <a:t>Python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macam</a:t>
            </a:r>
            <a:r>
              <a:rPr lang="en-US" sz="2800" dirty="0"/>
              <a:t> program, </a:t>
            </a:r>
            <a:r>
              <a:rPr lang="en-US" sz="2800" dirty="0" err="1"/>
              <a:t>seperti</a:t>
            </a:r>
            <a:r>
              <a:rPr lang="en-US" sz="2800" dirty="0"/>
              <a:t>: program CLI, Program GUI (desktop), </a:t>
            </a:r>
            <a:r>
              <a:rPr lang="en-US" sz="2800" dirty="0" err="1"/>
              <a:t>Aplikasi</a:t>
            </a:r>
            <a:r>
              <a:rPr lang="en-US" sz="2800" dirty="0"/>
              <a:t> Mobile, Web, IoT, Game, Program </a:t>
            </a:r>
            <a:r>
              <a:rPr lang="en-US" sz="2800" dirty="0" err="1"/>
              <a:t>untuk</a:t>
            </a:r>
            <a:r>
              <a:rPr lang="en-US" sz="2800" dirty="0"/>
              <a:t> Hacking, </a:t>
            </a:r>
            <a:r>
              <a:rPr lang="en-US" sz="2800" dirty="0" err="1"/>
              <a:t>dsb</a:t>
            </a:r>
            <a:r>
              <a:rPr lang="en-US" sz="2800" dirty="0"/>
              <a:t>.</a:t>
            </a:r>
          </a:p>
          <a:p>
            <a:r>
              <a:rPr lang="en-US" sz="2800" dirty="0"/>
              <a:t>Python juga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sintaknya</a:t>
            </a:r>
            <a:r>
              <a:rPr lang="en-US" sz="2800" dirty="0"/>
              <a:t> </a:t>
            </a:r>
            <a:r>
              <a:rPr lang="en-US" sz="2800" dirty="0" err="1"/>
              <a:t>rapi</a:t>
            </a:r>
            <a:r>
              <a:rPr lang="en-US" sz="2800" dirty="0"/>
              <a:t> dan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dipahami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91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2976-A3B0-495C-B09B-D1217318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1257"/>
            <a:ext cx="10131425" cy="1456267"/>
          </a:xfrm>
        </p:spPr>
        <p:txBody>
          <a:bodyPr/>
          <a:lstStyle/>
          <a:p>
            <a:r>
              <a:rPr lang="en-US"/>
              <a:t>CONTINUE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3D249C-A3D5-4D75-BF4E-28BD7ECB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435394"/>
            <a:ext cx="7014028" cy="47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1748-7F1E-4831-AF3D-E0A92007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Kenapa</a:t>
            </a:r>
            <a:r>
              <a:rPr lang="en-US" sz="4400" dirty="0"/>
              <a:t> </a:t>
            </a:r>
            <a:r>
              <a:rPr lang="en-US" sz="4400" dirty="0" err="1"/>
              <a:t>belajar</a:t>
            </a:r>
            <a:r>
              <a:rPr lang="en-US" sz="4400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C9D9-ED6A-4CE7-A187-06E57A8A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9224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err="1"/>
              <a:t>Cepat</a:t>
            </a:r>
            <a:r>
              <a:rPr lang="en-US" sz="2800" dirty="0"/>
              <a:t> dan </a:t>
            </a:r>
            <a:r>
              <a:rPr lang="en-US" sz="2800" dirty="0" err="1"/>
              <a:t>efektif</a:t>
            </a:r>
            <a:endParaRPr lang="en-US" sz="2800" dirty="0"/>
          </a:p>
          <a:p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endParaRPr lang="en-US" sz="2800" dirty="0"/>
          </a:p>
          <a:p>
            <a:r>
              <a:rPr lang="en-US" sz="2800" dirty="0"/>
              <a:t>Banyak </a:t>
            </a:r>
            <a:r>
              <a:rPr lang="en-US" sz="2800" dirty="0" err="1"/>
              <a:t>digunakan</a:t>
            </a:r>
            <a:r>
              <a:rPr lang="en-US" sz="2800" dirty="0"/>
              <a:t> di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C5E1B-195A-4516-ABF9-1EB9FADB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484110"/>
            <a:ext cx="8871858" cy="32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3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432A-C90B-4E79-8D2A-1C3E6767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/>
              <a:t>DASAR – DASAR PENULISAN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FB9B-6202-46FD-83F1-1BB0E2DB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81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b="1" dirty="0"/>
              <a:t>A. Mode </a:t>
            </a:r>
            <a:r>
              <a:rPr lang="en-US" sz="2400" b="1" dirty="0" err="1"/>
              <a:t>Interaktif</a:t>
            </a:r>
            <a:endParaRPr lang="en-US" sz="2400" dirty="0"/>
          </a:p>
          <a:p>
            <a:r>
              <a:rPr lang="en-US" sz="2400" dirty="0"/>
              <a:t>Kita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menjalankan</a:t>
            </a:r>
            <a:r>
              <a:rPr lang="en-US" sz="2400" dirty="0"/>
              <a:t> </a:t>
            </a:r>
            <a:r>
              <a:rPr lang="en-US" sz="2400" b="1" dirty="0"/>
              <a:t>Python</a:t>
            </a:r>
            <a:r>
              <a:rPr lang="en-US" sz="2400" dirty="0"/>
              <a:t> </a:t>
            </a:r>
            <a:r>
              <a:rPr lang="en-US" sz="2400" dirty="0" err="1"/>
              <a:t>dengan</a:t>
            </a:r>
            <a:r>
              <a:rPr lang="en-US" sz="2400" dirty="0"/>
              <a:t> </a:t>
            </a:r>
            <a:r>
              <a:rPr lang="en-US" sz="2400" i="1" dirty="0"/>
              <a:t>mode </a:t>
            </a:r>
            <a:r>
              <a:rPr lang="en-US" sz="2400" i="1" dirty="0" err="1"/>
              <a:t>interaktif</a:t>
            </a:r>
            <a:r>
              <a:rPr lang="en-US" sz="2400" dirty="0"/>
              <a:t> (command-line interpreter) dan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menuliskan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command-line </a:t>
            </a:r>
            <a:r>
              <a:rPr lang="en-US" sz="2400" dirty="0" err="1"/>
              <a:t>intrepeter</a:t>
            </a:r>
            <a:r>
              <a:rPr lang="en-US" sz="2400" dirty="0"/>
              <a:t>, </a:t>
            </a:r>
            <a:r>
              <a:rPr lang="en-US" sz="2400" dirty="0" err="1"/>
              <a:t>misal</a:t>
            </a:r>
            <a:r>
              <a:rPr lang="en-US" sz="2400" dirty="0"/>
              <a:t>: pada Windows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 </a:t>
            </a:r>
            <a:r>
              <a:rPr lang="en-US" sz="2400" i="1" dirty="0" err="1"/>
              <a:t>DOS</a:t>
            </a:r>
            <a:r>
              <a:rPr lang="en-US" sz="2400" dirty="0" err="1"/>
              <a:t>,sedangkan</a:t>
            </a:r>
            <a:r>
              <a:rPr lang="en-US" sz="2400" dirty="0"/>
              <a:t> di Linux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mengenal</a:t>
            </a:r>
            <a:r>
              <a:rPr lang="en-US" sz="2400" dirty="0"/>
              <a:t> </a:t>
            </a:r>
            <a:r>
              <a:rPr lang="en-US" sz="2400" i="1" dirty="0"/>
              <a:t>Shell</a:t>
            </a:r>
            <a:r>
              <a:rPr lang="en-US" sz="2400" dirty="0"/>
              <a:t>.</a:t>
            </a:r>
          </a:p>
          <a:p>
            <a:r>
              <a:rPr lang="en-US" sz="2400" dirty="0"/>
              <a:t>$ python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F2A0A-04F1-4DF8-BD6C-62B216DD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32" y="3429000"/>
            <a:ext cx="4799395" cy="32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3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50FF-39A1-41CA-8AC5-BF5F833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530A-B1A6-4031-8EC8-31CB6658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4801"/>
            <a:ext cx="10131425" cy="5943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Mode </a:t>
            </a:r>
            <a:r>
              <a:rPr lang="en-US" dirty="0" err="1"/>
              <a:t>Skrip</a:t>
            </a:r>
            <a:endParaRPr lang="en-US" dirty="0"/>
          </a:p>
          <a:p>
            <a:r>
              <a:rPr lang="en-US" dirty="0"/>
              <a:t>Kita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program pada shell prompt. Kita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  $ python programKu.py</a:t>
            </a:r>
          </a:p>
          <a:p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programKu.py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sekarang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E4A94206-70C7-402A-B914-6C47B99FB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Kita buat dulu file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programKu.py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, kemudian simpan di folder kerja. Dalam menuliskan kode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programKu.py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, kita bisa menggunakan Text Editor yang telah disediakan oleh Linux, diantaranya 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gEdit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atau 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Geany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F0C5F6-BE57-4F9D-BC88-CC3D231B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27" y="3982559"/>
            <a:ext cx="8505145" cy="25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D9F5-0E7C-43A0-B099-0D149D0E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E0E1-F508-4F86-BBE2-C6A6508D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C. Mode IDLE</a:t>
            </a:r>
          </a:p>
          <a:p>
            <a:r>
              <a:rPr lang="en-US" sz="2400" dirty="0"/>
              <a:t>Python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pada mode </a:t>
            </a:r>
            <a:r>
              <a:rPr lang="en-US" sz="2400" dirty="0" err="1"/>
              <a:t>grafik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 </a:t>
            </a:r>
            <a:r>
              <a:rPr lang="en-US" sz="2400" b="1" dirty="0"/>
              <a:t>mode IDLE</a:t>
            </a:r>
            <a:r>
              <a:rPr lang="en-US" sz="2400" dirty="0"/>
              <a:t>. IDLE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  <a:r>
              <a:rPr lang="en-US" sz="2400" dirty="0" err="1"/>
              <a:t>Tkinter</a:t>
            </a:r>
            <a:r>
              <a:rPr lang="en-US" sz="2400" dirty="0"/>
              <a:t>, yang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menjalankannya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menginstal</a:t>
            </a:r>
            <a:r>
              <a:rPr lang="en-US" sz="2400" dirty="0"/>
              <a:t> </a:t>
            </a:r>
            <a:r>
              <a:rPr lang="en-US" sz="2400" dirty="0" err="1"/>
              <a:t>Tcl</a:t>
            </a:r>
            <a:r>
              <a:rPr lang="en-US" sz="2400" dirty="0"/>
              <a:t>/Tk. IDLE </a:t>
            </a:r>
            <a:r>
              <a:rPr lang="en-US" sz="2400" dirty="0" err="1"/>
              <a:t>dijalankan</a:t>
            </a:r>
            <a:r>
              <a:rPr lang="en-US" sz="2400" dirty="0"/>
              <a:t> </a:t>
            </a:r>
            <a:r>
              <a:rPr lang="en-US" sz="2400" dirty="0" err="1"/>
              <a:t>langsung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folder  /</a:t>
            </a:r>
            <a:r>
              <a:rPr lang="en-US" sz="2400" dirty="0" err="1"/>
              <a:t>usr</a:t>
            </a:r>
            <a:r>
              <a:rPr lang="en-US" sz="2400" dirty="0"/>
              <a:t>/lib/python2.7/</a:t>
            </a:r>
            <a:r>
              <a:rPr lang="en-US" sz="2400" dirty="0" err="1"/>
              <a:t>idlelib</a:t>
            </a:r>
            <a:r>
              <a:rPr lang="en-US" sz="2400" dirty="0"/>
              <a:t>/.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ED687-AEE0-4BE3-B08F-EC187F553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56" y="3070604"/>
            <a:ext cx="7471887" cy="31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82E4-C8AF-4BB1-9F6B-D45B425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F0833E-A14E-40F4-84D8-EDF0EC636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40" y="4482"/>
            <a:ext cx="9078686" cy="68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5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ECA3-3318-4D35-ACCF-38516483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CAE-85DE-4FDE-9F41-CC6F1E7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578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Integer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4F0EE-5E52-47A3-8A4E-8B48129A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429000"/>
            <a:ext cx="84959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C22-A5FD-4D46-900B-9065F16C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5F50-7F98-4FDA-9D6E-D562F664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>
            <a:normAutofit/>
          </a:bodyPr>
          <a:lstStyle/>
          <a:p>
            <a:r>
              <a:rPr lang="en-US" sz="2800" dirty="0" err="1"/>
              <a:t>Dalam</a:t>
            </a:r>
            <a:r>
              <a:rPr lang="en-US" sz="2800" dirty="0"/>
              <a:t> Python Float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simbol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desimal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9695-5E59-4333-9E5E-E688703B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837769"/>
            <a:ext cx="10029294" cy="31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5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80</TotalTime>
  <Words>289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Lucida Grande</vt:lpstr>
      <vt:lpstr>Celestial</vt:lpstr>
      <vt:lpstr>Pengenalan python</vt:lpstr>
      <vt:lpstr>Apa itu python?</vt:lpstr>
      <vt:lpstr>Kenapa belajar Python?</vt:lpstr>
      <vt:lpstr>DASAR – DASAR PENULISAN PADA PYTHON</vt:lpstr>
      <vt:lpstr>PowerPoint Presentation</vt:lpstr>
      <vt:lpstr>PowerPoint Presentation</vt:lpstr>
      <vt:lpstr>PowerPoint Presentation</vt:lpstr>
      <vt:lpstr>INTEGER</vt:lpstr>
      <vt:lpstr>FLOAT</vt:lpstr>
      <vt:lpstr>cOMPLEX</vt:lpstr>
      <vt:lpstr>BOOLEAN</vt:lpstr>
      <vt:lpstr>LIST</vt:lpstr>
      <vt:lpstr>STRING</vt:lpstr>
      <vt:lpstr>DICTIONARY</vt:lpstr>
      <vt:lpstr>TUPLES</vt:lpstr>
      <vt:lpstr>SET</vt:lpstr>
      <vt:lpstr>FLOW</vt:lpstr>
      <vt:lpstr>WHILE</vt:lpstr>
      <vt:lpstr>BREAK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python</dc:title>
  <dc:creator>Danando</dc:creator>
  <cp:lastModifiedBy>Danando</cp:lastModifiedBy>
  <cp:revision>7</cp:revision>
  <dcterms:created xsi:type="dcterms:W3CDTF">2019-03-24T13:25:41Z</dcterms:created>
  <dcterms:modified xsi:type="dcterms:W3CDTF">2019-03-24T14:46:39Z</dcterms:modified>
</cp:coreProperties>
</file>