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>
            <a:fillRect/>
          </a:stretch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ФИНАЛ КОНКУРСА ПРОЕКТОВ </a:t>
            </a:r>
            <a:br>
              <a:rPr lang="en-US" dirty="0" smtClean="0">
                <a:latin typeface="+mn-lt"/>
              </a:rPr>
            </a:br>
            <a:r>
              <a:rPr lang="ru-RU" dirty="0" smtClean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>
            <a:fillRect/>
          </a:stretch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/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r>
              <a:rPr lang="ru-RU" altLang="en-US">
                <a:sym typeface="+mn-ea"/>
              </a:rPr>
              <a:t>Проект “Детский дозорный”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3"/>
          <p:cNvSpPr txBox="1"/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ru-RU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Манджиева Данара Альбертовна</a:t>
            </a:r>
            <a:endParaRPr lang="ru-RU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r"/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Научный руководитель: Миронов А.Н.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/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 smtClean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>
                <a:sym typeface="+mn-ea"/>
              </a:rPr>
              <a:t>Идея проекта</a:t>
            </a:r>
            <a:endParaRPr lang="ru-RU" dirty="0"/>
          </a:p>
        </p:txBody>
      </p:sp>
      <p:sp>
        <p:nvSpPr>
          <p:cNvPr id="3" name="Text Box 2"/>
          <p:cNvSpPr txBox="1"/>
          <p:nvPr/>
        </p:nvSpPr>
        <p:spPr>
          <a:xfrm>
            <a:off x="753110" y="1264920"/>
            <a:ext cx="43427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3200">
                <a:sym typeface="+mn-ea"/>
              </a:rPr>
              <a:t>Разработать решение,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ym typeface="+mn-ea"/>
              </a:rPr>
              <a:t>которое позволяет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ym typeface="+mn-ea"/>
              </a:rPr>
              <a:t>своевременно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ym typeface="+mn-ea"/>
              </a:rPr>
              <a:t>сигнализировать </a:t>
            </a:r>
            <a:r>
              <a:rPr lang="ru-RU" sz="3200">
                <a:sym typeface="+mn-ea"/>
              </a:rPr>
              <a:t>о</a:t>
            </a:r>
            <a:endParaRPr lang="ru-RU" sz="3200"/>
          </a:p>
          <a:p>
            <a:pPr marL="0" indent="0">
              <a:buNone/>
            </a:pPr>
            <a:r>
              <a:rPr lang="en-US" sz="3200">
                <a:sym typeface="+mn-ea"/>
              </a:rPr>
              <a:t>возможных опасных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ym typeface="+mn-ea"/>
              </a:rPr>
              <a:t>ситуациях</a:t>
            </a:r>
            <a:r>
              <a:rPr lang="ru-RU" altLang="en-US" sz="3200">
                <a:sym typeface="+mn-ea"/>
              </a:rPr>
              <a:t>, грозящих ребенку при передвижении в коляске</a:t>
            </a:r>
            <a:endParaRPr lang="en-US" sz="3200"/>
          </a:p>
        </p:txBody>
      </p:sp>
      <p:pic>
        <p:nvPicPr>
          <p:cNvPr id="4" name="Picture 3" descr="sofia_1600x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1777365"/>
            <a:ext cx="6619240" cy="3723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170" y="2016125"/>
            <a:ext cx="8822055" cy="1070610"/>
          </a:xfrm>
        </p:spPr>
        <p:txBody>
          <a:bodyPr/>
          <a:p>
            <a:pPr marL="571500" indent="-571500" algn="ctr">
              <a:buFont typeface="Arial" panose="020B0604020202020204" pitchFamily="34" charset="0"/>
              <a:buChar char="ᵜ"/>
            </a:pPr>
            <a:r>
              <a:rPr lang="ru-RU" altLang="en-US">
                <a:sym typeface="+mn-ea"/>
              </a:rPr>
              <a:t>Обеспокоенные за ребенка родители</a:t>
            </a:r>
            <a:endParaRPr lang="ru-RU" altLang="en-US">
              <a:sym typeface="+mn-ea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675409" y="275194"/>
            <a:ext cx="8789517" cy="39981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На кого направлено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Аналоги</a:t>
            </a:r>
            <a:endParaRPr lang="ru-RU"/>
          </a:p>
        </p:txBody>
      </p:sp>
      <p:pic>
        <p:nvPicPr>
          <p:cNvPr id="4" name="Picture 3" descr="851fdddde9695aaa99aa7d0b633dae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768475"/>
            <a:ext cx="4747260" cy="3321050"/>
          </a:xfrm>
          <a:prstGeom prst="rect">
            <a:avLst/>
          </a:prstGeom>
        </p:spPr>
      </p:pic>
      <p:pic>
        <p:nvPicPr>
          <p:cNvPr id="5" name="Picture 4" descr="44292630_252855592073215_4204850751645747595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647315"/>
            <a:ext cx="5426075" cy="3809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78830" y="1859915"/>
            <a:ext cx="5962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en-US">
                <a:sym typeface="+mn-ea"/>
              </a:rPr>
              <a:t>Трекинговая система для почтовых отправлений и грузов - студенческий проект при поддержке IBM BlueMix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20775" y="5592445"/>
            <a:ext cx="3502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en-US">
                <a:sym typeface="+mn-ea"/>
              </a:rPr>
              <a:t>Система «Умный дом» от Rightech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urr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16585" y="2783840"/>
            <a:ext cx="1598930" cy="1223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d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25" y="1417955"/>
            <a:ext cx="1390015" cy="1390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 descr="gp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" y="1606550"/>
            <a:ext cx="1663700" cy="1333500"/>
          </a:xfrm>
          <a:prstGeom prst="rect">
            <a:avLst/>
          </a:prstGeom>
        </p:spPr>
      </p:pic>
      <p:pic>
        <p:nvPicPr>
          <p:cNvPr id="9" name="Picture 8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360" y="3567430"/>
            <a:ext cx="3003550" cy="214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685" y="972185"/>
            <a:ext cx="1704340" cy="353568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9217025" y="473900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Мобильное устройство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090" y="3263265"/>
            <a:ext cx="819150" cy="50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634730" y="2618105"/>
            <a:ext cx="941705" cy="58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375910" y="3771265"/>
            <a:ext cx="1011555" cy="6280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677025" y="3869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Брокер</a:t>
            </a:r>
            <a:endParaRPr lang="ru-RU" altLang="en-US"/>
          </a:p>
        </p:txBody>
      </p:sp>
      <p:sp>
        <p:nvSpPr>
          <p:cNvPr id="20" name="Text Box 19"/>
          <p:cNvSpPr txBox="1"/>
          <p:nvPr/>
        </p:nvSpPr>
        <p:spPr>
          <a:xfrm rot="19620000">
            <a:off x="4502785" y="3148330"/>
            <a:ext cx="275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Publish(topic, data)</a:t>
            </a:r>
            <a:endParaRPr lang="en-US" sz="1600"/>
          </a:p>
        </p:txBody>
      </p:sp>
      <p:sp>
        <p:nvSpPr>
          <p:cNvPr id="22" name="Text Box 21"/>
          <p:cNvSpPr txBox="1"/>
          <p:nvPr/>
        </p:nvSpPr>
        <p:spPr>
          <a:xfrm rot="19620000">
            <a:off x="7425690" y="2141855"/>
            <a:ext cx="275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Publish(topic, data)</a:t>
            </a:r>
            <a:endParaRPr lang="en-US" sz="16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8913495" y="3202305"/>
            <a:ext cx="941705" cy="58420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 rot="19860000">
            <a:off x="7520305" y="3916680"/>
            <a:ext cx="275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Subscribe(topic)</a:t>
            </a:r>
            <a:endParaRPr lang="en-US" sz="1600"/>
          </a:p>
        </p:txBody>
      </p:sp>
      <p:sp>
        <p:nvSpPr>
          <p:cNvPr id="34" name="Text Box 33"/>
          <p:cNvSpPr txBox="1"/>
          <p:nvPr/>
        </p:nvSpPr>
        <p:spPr>
          <a:xfrm>
            <a:off x="6985" y="4237355"/>
            <a:ext cx="23317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Датчики</a:t>
            </a:r>
            <a:r>
              <a:rPr lang="ru-RU" altLang="en-US"/>
              <a:t>: </a:t>
            </a:r>
            <a:br>
              <a:rPr lang="ru-RU" altLang="en-US"/>
            </a:br>
            <a:r>
              <a:rPr lang="en-GB" altLang="en-US"/>
              <a:t>GPS </a:t>
            </a:r>
            <a:r>
              <a:rPr lang="ru-RU" altLang="en-GB"/>
              <a:t>- </a:t>
            </a:r>
            <a:r>
              <a:rPr lang="en-GB" altLang="ru-RU"/>
              <a:t>gn</a:t>
            </a:r>
            <a:r>
              <a:rPr lang="ru-RU" altLang="en-GB"/>
              <a:t>801</a:t>
            </a:r>
            <a:r>
              <a:rPr lang="en-GB" altLang="en-US"/>
              <a:t>,</a:t>
            </a:r>
            <a:br>
              <a:rPr lang="en-GB" altLang="en-US"/>
            </a:br>
            <a:r>
              <a:rPr lang="ru-RU" altLang="en-GB"/>
              <a:t>температура и влажность - </a:t>
            </a:r>
            <a:r>
              <a:rPr lang="en-US" altLang="en-GB"/>
              <a:t>DHT22</a:t>
            </a:r>
            <a:r>
              <a:rPr lang="en-GB" altLang="en-US"/>
              <a:t>,</a:t>
            </a:r>
            <a:endParaRPr lang="en-GB" altLang="en-US"/>
          </a:p>
          <a:p>
            <a:r>
              <a:rPr lang="en-GB" altLang="en-US"/>
              <a:t> </a:t>
            </a:r>
            <a:r>
              <a:rPr lang="ru-RU" altLang="en-GB"/>
              <a:t>ток - </a:t>
            </a:r>
            <a:r>
              <a:rPr lang="en-US" altLang="en-GB"/>
              <a:t>Troyka</a:t>
            </a:r>
            <a:endParaRPr lang="en-US" altLang="en-GB"/>
          </a:p>
        </p:txBody>
      </p:sp>
      <p:sp>
        <p:nvSpPr>
          <p:cNvPr id="35" name="Text Box 34"/>
          <p:cNvSpPr txBox="1"/>
          <p:nvPr/>
        </p:nvSpPr>
        <p:spPr>
          <a:xfrm>
            <a:off x="4060825" y="518858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/>
              <a:t>Контроллер </a:t>
            </a:r>
            <a:r>
              <a:rPr lang="en-US" altLang="ru-RU"/>
              <a:t>- Nodemcu v3 </a:t>
            </a:r>
            <a:r>
              <a:rPr lang="ru-RU" altLang="en-US"/>
              <a:t>на основе </a:t>
            </a:r>
            <a:r>
              <a:rPr lang="en-US" altLang="ru-RU"/>
              <a:t>Esp8266</a:t>
            </a:r>
            <a:endParaRPr lang="en-US" altLang="ru-RU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5" y="3202305"/>
            <a:ext cx="1673225" cy="366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Стоимость</a:t>
            </a:r>
            <a:endParaRPr lang="ru-RU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10235" y="1600200"/>
          <a:ext cx="11048365" cy="452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320"/>
                <a:gridCol w="2138045"/>
                <a:gridCol w="3683000"/>
              </a:tblGrid>
              <a:tr h="60261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Количество, шт.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Стоимость, руб.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Датчик влажности и температуры DHT22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GPS-датчик gn-801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796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Датчик тока Тройка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440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2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Плата Nodemcu на основе модуля ESP8266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sym typeface="+mn-ea"/>
                        </a:rPr>
                        <a:t>380</a:t>
                      </a:r>
                      <a:endParaRPr lang="ru-RU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817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Микромотор с передаточными шестернями, 12 мм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378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469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sym typeface="+mn-ea"/>
                        </a:rPr>
                        <a:t>Итого</a:t>
                      </a:r>
                      <a:endParaRPr lang="ru-RU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</a:rPr>
                        <a:t>2314</a:t>
                      </a: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работы</a:t>
            </a:r>
            <a:endParaRPr lang="ru-RU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0205" y="1299845"/>
            <a:ext cx="2136775" cy="4432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63065"/>
            <a:ext cx="7671435" cy="3359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49886" y="1905202"/>
            <a:ext cx="7607531" cy="1325563"/>
          </a:xfrm>
        </p:spPr>
        <p:txBody>
          <a:bodyPr/>
          <a:lstStyle/>
          <a:p>
            <a:r>
              <a:rPr lang="ru-RU" altLang="en-US">
                <a:sym typeface="+mn-ea"/>
              </a:rPr>
              <a:t>Проект “Детский дозорный”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3"/>
          <p:cNvSpPr txBox="1"/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ru-RU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Манджиева Данара Альбертовна</a:t>
            </a:r>
            <a:endParaRPr lang="ru-RU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r"/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Научный руководитель: Миронов А.Н.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/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 smtClean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Широкоэкранный</PresentationFormat>
  <Paragraphs>93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Тема Office</vt:lpstr>
      <vt:lpstr>НАИМЕНОВАНИЕ ПРОЕКТА</vt:lpstr>
      <vt:lpstr>ЗАГОЛОВОК</vt:lpstr>
      <vt:lpstr>Идея проекта</vt:lpstr>
      <vt:lpstr>PowerPoint 演示文稿</vt:lpstr>
      <vt:lpstr>PowerPoint 演示文稿</vt:lpstr>
      <vt:lpstr>PowerPoint 演示文稿</vt:lpstr>
      <vt:lpstr>PowerPoint 演示文稿</vt:lpstr>
      <vt:lpstr>Проект “Детский дозорный”</vt:lpstr>
    </vt:vector>
  </TitlesOfParts>
  <Company>VistaVideo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Danara</cp:lastModifiedBy>
  <cp:revision>20</cp:revision>
  <dcterms:created xsi:type="dcterms:W3CDTF">2018-05-28T23:03:00Z</dcterms:created>
  <dcterms:modified xsi:type="dcterms:W3CDTF">2019-06-14T11:06:45Z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