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71" r:id="rId11"/>
    <p:sldId id="263" r:id="rId12"/>
    <p:sldId id="264" r:id="rId13"/>
    <p:sldId id="272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CCFF"/>
    <a:srgbClr val="CC99FF"/>
    <a:srgbClr val="FF9966"/>
    <a:srgbClr val="FFCCFF"/>
    <a:srgbClr val="356BAD"/>
    <a:srgbClr val="3770B6"/>
    <a:srgbClr val="D60093"/>
    <a:srgbClr val="66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is\OneDrive\Documents\DANASREE%20NAAN%20MUDHALVAN\NAAN%20MUDHALVAN%20PROJECT%20HR%20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PROJECT HR DATA ANALYSIS.xlsx]EMPLOYEE PERFORMAMCE!PivotTable1</c:name>
    <c:fmtId val="1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 PERFORMANCE STATUS</a:t>
            </a:r>
          </a:p>
        </c:rich>
      </c:tx>
      <c:overlay val="0"/>
    </c:title>
    <c:autoTitleDeleted val="0"/>
    <c:pivotFmts>
      <c:pivotFmt>
        <c:idx val="0"/>
        <c:spPr>
          <a:solidFill>
            <a:schemeClr val="accent1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/>
          <a:effectLst/>
          <a:sp3d/>
        </c:spPr>
      </c:pivotFmt>
      <c:pivotFmt>
        <c:idx val="6"/>
        <c:spPr>
          <a:solidFill>
            <a:schemeClr val="accent2"/>
          </a:solidFill>
          <a:ln/>
          <a:effectLst/>
          <a:sp3d/>
        </c:spPr>
      </c:pivotFmt>
      <c:pivotFmt>
        <c:idx val="7"/>
        <c:spPr>
          <a:solidFill>
            <a:schemeClr val="accent3"/>
          </a:solidFill>
          <a:ln/>
          <a:effectLst/>
          <a:sp3d/>
        </c:spPr>
      </c:pivotFmt>
      <c:pivotFmt>
        <c:idx val="8"/>
        <c:spPr>
          <a:solidFill>
            <a:schemeClr val="accent4"/>
          </a:solidFill>
          <a:ln/>
          <a:effectLst/>
          <a:sp3d/>
        </c:spPr>
      </c:pivotFmt>
      <c:pivotFmt>
        <c:idx val="9"/>
        <c:spPr>
          <a:solidFill>
            <a:schemeClr val="accent5"/>
          </a:solidFill>
          <a:ln/>
          <a:effectLst/>
          <a:sp3d/>
        </c:spPr>
      </c:pivotFmt>
      <c:pivotFmt>
        <c:idx val="10"/>
        <c:spPr>
          <a:solidFill>
            <a:schemeClr val="accent6"/>
          </a:solidFill>
          <a:ln/>
          <a:effectLst/>
          <a:sp3d/>
        </c:spPr>
      </c:pivotFmt>
      <c:pivotFmt>
        <c:idx val="11"/>
        <c:spPr>
          <a:solidFill>
            <a:schemeClr val="accent1">
              <a:lumMod val="60000"/>
            </a:schemeClr>
          </a:solidFill>
          <a:ln/>
          <a:effectLst/>
          <a:sp3d/>
        </c:spPr>
      </c:pivotFmt>
      <c:pivotFmt>
        <c:idx val="12"/>
        <c:spPr>
          <a:solidFill>
            <a:schemeClr val="accent2">
              <a:lumMod val="60000"/>
            </a:schemeClr>
          </a:solidFill>
          <a:ln/>
          <a:effectLst/>
          <a:sp3d/>
        </c:spPr>
      </c:pivotFmt>
      <c:pivotFmt>
        <c:idx val="13"/>
        <c:spPr>
          <a:solidFill>
            <a:schemeClr val="accent3">
              <a:lumMod val="60000"/>
            </a:schemeClr>
          </a:solidFill>
          <a:ln/>
          <a:effectLst/>
          <a:sp3d/>
        </c:spPr>
      </c:pivotFmt>
      <c:pivotFmt>
        <c:idx val="14"/>
        <c:spPr>
          <a:solidFill>
            <a:schemeClr val="accent4">
              <a:lumMod val="60000"/>
            </a:schemeClr>
          </a:solidFill>
          <a:ln/>
          <a:effectLst/>
          <a:sp3d/>
        </c:spPr>
      </c:pivotFmt>
      <c:pivotFmt>
        <c:idx val="15"/>
        <c:spPr>
          <a:solidFill>
            <a:schemeClr val="accent5">
              <a:lumMod val="60000"/>
            </a:schemeClr>
          </a:solidFill>
          <a:ln/>
          <a:effectLst/>
          <a:sp3d/>
        </c:spPr>
      </c:pivotFmt>
      <c:pivotFmt>
        <c:idx val="16"/>
        <c:spPr>
          <a:solidFill>
            <a:schemeClr val="accent6">
              <a:lumMod val="60000"/>
            </a:schemeClr>
          </a:solidFill>
          <a:ln/>
          <a:effectLst/>
          <a:sp3d/>
        </c:spPr>
      </c:pivotFmt>
      <c:pivotFmt>
        <c:idx val="17"/>
        <c:spPr>
          <a:solidFill>
            <a:schemeClr val="accent1">
              <a:lumMod val="80000"/>
              <a:lumOff val="20000"/>
            </a:schemeClr>
          </a:solidFill>
          <a:ln/>
          <a:effectLst/>
          <a:sp3d/>
        </c:spPr>
      </c:pivotFmt>
      <c:pivotFmt>
        <c:idx val="18"/>
        <c:spPr>
          <a:solidFill>
            <a:schemeClr val="accent2">
              <a:lumMod val="80000"/>
              <a:lumOff val="20000"/>
            </a:schemeClr>
          </a:solidFill>
          <a:ln/>
          <a:effectLst/>
          <a:sp3d/>
        </c:spPr>
      </c:pivotFmt>
      <c:pivotFmt>
        <c:idx val="19"/>
        <c:spPr>
          <a:solidFill>
            <a:schemeClr val="accent3">
              <a:lumMod val="80000"/>
              <a:lumOff val="20000"/>
            </a:schemeClr>
          </a:solidFill>
          <a:ln/>
          <a:effectLst/>
          <a:sp3d/>
        </c:spPr>
      </c:pivotFmt>
      <c:pivotFmt>
        <c:idx val="20"/>
        <c:spPr>
          <a:solidFill>
            <a:schemeClr val="accent1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/>
          <a:effectLst/>
          <a:sp3d/>
        </c:spPr>
      </c:pivotFmt>
      <c:pivotFmt>
        <c:idx val="22"/>
        <c:spPr>
          <a:solidFill>
            <a:schemeClr val="accent2"/>
          </a:solidFill>
          <a:ln/>
          <a:effectLst/>
          <a:sp3d/>
        </c:spPr>
      </c:pivotFmt>
      <c:pivotFmt>
        <c:idx val="23"/>
        <c:spPr>
          <a:solidFill>
            <a:schemeClr val="accent3"/>
          </a:solidFill>
          <a:ln/>
          <a:effectLst/>
          <a:sp3d/>
        </c:spPr>
      </c:pivotFmt>
      <c:pivotFmt>
        <c:idx val="24"/>
        <c:spPr>
          <a:solidFill>
            <a:schemeClr val="accent4"/>
          </a:solidFill>
          <a:ln/>
          <a:effectLst/>
          <a:sp3d/>
        </c:spPr>
      </c:pivotFmt>
      <c:pivotFmt>
        <c:idx val="25"/>
        <c:spPr>
          <a:solidFill>
            <a:schemeClr val="accent5"/>
          </a:solidFill>
          <a:ln/>
          <a:effectLst/>
          <a:sp3d/>
        </c:spPr>
      </c:pivotFmt>
      <c:pivotFmt>
        <c:idx val="26"/>
        <c:spPr>
          <a:solidFill>
            <a:schemeClr val="accent6"/>
          </a:solidFill>
          <a:ln/>
          <a:effectLst/>
          <a:sp3d/>
        </c:spPr>
      </c:pivotFmt>
      <c:pivotFmt>
        <c:idx val="27"/>
        <c:spPr>
          <a:solidFill>
            <a:schemeClr val="accent1">
              <a:lumMod val="60000"/>
            </a:schemeClr>
          </a:solidFill>
          <a:ln/>
          <a:effectLst/>
          <a:sp3d/>
        </c:spPr>
      </c:pivotFmt>
      <c:pivotFmt>
        <c:idx val="28"/>
        <c:spPr>
          <a:solidFill>
            <a:schemeClr val="accent2">
              <a:lumMod val="60000"/>
            </a:schemeClr>
          </a:solidFill>
          <a:ln/>
          <a:effectLst/>
          <a:sp3d/>
        </c:spPr>
      </c:pivotFmt>
      <c:pivotFmt>
        <c:idx val="29"/>
        <c:spPr>
          <a:solidFill>
            <a:schemeClr val="accent3">
              <a:lumMod val="60000"/>
            </a:schemeClr>
          </a:solidFill>
          <a:ln/>
          <a:effectLst/>
          <a:sp3d/>
        </c:spPr>
      </c:pivotFmt>
      <c:pivotFmt>
        <c:idx val="30"/>
        <c:spPr>
          <a:solidFill>
            <a:schemeClr val="accent4">
              <a:lumMod val="60000"/>
            </a:schemeClr>
          </a:solidFill>
          <a:ln/>
          <a:effectLst/>
          <a:sp3d/>
        </c:spPr>
      </c:pivotFmt>
      <c:pivotFmt>
        <c:idx val="31"/>
        <c:spPr>
          <a:solidFill>
            <a:schemeClr val="accent5">
              <a:lumMod val="60000"/>
            </a:schemeClr>
          </a:solidFill>
          <a:ln/>
          <a:effectLst/>
          <a:sp3d/>
        </c:spPr>
      </c:pivotFmt>
      <c:pivotFmt>
        <c:idx val="32"/>
        <c:spPr>
          <a:solidFill>
            <a:schemeClr val="accent6">
              <a:lumMod val="60000"/>
            </a:schemeClr>
          </a:solidFill>
          <a:ln/>
          <a:effectLst/>
          <a:sp3d/>
        </c:spPr>
      </c:pivotFmt>
      <c:pivotFmt>
        <c:idx val="33"/>
        <c:spPr>
          <a:solidFill>
            <a:schemeClr val="accent1">
              <a:lumMod val="80000"/>
              <a:lumOff val="20000"/>
            </a:schemeClr>
          </a:solidFill>
          <a:ln/>
          <a:effectLst/>
          <a:sp3d/>
        </c:spPr>
      </c:pivotFmt>
      <c:pivotFmt>
        <c:idx val="34"/>
        <c:spPr>
          <a:solidFill>
            <a:schemeClr val="accent2">
              <a:lumMod val="80000"/>
              <a:lumOff val="20000"/>
            </a:schemeClr>
          </a:solidFill>
          <a:ln/>
          <a:effectLst/>
          <a:sp3d/>
        </c:spPr>
      </c:pivotFmt>
      <c:pivotFmt>
        <c:idx val="35"/>
        <c:spPr>
          <a:solidFill>
            <a:schemeClr val="accent3">
              <a:lumMod val="80000"/>
              <a:lumOff val="20000"/>
            </a:schemeClr>
          </a:solidFill>
          <a:ln/>
          <a:effectLst/>
          <a:sp3d/>
        </c:spPr>
      </c:pivotFmt>
      <c:pivotFmt>
        <c:idx val="36"/>
        <c:spPr>
          <a:solidFill>
            <a:schemeClr val="accent2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3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5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/>
          <a:effectLst/>
          <a:sp3d/>
        </c:spPr>
      </c:pivotFmt>
      <c:pivotFmt>
        <c:idx val="42"/>
        <c:spPr>
          <a:solidFill>
            <a:schemeClr val="accent2"/>
          </a:solidFill>
          <a:ln/>
          <a:effectLst/>
          <a:sp3d/>
        </c:spPr>
      </c:pivotFmt>
      <c:pivotFmt>
        <c:idx val="43"/>
        <c:spPr>
          <a:solidFill>
            <a:schemeClr val="accent3"/>
          </a:solidFill>
          <a:ln/>
          <a:effectLst/>
          <a:sp3d/>
        </c:spPr>
      </c:pivotFmt>
      <c:pivotFmt>
        <c:idx val="44"/>
        <c:spPr>
          <a:solidFill>
            <a:schemeClr val="accent4"/>
          </a:solidFill>
          <a:ln/>
          <a:effectLst/>
          <a:sp3d/>
        </c:spPr>
      </c:pivotFmt>
      <c:pivotFmt>
        <c:idx val="45"/>
        <c:spPr>
          <a:solidFill>
            <a:schemeClr val="accent5"/>
          </a:solidFill>
          <a:ln/>
          <a:effectLst/>
          <a:sp3d/>
        </c:spPr>
      </c:pivotFmt>
      <c:pivotFmt>
        <c:idx val="46"/>
        <c:spPr>
          <a:solidFill>
            <a:schemeClr val="accent6"/>
          </a:solidFill>
          <a:ln/>
          <a:effectLst/>
          <a:sp3d/>
        </c:spPr>
      </c:pivotFmt>
      <c:pivotFmt>
        <c:idx val="47"/>
        <c:spPr>
          <a:solidFill>
            <a:schemeClr val="accent1">
              <a:lumMod val="60000"/>
            </a:schemeClr>
          </a:solidFill>
          <a:ln/>
          <a:effectLst/>
          <a:sp3d/>
        </c:spPr>
      </c:pivotFmt>
      <c:pivotFmt>
        <c:idx val="48"/>
        <c:spPr>
          <a:solidFill>
            <a:schemeClr val="accent2">
              <a:lumMod val="60000"/>
            </a:schemeClr>
          </a:solidFill>
          <a:ln/>
          <a:effectLst/>
          <a:sp3d/>
        </c:spPr>
      </c:pivotFmt>
      <c:pivotFmt>
        <c:idx val="49"/>
        <c:spPr>
          <a:solidFill>
            <a:schemeClr val="accent3">
              <a:lumMod val="60000"/>
            </a:schemeClr>
          </a:solidFill>
          <a:ln/>
          <a:effectLst/>
          <a:sp3d/>
        </c:spPr>
      </c:pivotFmt>
      <c:pivotFmt>
        <c:idx val="50"/>
        <c:spPr>
          <a:solidFill>
            <a:schemeClr val="accent4">
              <a:lumMod val="60000"/>
            </a:schemeClr>
          </a:solidFill>
          <a:ln/>
          <a:effectLst/>
          <a:sp3d/>
        </c:spPr>
      </c:pivotFmt>
      <c:pivotFmt>
        <c:idx val="51"/>
        <c:spPr>
          <a:solidFill>
            <a:schemeClr val="accent5">
              <a:lumMod val="60000"/>
            </a:schemeClr>
          </a:solidFill>
          <a:ln/>
          <a:effectLst/>
          <a:sp3d/>
        </c:spPr>
      </c:pivotFmt>
      <c:pivotFmt>
        <c:idx val="52"/>
        <c:spPr>
          <a:solidFill>
            <a:schemeClr val="accent6">
              <a:lumMod val="60000"/>
            </a:schemeClr>
          </a:solidFill>
          <a:ln/>
          <a:effectLst/>
          <a:sp3d/>
        </c:spPr>
      </c:pivotFmt>
      <c:pivotFmt>
        <c:idx val="53"/>
        <c:spPr>
          <a:solidFill>
            <a:schemeClr val="accent1">
              <a:lumMod val="80000"/>
              <a:lumOff val="20000"/>
            </a:schemeClr>
          </a:solidFill>
          <a:ln/>
          <a:effectLst/>
          <a:sp3d/>
        </c:spPr>
      </c:pivotFmt>
      <c:pivotFmt>
        <c:idx val="54"/>
        <c:spPr>
          <a:solidFill>
            <a:schemeClr val="accent2">
              <a:lumMod val="80000"/>
              <a:lumOff val="20000"/>
            </a:schemeClr>
          </a:solidFill>
          <a:ln/>
          <a:effectLst/>
          <a:sp3d/>
        </c:spPr>
      </c:pivotFmt>
      <c:pivotFmt>
        <c:idx val="55"/>
        <c:spPr>
          <a:solidFill>
            <a:schemeClr val="accent3">
              <a:lumMod val="80000"/>
              <a:lumOff val="20000"/>
            </a:schemeClr>
          </a:solidFill>
          <a:ln/>
          <a:effectLst/>
          <a:sp3d/>
        </c:spPr>
      </c:pivotFmt>
      <c:pivotFmt>
        <c:idx val="56"/>
        <c:spPr>
          <a:solidFill>
            <a:schemeClr val="accent2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3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4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5"/>
          </a:solidFill>
          <a:ln/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948096083587237"/>
          <c:y val="0.17867840007098501"/>
          <c:w val="0.61804768930560183"/>
          <c:h val="0.39963686144127042"/>
        </c:manualLayout>
      </c:layout>
      <c:surface3DChart>
        <c:wireframe val="0"/>
        <c:ser>
          <c:idx val="0"/>
          <c:order val="0"/>
          <c:tx>
            <c:strRef>
              <c:f>'EMPLOYEE PERFORMAMCE'!$B$3:$B$4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'EMPLOYEE PERFORMAMCE'!$A$5:$A$27</c:f>
              <c:strCache>
                <c:ptCount val="22"/>
                <c:pt idx="0">
                  <c:v>Alex Sweetwater</c:v>
                </c:pt>
                <c:pt idx="1">
                  <c:v>Amy Dunn</c:v>
                </c:pt>
                <c:pt idx="2">
                  <c:v>Board of Directors</c:v>
                </c:pt>
                <c:pt idx="3">
                  <c:v>Brandon R. LeBlanc</c:v>
                </c:pt>
                <c:pt idx="4">
                  <c:v>Brannon Miller</c:v>
                </c:pt>
                <c:pt idx="5">
                  <c:v>Brian Champaigne</c:v>
                </c:pt>
                <c:pt idx="6">
                  <c:v>David Stanley</c:v>
                </c:pt>
                <c:pt idx="7">
                  <c:v>Debra Houlihan</c:v>
                </c:pt>
                <c:pt idx="8">
                  <c:v>Elijiah Gray</c:v>
                </c:pt>
                <c:pt idx="9">
                  <c:v>Eric Dougall</c:v>
                </c:pt>
                <c:pt idx="10">
                  <c:v>Janet King</c:v>
                </c:pt>
                <c:pt idx="11">
                  <c:v>Jennifer Zamora</c:v>
                </c:pt>
                <c:pt idx="12">
                  <c:v>John Smith</c:v>
                </c:pt>
                <c:pt idx="13">
                  <c:v>Kelley Spirea</c:v>
                </c:pt>
                <c:pt idx="14">
                  <c:v>Ketsia Liebig</c:v>
                </c:pt>
                <c:pt idx="15">
                  <c:v>Kissy Sullivan</c:v>
                </c:pt>
                <c:pt idx="16">
                  <c:v>Lynn Daneault</c:v>
                </c:pt>
                <c:pt idx="17">
                  <c:v>Michael Albert</c:v>
                </c:pt>
                <c:pt idx="18">
                  <c:v>Peter Monroe</c:v>
                </c:pt>
                <c:pt idx="19">
                  <c:v>Simon Roup</c:v>
                </c:pt>
                <c:pt idx="20">
                  <c:v>Webster Butler</c:v>
                </c:pt>
                <c:pt idx="21">
                  <c:v>(blank)</c:v>
                </c:pt>
              </c:strCache>
            </c:strRef>
          </c:cat>
          <c:val>
            <c:numRef>
              <c:f>'EMPLOYEE PERFORMAMCE'!$B$5:$B$27</c:f>
              <c:numCache>
                <c:formatCode>General</c:formatCode>
                <c:ptCount val="22"/>
                <c:pt idx="1">
                  <c:v>1</c:v>
                </c:pt>
                <c:pt idx="4">
                  <c:v>1</c:v>
                </c:pt>
                <c:pt idx="10">
                  <c:v>2</c:v>
                </c:pt>
                <c:pt idx="11">
                  <c:v>2</c:v>
                </c:pt>
                <c:pt idx="13">
                  <c:v>1</c:v>
                </c:pt>
                <c:pt idx="16">
                  <c:v>1</c:v>
                </c:pt>
                <c:pt idx="17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7-4498-980B-507120C8A99E}"/>
            </c:ext>
          </c:extLst>
        </c:ser>
        <c:ser>
          <c:idx val="1"/>
          <c:order val="1"/>
          <c:tx>
            <c:strRef>
              <c:f>'EMPLOYEE PERFORMAMCE'!$C$3:$C$4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'EMPLOYEE PERFORMAMCE'!$A$5:$A$27</c:f>
              <c:strCache>
                <c:ptCount val="22"/>
                <c:pt idx="0">
                  <c:v>Alex Sweetwater</c:v>
                </c:pt>
                <c:pt idx="1">
                  <c:v>Amy Dunn</c:v>
                </c:pt>
                <c:pt idx="2">
                  <c:v>Board of Directors</c:v>
                </c:pt>
                <c:pt idx="3">
                  <c:v>Brandon R. LeBlanc</c:v>
                </c:pt>
                <c:pt idx="4">
                  <c:v>Brannon Miller</c:v>
                </c:pt>
                <c:pt idx="5">
                  <c:v>Brian Champaigne</c:v>
                </c:pt>
                <c:pt idx="6">
                  <c:v>David Stanley</c:v>
                </c:pt>
                <c:pt idx="7">
                  <c:v>Debra Houlihan</c:v>
                </c:pt>
                <c:pt idx="8">
                  <c:v>Elijiah Gray</c:v>
                </c:pt>
                <c:pt idx="9">
                  <c:v>Eric Dougall</c:v>
                </c:pt>
                <c:pt idx="10">
                  <c:v>Janet King</c:v>
                </c:pt>
                <c:pt idx="11">
                  <c:v>Jennifer Zamora</c:v>
                </c:pt>
                <c:pt idx="12">
                  <c:v>John Smith</c:v>
                </c:pt>
                <c:pt idx="13">
                  <c:v>Kelley Spirea</c:v>
                </c:pt>
                <c:pt idx="14">
                  <c:v>Ketsia Liebig</c:v>
                </c:pt>
                <c:pt idx="15">
                  <c:v>Kissy Sullivan</c:v>
                </c:pt>
                <c:pt idx="16">
                  <c:v>Lynn Daneault</c:v>
                </c:pt>
                <c:pt idx="17">
                  <c:v>Michael Albert</c:v>
                </c:pt>
                <c:pt idx="18">
                  <c:v>Peter Monroe</c:v>
                </c:pt>
                <c:pt idx="19">
                  <c:v>Simon Roup</c:v>
                </c:pt>
                <c:pt idx="20">
                  <c:v>Webster Butler</c:v>
                </c:pt>
                <c:pt idx="21">
                  <c:v>(blank)</c:v>
                </c:pt>
              </c:strCache>
            </c:strRef>
          </c:cat>
          <c:val>
            <c:numRef>
              <c:f>'EMPLOYEE PERFORMAMCE'!$C$5:$C$27</c:f>
              <c:numCache>
                <c:formatCode>General</c:formatCode>
                <c:ptCount val="22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7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3</c:v>
                </c:pt>
                <c:pt idx="17">
                  <c:v>4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7-4498-980B-507120C8A99E}"/>
            </c:ext>
          </c:extLst>
        </c:ser>
        <c:ser>
          <c:idx val="2"/>
          <c:order val="2"/>
          <c:tx>
            <c:strRef>
              <c:f>'EMPLOYEE PERFORMAMCE'!$D$3:$D$4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'EMPLOYEE PERFORMAMCE'!$A$5:$A$27</c:f>
              <c:strCache>
                <c:ptCount val="22"/>
                <c:pt idx="0">
                  <c:v>Alex Sweetwater</c:v>
                </c:pt>
                <c:pt idx="1">
                  <c:v>Amy Dunn</c:v>
                </c:pt>
                <c:pt idx="2">
                  <c:v>Board of Directors</c:v>
                </c:pt>
                <c:pt idx="3">
                  <c:v>Brandon R. LeBlanc</c:v>
                </c:pt>
                <c:pt idx="4">
                  <c:v>Brannon Miller</c:v>
                </c:pt>
                <c:pt idx="5">
                  <c:v>Brian Champaigne</c:v>
                </c:pt>
                <c:pt idx="6">
                  <c:v>David Stanley</c:v>
                </c:pt>
                <c:pt idx="7">
                  <c:v>Debra Houlihan</c:v>
                </c:pt>
                <c:pt idx="8">
                  <c:v>Elijiah Gray</c:v>
                </c:pt>
                <c:pt idx="9">
                  <c:v>Eric Dougall</c:v>
                </c:pt>
                <c:pt idx="10">
                  <c:v>Janet King</c:v>
                </c:pt>
                <c:pt idx="11">
                  <c:v>Jennifer Zamora</c:v>
                </c:pt>
                <c:pt idx="12">
                  <c:v>John Smith</c:v>
                </c:pt>
                <c:pt idx="13">
                  <c:v>Kelley Spirea</c:v>
                </c:pt>
                <c:pt idx="14">
                  <c:v>Ketsia Liebig</c:v>
                </c:pt>
                <c:pt idx="15">
                  <c:v>Kissy Sullivan</c:v>
                </c:pt>
                <c:pt idx="16">
                  <c:v>Lynn Daneault</c:v>
                </c:pt>
                <c:pt idx="17">
                  <c:v>Michael Albert</c:v>
                </c:pt>
                <c:pt idx="18">
                  <c:v>Peter Monroe</c:v>
                </c:pt>
                <c:pt idx="19">
                  <c:v>Simon Roup</c:v>
                </c:pt>
                <c:pt idx="20">
                  <c:v>Webster Butler</c:v>
                </c:pt>
                <c:pt idx="21">
                  <c:v>(blank)</c:v>
                </c:pt>
              </c:strCache>
            </c:strRef>
          </c:cat>
          <c:val>
            <c:numRef>
              <c:f>'EMPLOYEE PERFORMAMCE'!$D$5:$D$27</c:f>
              <c:numCache>
                <c:formatCode>General</c:formatCode>
                <c:ptCount val="22"/>
                <c:pt idx="0">
                  <c:v>1</c:v>
                </c:pt>
                <c:pt idx="4">
                  <c:v>1</c:v>
                </c:pt>
                <c:pt idx="8">
                  <c:v>1</c:v>
                </c:pt>
                <c:pt idx="10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77-4498-980B-507120C8A99E}"/>
            </c:ext>
          </c:extLst>
        </c:ser>
        <c:ser>
          <c:idx val="3"/>
          <c:order val="3"/>
          <c:tx>
            <c:strRef>
              <c:f>'EMPLOYEE PERFORMAMCE'!$E$3:$E$4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'EMPLOYEE PERFORMAMCE'!$A$5:$A$27</c:f>
              <c:strCache>
                <c:ptCount val="22"/>
                <c:pt idx="0">
                  <c:v>Alex Sweetwater</c:v>
                </c:pt>
                <c:pt idx="1">
                  <c:v>Amy Dunn</c:v>
                </c:pt>
                <c:pt idx="2">
                  <c:v>Board of Directors</c:v>
                </c:pt>
                <c:pt idx="3">
                  <c:v>Brandon R. LeBlanc</c:v>
                </c:pt>
                <c:pt idx="4">
                  <c:v>Brannon Miller</c:v>
                </c:pt>
                <c:pt idx="5">
                  <c:v>Brian Champaigne</c:v>
                </c:pt>
                <c:pt idx="6">
                  <c:v>David Stanley</c:v>
                </c:pt>
                <c:pt idx="7">
                  <c:v>Debra Houlihan</c:v>
                </c:pt>
                <c:pt idx="8">
                  <c:v>Elijiah Gray</c:v>
                </c:pt>
                <c:pt idx="9">
                  <c:v>Eric Dougall</c:v>
                </c:pt>
                <c:pt idx="10">
                  <c:v>Janet King</c:v>
                </c:pt>
                <c:pt idx="11">
                  <c:v>Jennifer Zamora</c:v>
                </c:pt>
                <c:pt idx="12">
                  <c:v>John Smith</c:v>
                </c:pt>
                <c:pt idx="13">
                  <c:v>Kelley Spirea</c:v>
                </c:pt>
                <c:pt idx="14">
                  <c:v>Ketsia Liebig</c:v>
                </c:pt>
                <c:pt idx="15">
                  <c:v>Kissy Sullivan</c:v>
                </c:pt>
                <c:pt idx="16">
                  <c:v>Lynn Daneault</c:v>
                </c:pt>
                <c:pt idx="17">
                  <c:v>Michael Albert</c:v>
                </c:pt>
                <c:pt idx="18">
                  <c:v>Peter Monroe</c:v>
                </c:pt>
                <c:pt idx="19">
                  <c:v>Simon Roup</c:v>
                </c:pt>
                <c:pt idx="20">
                  <c:v>Webster Butler</c:v>
                </c:pt>
                <c:pt idx="21">
                  <c:v>(blank)</c:v>
                </c:pt>
              </c:strCache>
            </c:strRef>
          </c:cat>
          <c:val>
            <c:numRef>
              <c:f>'EMPLOYEE PERFORMAMCE'!$E$5:$E$27</c:f>
              <c:numCache>
                <c:formatCode>General</c:formatCode>
                <c:ptCount val="22"/>
                <c:pt idx="4">
                  <c:v>1</c:v>
                </c:pt>
                <c:pt idx="12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77-4498-980B-507120C8A99E}"/>
            </c:ext>
          </c:extLst>
        </c:ser>
        <c:ser>
          <c:idx val="4"/>
          <c:order val="4"/>
          <c:tx>
            <c:strRef>
              <c:f>'EMPLOYEE PERFORMAMCE'!$F$3:$F$4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'EMPLOYEE PERFORMAMCE'!$A$5:$A$27</c:f>
              <c:strCache>
                <c:ptCount val="22"/>
                <c:pt idx="0">
                  <c:v>Alex Sweetwater</c:v>
                </c:pt>
                <c:pt idx="1">
                  <c:v>Amy Dunn</c:v>
                </c:pt>
                <c:pt idx="2">
                  <c:v>Board of Directors</c:v>
                </c:pt>
                <c:pt idx="3">
                  <c:v>Brandon R. LeBlanc</c:v>
                </c:pt>
                <c:pt idx="4">
                  <c:v>Brannon Miller</c:v>
                </c:pt>
                <c:pt idx="5">
                  <c:v>Brian Champaigne</c:v>
                </c:pt>
                <c:pt idx="6">
                  <c:v>David Stanley</c:v>
                </c:pt>
                <c:pt idx="7">
                  <c:v>Debra Houlihan</c:v>
                </c:pt>
                <c:pt idx="8">
                  <c:v>Elijiah Gray</c:v>
                </c:pt>
                <c:pt idx="9">
                  <c:v>Eric Dougall</c:v>
                </c:pt>
                <c:pt idx="10">
                  <c:v>Janet King</c:v>
                </c:pt>
                <c:pt idx="11">
                  <c:v>Jennifer Zamora</c:v>
                </c:pt>
                <c:pt idx="12">
                  <c:v>John Smith</c:v>
                </c:pt>
                <c:pt idx="13">
                  <c:v>Kelley Spirea</c:v>
                </c:pt>
                <c:pt idx="14">
                  <c:v>Ketsia Liebig</c:v>
                </c:pt>
                <c:pt idx="15">
                  <c:v>Kissy Sullivan</c:v>
                </c:pt>
                <c:pt idx="16">
                  <c:v>Lynn Daneault</c:v>
                </c:pt>
                <c:pt idx="17">
                  <c:v>Michael Albert</c:v>
                </c:pt>
                <c:pt idx="18">
                  <c:v>Peter Monroe</c:v>
                </c:pt>
                <c:pt idx="19">
                  <c:v>Simon Roup</c:v>
                </c:pt>
                <c:pt idx="20">
                  <c:v>Webster Butler</c:v>
                </c:pt>
                <c:pt idx="21">
                  <c:v>(blank)</c:v>
                </c:pt>
              </c:strCache>
            </c:strRef>
          </c:cat>
          <c:val>
            <c:numRef>
              <c:f>'EMPLOYEE PERFORMAMCE'!$F$5:$F$27</c:f>
              <c:numCache>
                <c:formatCode>General</c:formatCode>
                <c:ptCount val="22"/>
              </c:numCache>
            </c:numRef>
          </c:val>
          <c:extLst>
            <c:ext xmlns:c16="http://schemas.microsoft.com/office/drawing/2014/chart" uri="{C3380CC4-5D6E-409C-BE32-E72D297353CC}">
              <c16:uniqueId val="{00000004-7977-4498-980B-507120C8A99E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949826144"/>
        <c:axId val="949829504"/>
        <c:axId val="950635200"/>
      </c:surface3DChart>
      <c:catAx>
        <c:axId val="94982614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N"/>
                  <a:t>MANAGER NAME</a:t>
                </a:r>
              </a:p>
            </c:rich>
          </c:tx>
          <c:layout>
            <c:manualLayout>
              <c:xMode val="edge"/>
              <c:yMode val="edge"/>
              <c:x val="0.32322851049868762"/>
              <c:y val="0.746967432827074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49829504"/>
        <c:crosses val="autoZero"/>
        <c:auto val="1"/>
        <c:lblAlgn val="ctr"/>
        <c:lblOffset val="100"/>
        <c:noMultiLvlLbl val="0"/>
      </c:catAx>
      <c:valAx>
        <c:axId val="94982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/>
                  <a:t>EMPLOYEE PERFORMANCE</a:t>
                </a:r>
              </a:p>
            </c:rich>
          </c:tx>
          <c:layout>
            <c:manualLayout>
              <c:xMode val="edge"/>
              <c:yMode val="edge"/>
              <c:x val="5.6230643044619423E-2"/>
              <c:y val="0.182350765207367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49826144"/>
        <c:crosses val="autoZero"/>
        <c:crossBetween val="midCat"/>
      </c:valAx>
      <c:serAx>
        <c:axId val="950635200"/>
        <c:scaling>
          <c:orientation val="minMax"/>
        </c:scaling>
        <c:delete val="1"/>
        <c:axPos val="b"/>
        <c:majorTickMark val="out"/>
        <c:minorTickMark val="none"/>
        <c:tickLblPos val="nextTo"/>
        <c:crossAx val="949829504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711641600552531"/>
          <c:y val="0.44584079454603437"/>
          <c:w val="0.15723601373277057"/>
          <c:h val="0.2375052150421193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 rtl="0">
            <a:defRPr/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4">
            <a:lumMod val="67000"/>
          </a:schemeClr>
        </a:gs>
        <a:gs pos="48000">
          <a:schemeClr val="accent4">
            <a:lumMod val="97000"/>
            <a:lumOff val="3000"/>
          </a:schemeClr>
        </a:gs>
        <a:gs pos="100000">
          <a:schemeClr val="accent4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DBC7-EB90-4890-9C47-ECF6C8C4A72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CF2034A-9830-4648-8427-46E3C5785BB2}">
      <dgm:prSet phldrT="[Text]" custT="1"/>
      <dgm:spPr/>
      <dgm:t>
        <a:bodyPr/>
        <a:lstStyle/>
        <a:p>
          <a:r>
            <a:rPr lang="en-IN" sz="3600" dirty="0" err="1">
              <a:latin typeface="Arial Black" panose="020B0A04020102020204" pitchFamily="34" charset="0"/>
            </a:rPr>
            <a:t>Emp_ID</a:t>
          </a:r>
          <a:r>
            <a:rPr lang="en-IN" sz="3600" dirty="0">
              <a:latin typeface="Arial Black" panose="020B0A04020102020204" pitchFamily="34" charset="0"/>
            </a:rPr>
            <a:t> </a:t>
          </a:r>
        </a:p>
      </dgm:t>
    </dgm:pt>
    <dgm:pt modelId="{1D805FF7-C75B-4E49-B9FF-F1CC8DA7A4A5}" type="parTrans" cxnId="{F517DE58-ACCF-4247-8AB5-8208774D5EE2}">
      <dgm:prSet/>
      <dgm:spPr/>
      <dgm:t>
        <a:bodyPr/>
        <a:lstStyle/>
        <a:p>
          <a:endParaRPr lang="en-IN"/>
        </a:p>
      </dgm:t>
    </dgm:pt>
    <dgm:pt modelId="{9CEBDDC5-29C8-4100-AB08-3475C89F4617}" type="sibTrans" cxnId="{F517DE58-ACCF-4247-8AB5-8208774D5EE2}">
      <dgm:prSet/>
      <dgm:spPr/>
      <dgm:t>
        <a:bodyPr/>
        <a:lstStyle/>
        <a:p>
          <a:endParaRPr lang="en-IN"/>
        </a:p>
      </dgm:t>
    </dgm:pt>
    <dgm:pt modelId="{D34EACF0-2911-4B16-BFB7-A1D27E27651E}">
      <dgm:prSet phldrT="[Text]" custT="1"/>
      <dgm:spPr/>
      <dgm:t>
        <a:bodyPr/>
        <a:lstStyle/>
        <a:p>
          <a:pPr algn="just"/>
          <a:r>
            <a:rPr lang="en-IN" sz="3600" dirty="0"/>
            <a:t> </a:t>
          </a:r>
          <a:r>
            <a:rPr lang="en-IN" sz="6500" dirty="0"/>
            <a:t> </a:t>
          </a:r>
        </a:p>
      </dgm:t>
    </dgm:pt>
    <dgm:pt modelId="{0B0DADC3-2675-40F1-B736-3FA37D6B3817}" type="parTrans" cxnId="{6A41192F-BEC0-43C5-B87D-6931CBB0A920}">
      <dgm:prSet/>
      <dgm:spPr/>
      <dgm:t>
        <a:bodyPr/>
        <a:lstStyle/>
        <a:p>
          <a:endParaRPr lang="en-IN"/>
        </a:p>
      </dgm:t>
    </dgm:pt>
    <dgm:pt modelId="{3ABA0C35-7086-4BBC-B0AC-F95124A322E0}" type="sibTrans" cxnId="{6A41192F-BEC0-43C5-B87D-6931CBB0A920}">
      <dgm:prSet/>
      <dgm:spPr/>
      <dgm:t>
        <a:bodyPr/>
        <a:lstStyle/>
        <a:p>
          <a:endParaRPr lang="en-IN"/>
        </a:p>
      </dgm:t>
    </dgm:pt>
    <dgm:pt modelId="{A48A8784-98A6-4F67-ACBC-E46470C80C57}">
      <dgm:prSet phldrT="[Text]" custT="1"/>
      <dgm:spPr/>
      <dgm:t>
        <a:bodyPr/>
        <a:lstStyle/>
        <a:p>
          <a:r>
            <a:rPr lang="en-IN" sz="3600" dirty="0">
              <a:latin typeface="Arial Black" panose="020B0A04020102020204" pitchFamily="34" charset="0"/>
            </a:rPr>
            <a:t>Position</a:t>
          </a:r>
        </a:p>
      </dgm:t>
    </dgm:pt>
    <dgm:pt modelId="{79024267-649A-47A3-BFCB-0314D0910308}" type="parTrans" cxnId="{DB733BF8-8F39-4C70-9276-0FBF0A8A1095}">
      <dgm:prSet/>
      <dgm:spPr/>
      <dgm:t>
        <a:bodyPr/>
        <a:lstStyle/>
        <a:p>
          <a:endParaRPr lang="en-IN"/>
        </a:p>
      </dgm:t>
    </dgm:pt>
    <dgm:pt modelId="{D3547B3B-DAEF-463D-9DE4-8ABE63AA261C}" type="sibTrans" cxnId="{DB733BF8-8F39-4C70-9276-0FBF0A8A1095}">
      <dgm:prSet/>
      <dgm:spPr/>
      <dgm:t>
        <a:bodyPr/>
        <a:lstStyle/>
        <a:p>
          <a:endParaRPr lang="en-IN"/>
        </a:p>
      </dgm:t>
    </dgm:pt>
    <dgm:pt modelId="{CB28984F-C05C-451C-8F8E-D78809FDC82D}" type="pres">
      <dgm:prSet presAssocID="{BF91DBC7-EB90-4890-9C47-ECF6C8C4A72F}" presName="linear" presStyleCnt="0">
        <dgm:presLayoutVars>
          <dgm:dir/>
          <dgm:animLvl val="lvl"/>
          <dgm:resizeHandles val="exact"/>
        </dgm:presLayoutVars>
      </dgm:prSet>
      <dgm:spPr/>
    </dgm:pt>
    <dgm:pt modelId="{91D813E8-CEB9-45A9-A9F7-0223D287CCFE}" type="pres">
      <dgm:prSet presAssocID="{0CF2034A-9830-4648-8427-46E3C5785BB2}" presName="parentLin" presStyleCnt="0"/>
      <dgm:spPr/>
    </dgm:pt>
    <dgm:pt modelId="{5F968236-F168-460E-AD4E-3FAB9A3C4ACF}" type="pres">
      <dgm:prSet presAssocID="{0CF2034A-9830-4648-8427-46E3C5785BB2}" presName="parentLeftMargin" presStyleLbl="node1" presStyleIdx="0" presStyleCnt="3"/>
      <dgm:spPr/>
    </dgm:pt>
    <dgm:pt modelId="{22889F58-5F9E-45C3-8D44-A31FB05236DC}" type="pres">
      <dgm:prSet presAssocID="{0CF2034A-9830-4648-8427-46E3C5785BB2}" presName="parentText" presStyleLbl="node1" presStyleIdx="0" presStyleCnt="3" custScaleY="41662" custLinFactNeighborY="-11600">
        <dgm:presLayoutVars>
          <dgm:chMax val="0"/>
          <dgm:bulletEnabled val="1"/>
        </dgm:presLayoutVars>
      </dgm:prSet>
      <dgm:spPr/>
    </dgm:pt>
    <dgm:pt modelId="{4CFEEF3B-0049-411F-8DA9-26D5D9AB4695}" type="pres">
      <dgm:prSet presAssocID="{0CF2034A-9830-4648-8427-46E3C5785BB2}" presName="negativeSpace" presStyleCnt="0"/>
      <dgm:spPr/>
    </dgm:pt>
    <dgm:pt modelId="{F03E76DA-6D38-415F-8290-39B5342ECC2E}" type="pres">
      <dgm:prSet presAssocID="{0CF2034A-9830-4648-8427-46E3C5785BB2}" presName="childText" presStyleLbl="conFgAcc1" presStyleIdx="0" presStyleCnt="3" custScaleY="83253" custLinFactNeighborY="25240">
        <dgm:presLayoutVars>
          <dgm:bulletEnabled val="1"/>
        </dgm:presLayoutVars>
      </dgm:prSet>
      <dgm:spPr/>
    </dgm:pt>
    <dgm:pt modelId="{322B828A-D2B5-479A-BB30-C98632F67B1B}" type="pres">
      <dgm:prSet presAssocID="{9CEBDDC5-29C8-4100-AB08-3475C89F4617}" presName="spaceBetweenRectangles" presStyleCnt="0"/>
      <dgm:spPr/>
    </dgm:pt>
    <dgm:pt modelId="{48AA3EFC-7296-44CC-9BD0-5BB0B2E5F3CF}" type="pres">
      <dgm:prSet presAssocID="{D34EACF0-2911-4B16-BFB7-A1D27E27651E}" presName="parentLin" presStyleCnt="0"/>
      <dgm:spPr/>
    </dgm:pt>
    <dgm:pt modelId="{D627B6BF-4EF6-4AC0-B62F-EDC6CB32CF66}" type="pres">
      <dgm:prSet presAssocID="{D34EACF0-2911-4B16-BFB7-A1D27E27651E}" presName="parentLeftMargin" presStyleLbl="node1" presStyleIdx="0" presStyleCnt="3"/>
      <dgm:spPr/>
    </dgm:pt>
    <dgm:pt modelId="{12AE1489-D0DE-4282-9C2B-9ED2607EB91A}" type="pres">
      <dgm:prSet presAssocID="{D34EACF0-2911-4B16-BFB7-A1D27E27651E}" presName="parentText" presStyleLbl="node1" presStyleIdx="1" presStyleCnt="3" custScaleY="43527" custLinFactNeighborY="-7984">
        <dgm:presLayoutVars>
          <dgm:chMax val="0"/>
          <dgm:bulletEnabled val="1"/>
        </dgm:presLayoutVars>
      </dgm:prSet>
      <dgm:spPr/>
    </dgm:pt>
    <dgm:pt modelId="{00C1D607-9559-4F69-94EF-49272DB8C4CD}" type="pres">
      <dgm:prSet presAssocID="{D34EACF0-2911-4B16-BFB7-A1D27E27651E}" presName="negativeSpace" presStyleCnt="0"/>
      <dgm:spPr/>
    </dgm:pt>
    <dgm:pt modelId="{096838A6-0022-430E-AEDD-A39780F3DCDB}" type="pres">
      <dgm:prSet presAssocID="{D34EACF0-2911-4B16-BFB7-A1D27E27651E}" presName="childText" presStyleLbl="conFgAcc1" presStyleIdx="1" presStyleCnt="3" custScaleY="92064">
        <dgm:presLayoutVars>
          <dgm:bulletEnabled val="1"/>
        </dgm:presLayoutVars>
      </dgm:prSet>
      <dgm:spPr/>
    </dgm:pt>
    <dgm:pt modelId="{3794032C-DECD-4951-8CDA-382309D2A0E3}" type="pres">
      <dgm:prSet presAssocID="{3ABA0C35-7086-4BBC-B0AC-F95124A322E0}" presName="spaceBetweenRectangles" presStyleCnt="0"/>
      <dgm:spPr/>
    </dgm:pt>
    <dgm:pt modelId="{68F3D839-EB50-448A-BB63-450CE0903A89}" type="pres">
      <dgm:prSet presAssocID="{A48A8784-98A6-4F67-ACBC-E46470C80C57}" presName="parentLin" presStyleCnt="0"/>
      <dgm:spPr/>
    </dgm:pt>
    <dgm:pt modelId="{F6B153B5-13D5-448A-8C52-8D7E6DDF4381}" type="pres">
      <dgm:prSet presAssocID="{A48A8784-98A6-4F67-ACBC-E46470C80C57}" presName="parentLeftMargin" presStyleLbl="node1" presStyleIdx="1" presStyleCnt="3"/>
      <dgm:spPr/>
    </dgm:pt>
    <dgm:pt modelId="{C7516322-8537-48A4-987A-91E659D50C64}" type="pres">
      <dgm:prSet presAssocID="{A48A8784-98A6-4F67-ACBC-E46470C80C57}" presName="parentText" presStyleLbl="node1" presStyleIdx="2" presStyleCnt="3" custScaleY="42801" custLinFactNeighborY="-14708">
        <dgm:presLayoutVars>
          <dgm:chMax val="0"/>
          <dgm:bulletEnabled val="1"/>
        </dgm:presLayoutVars>
      </dgm:prSet>
      <dgm:spPr/>
    </dgm:pt>
    <dgm:pt modelId="{3386AC40-5902-4854-88D9-AEC04631D29E}" type="pres">
      <dgm:prSet presAssocID="{A48A8784-98A6-4F67-ACBC-E46470C80C57}" presName="negativeSpace" presStyleCnt="0"/>
      <dgm:spPr/>
    </dgm:pt>
    <dgm:pt modelId="{D8FD8CAC-C0BE-4E0F-B93D-21FD500E333A}" type="pres">
      <dgm:prSet presAssocID="{A48A8784-98A6-4F67-ACBC-E46470C80C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3CC290B-3FF6-4BDA-A095-94F0FDDE4E46}" type="presOf" srcId="{D34EACF0-2911-4B16-BFB7-A1D27E27651E}" destId="{D627B6BF-4EF6-4AC0-B62F-EDC6CB32CF66}" srcOrd="0" destOrd="0" presId="urn:microsoft.com/office/officeart/2005/8/layout/list1"/>
    <dgm:cxn modelId="{1DCE882A-03F5-4D9B-B50D-1F90878EA757}" type="presOf" srcId="{BF91DBC7-EB90-4890-9C47-ECF6C8C4A72F}" destId="{CB28984F-C05C-451C-8F8E-D78809FDC82D}" srcOrd="0" destOrd="0" presId="urn:microsoft.com/office/officeart/2005/8/layout/list1"/>
    <dgm:cxn modelId="{6A41192F-BEC0-43C5-B87D-6931CBB0A920}" srcId="{BF91DBC7-EB90-4890-9C47-ECF6C8C4A72F}" destId="{D34EACF0-2911-4B16-BFB7-A1D27E27651E}" srcOrd="1" destOrd="0" parTransId="{0B0DADC3-2675-40F1-B736-3FA37D6B3817}" sibTransId="{3ABA0C35-7086-4BBC-B0AC-F95124A322E0}"/>
    <dgm:cxn modelId="{B8F07936-C912-43FA-A7C3-30C559D7AF7A}" type="presOf" srcId="{A48A8784-98A6-4F67-ACBC-E46470C80C57}" destId="{F6B153B5-13D5-448A-8C52-8D7E6DDF4381}" srcOrd="0" destOrd="0" presId="urn:microsoft.com/office/officeart/2005/8/layout/list1"/>
    <dgm:cxn modelId="{5B6AD34F-AAEF-454E-AD15-7D4A20657A7C}" type="presOf" srcId="{0CF2034A-9830-4648-8427-46E3C5785BB2}" destId="{22889F58-5F9E-45C3-8D44-A31FB05236DC}" srcOrd="1" destOrd="0" presId="urn:microsoft.com/office/officeart/2005/8/layout/list1"/>
    <dgm:cxn modelId="{F517DE58-ACCF-4247-8AB5-8208774D5EE2}" srcId="{BF91DBC7-EB90-4890-9C47-ECF6C8C4A72F}" destId="{0CF2034A-9830-4648-8427-46E3C5785BB2}" srcOrd="0" destOrd="0" parTransId="{1D805FF7-C75B-4E49-B9FF-F1CC8DA7A4A5}" sibTransId="{9CEBDDC5-29C8-4100-AB08-3475C89F4617}"/>
    <dgm:cxn modelId="{1510FD79-CF20-4495-81D8-0F1E52A2A7E0}" type="presOf" srcId="{0CF2034A-9830-4648-8427-46E3C5785BB2}" destId="{5F968236-F168-460E-AD4E-3FAB9A3C4ACF}" srcOrd="0" destOrd="0" presId="urn:microsoft.com/office/officeart/2005/8/layout/list1"/>
    <dgm:cxn modelId="{834461B2-E43A-42A2-9A82-9E013DA04463}" type="presOf" srcId="{D34EACF0-2911-4B16-BFB7-A1D27E27651E}" destId="{12AE1489-D0DE-4282-9C2B-9ED2607EB91A}" srcOrd="1" destOrd="0" presId="urn:microsoft.com/office/officeart/2005/8/layout/list1"/>
    <dgm:cxn modelId="{DFBC50E8-25FC-4C0B-A752-3E9DA2350C6F}" type="presOf" srcId="{A48A8784-98A6-4F67-ACBC-E46470C80C57}" destId="{C7516322-8537-48A4-987A-91E659D50C64}" srcOrd="1" destOrd="0" presId="urn:microsoft.com/office/officeart/2005/8/layout/list1"/>
    <dgm:cxn modelId="{DB733BF8-8F39-4C70-9276-0FBF0A8A1095}" srcId="{BF91DBC7-EB90-4890-9C47-ECF6C8C4A72F}" destId="{A48A8784-98A6-4F67-ACBC-E46470C80C57}" srcOrd="2" destOrd="0" parTransId="{79024267-649A-47A3-BFCB-0314D0910308}" sibTransId="{D3547B3B-DAEF-463D-9DE4-8ABE63AA261C}"/>
    <dgm:cxn modelId="{65E381EE-8C24-4462-9B61-D90C275848DB}" type="presParOf" srcId="{CB28984F-C05C-451C-8F8E-D78809FDC82D}" destId="{91D813E8-CEB9-45A9-A9F7-0223D287CCFE}" srcOrd="0" destOrd="0" presId="urn:microsoft.com/office/officeart/2005/8/layout/list1"/>
    <dgm:cxn modelId="{0328F51A-CAA9-42E2-A239-8E8F17135039}" type="presParOf" srcId="{91D813E8-CEB9-45A9-A9F7-0223D287CCFE}" destId="{5F968236-F168-460E-AD4E-3FAB9A3C4ACF}" srcOrd="0" destOrd="0" presId="urn:microsoft.com/office/officeart/2005/8/layout/list1"/>
    <dgm:cxn modelId="{C54E8FE3-3262-4F17-9961-8236648E8A8A}" type="presParOf" srcId="{91D813E8-CEB9-45A9-A9F7-0223D287CCFE}" destId="{22889F58-5F9E-45C3-8D44-A31FB05236DC}" srcOrd="1" destOrd="0" presId="urn:microsoft.com/office/officeart/2005/8/layout/list1"/>
    <dgm:cxn modelId="{2B47CD7F-759D-4763-96DE-B73AA90315E9}" type="presParOf" srcId="{CB28984F-C05C-451C-8F8E-D78809FDC82D}" destId="{4CFEEF3B-0049-411F-8DA9-26D5D9AB4695}" srcOrd="1" destOrd="0" presId="urn:microsoft.com/office/officeart/2005/8/layout/list1"/>
    <dgm:cxn modelId="{203FEB7F-F574-43AE-BD8F-40BAFBDADF3A}" type="presParOf" srcId="{CB28984F-C05C-451C-8F8E-D78809FDC82D}" destId="{F03E76DA-6D38-415F-8290-39B5342ECC2E}" srcOrd="2" destOrd="0" presId="urn:microsoft.com/office/officeart/2005/8/layout/list1"/>
    <dgm:cxn modelId="{7FBE9391-0235-4312-9006-078173632C7C}" type="presParOf" srcId="{CB28984F-C05C-451C-8F8E-D78809FDC82D}" destId="{322B828A-D2B5-479A-BB30-C98632F67B1B}" srcOrd="3" destOrd="0" presId="urn:microsoft.com/office/officeart/2005/8/layout/list1"/>
    <dgm:cxn modelId="{C7C3E8D7-7821-4E60-8577-FEC324988848}" type="presParOf" srcId="{CB28984F-C05C-451C-8F8E-D78809FDC82D}" destId="{48AA3EFC-7296-44CC-9BD0-5BB0B2E5F3CF}" srcOrd="4" destOrd="0" presId="urn:microsoft.com/office/officeart/2005/8/layout/list1"/>
    <dgm:cxn modelId="{2B756DC8-03F3-4608-B389-B5739460351E}" type="presParOf" srcId="{48AA3EFC-7296-44CC-9BD0-5BB0B2E5F3CF}" destId="{D627B6BF-4EF6-4AC0-B62F-EDC6CB32CF66}" srcOrd="0" destOrd="0" presId="urn:microsoft.com/office/officeart/2005/8/layout/list1"/>
    <dgm:cxn modelId="{46B26056-F3C4-4FDE-A845-4F0EC6B7E982}" type="presParOf" srcId="{48AA3EFC-7296-44CC-9BD0-5BB0B2E5F3CF}" destId="{12AE1489-D0DE-4282-9C2B-9ED2607EB91A}" srcOrd="1" destOrd="0" presId="urn:microsoft.com/office/officeart/2005/8/layout/list1"/>
    <dgm:cxn modelId="{A221E98E-6258-4C27-9BBB-4226898CE72C}" type="presParOf" srcId="{CB28984F-C05C-451C-8F8E-D78809FDC82D}" destId="{00C1D607-9559-4F69-94EF-49272DB8C4CD}" srcOrd="5" destOrd="0" presId="urn:microsoft.com/office/officeart/2005/8/layout/list1"/>
    <dgm:cxn modelId="{FFB11F62-C8B2-4901-B866-505176278E24}" type="presParOf" srcId="{CB28984F-C05C-451C-8F8E-D78809FDC82D}" destId="{096838A6-0022-430E-AEDD-A39780F3DCDB}" srcOrd="6" destOrd="0" presId="urn:microsoft.com/office/officeart/2005/8/layout/list1"/>
    <dgm:cxn modelId="{3AF95567-4D70-4C6E-AB6F-5307AEC196CD}" type="presParOf" srcId="{CB28984F-C05C-451C-8F8E-D78809FDC82D}" destId="{3794032C-DECD-4951-8CDA-382309D2A0E3}" srcOrd="7" destOrd="0" presId="urn:microsoft.com/office/officeart/2005/8/layout/list1"/>
    <dgm:cxn modelId="{087F4EE4-085B-4292-A6DD-B2C742A4D2CA}" type="presParOf" srcId="{CB28984F-C05C-451C-8F8E-D78809FDC82D}" destId="{68F3D839-EB50-448A-BB63-450CE0903A89}" srcOrd="8" destOrd="0" presId="urn:microsoft.com/office/officeart/2005/8/layout/list1"/>
    <dgm:cxn modelId="{EB7871A0-AE21-4C2C-9833-808B1B3FB31A}" type="presParOf" srcId="{68F3D839-EB50-448A-BB63-450CE0903A89}" destId="{F6B153B5-13D5-448A-8C52-8D7E6DDF4381}" srcOrd="0" destOrd="0" presId="urn:microsoft.com/office/officeart/2005/8/layout/list1"/>
    <dgm:cxn modelId="{21995396-734B-4FB3-8768-FEE830C176B7}" type="presParOf" srcId="{68F3D839-EB50-448A-BB63-450CE0903A89}" destId="{C7516322-8537-48A4-987A-91E659D50C64}" srcOrd="1" destOrd="0" presId="urn:microsoft.com/office/officeart/2005/8/layout/list1"/>
    <dgm:cxn modelId="{E27C0712-3823-4626-BE3E-38CCE7AAF0DC}" type="presParOf" srcId="{CB28984F-C05C-451C-8F8E-D78809FDC82D}" destId="{3386AC40-5902-4854-88D9-AEC04631D29E}" srcOrd="9" destOrd="0" presId="urn:microsoft.com/office/officeart/2005/8/layout/list1"/>
    <dgm:cxn modelId="{68E6AD24-0774-4E9F-82BB-2BCBC688F1DB}" type="presParOf" srcId="{CB28984F-C05C-451C-8F8E-D78809FDC82D}" destId="{D8FD8CAC-C0BE-4E0F-B93D-21FD500E33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49175-AC4A-4E91-81EA-FA376BC05398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0D61A3-FC75-40F1-8788-F5BAEF21BD14}">
      <dgm:prSet phldrT="[Text]" custT="1"/>
      <dgm:spPr/>
      <dgm:t>
        <a:bodyPr/>
        <a:lstStyle/>
        <a:p>
          <a:r>
            <a:rPr lang="en-IN" sz="3600" dirty="0">
              <a:latin typeface="Arial Black" panose="020B0A04020102020204" pitchFamily="34" charset="0"/>
            </a:rPr>
            <a:t>Citizen Description</a:t>
          </a:r>
        </a:p>
      </dgm:t>
    </dgm:pt>
    <dgm:pt modelId="{FDEBA513-EF04-49D0-A20A-1EC7D43ADEA4}" type="parTrans" cxnId="{B0431019-BFEE-40DA-99DE-F80CBFECA76E}">
      <dgm:prSet/>
      <dgm:spPr/>
      <dgm:t>
        <a:bodyPr/>
        <a:lstStyle/>
        <a:p>
          <a:endParaRPr lang="en-IN"/>
        </a:p>
      </dgm:t>
    </dgm:pt>
    <dgm:pt modelId="{5715AEB4-7367-4948-AE99-8103AE5EB854}" type="sibTrans" cxnId="{B0431019-BFEE-40DA-99DE-F80CBFECA76E}">
      <dgm:prSet/>
      <dgm:spPr/>
      <dgm:t>
        <a:bodyPr/>
        <a:lstStyle/>
        <a:p>
          <a:endParaRPr lang="en-IN"/>
        </a:p>
      </dgm:t>
    </dgm:pt>
    <dgm:pt modelId="{81B00E7F-436F-49EE-90DF-E4ACD72364C5}">
      <dgm:prSet phldrT="[Text]" custT="1"/>
      <dgm:spPr/>
      <dgm:t>
        <a:bodyPr/>
        <a:lstStyle/>
        <a:p>
          <a:r>
            <a:rPr lang="en-IN" sz="3600" dirty="0">
              <a:latin typeface="Arial Black" panose="020B0A04020102020204" pitchFamily="34" charset="0"/>
            </a:rPr>
            <a:t>Manager Name</a:t>
          </a:r>
        </a:p>
      </dgm:t>
    </dgm:pt>
    <dgm:pt modelId="{5095B546-BF56-476F-A7C3-8833E7019918}" type="parTrans" cxnId="{F804B0FD-0B69-4B4E-84E5-DC16843110F8}">
      <dgm:prSet/>
      <dgm:spPr/>
      <dgm:t>
        <a:bodyPr/>
        <a:lstStyle/>
        <a:p>
          <a:endParaRPr lang="en-IN"/>
        </a:p>
      </dgm:t>
    </dgm:pt>
    <dgm:pt modelId="{41C515F7-1C40-4C10-B81C-1014E95A2077}" type="sibTrans" cxnId="{F804B0FD-0B69-4B4E-84E5-DC16843110F8}">
      <dgm:prSet/>
      <dgm:spPr/>
      <dgm:t>
        <a:bodyPr/>
        <a:lstStyle/>
        <a:p>
          <a:endParaRPr lang="en-IN"/>
        </a:p>
      </dgm:t>
    </dgm:pt>
    <dgm:pt modelId="{00A3DD52-3B40-41A8-9C59-3D19DA721F5B}">
      <dgm:prSet phldrT="[Text]" custT="1"/>
      <dgm:spPr/>
      <dgm:t>
        <a:bodyPr/>
        <a:lstStyle/>
        <a:p>
          <a:r>
            <a:rPr lang="en-IN" sz="3600" dirty="0">
              <a:latin typeface="Arial Black" panose="020B0A04020102020204" pitchFamily="34" charset="0"/>
            </a:rPr>
            <a:t>Recruitment Source </a:t>
          </a:r>
        </a:p>
      </dgm:t>
    </dgm:pt>
    <dgm:pt modelId="{7AC01763-A489-4176-B1CA-758EB8CA9A59}" type="parTrans" cxnId="{A9EB11E1-B467-4554-9D09-8ED813D2EC57}">
      <dgm:prSet/>
      <dgm:spPr/>
      <dgm:t>
        <a:bodyPr/>
        <a:lstStyle/>
        <a:p>
          <a:endParaRPr lang="en-IN"/>
        </a:p>
      </dgm:t>
    </dgm:pt>
    <dgm:pt modelId="{7223271C-2457-47AD-83B1-05553DA2D5A9}" type="sibTrans" cxnId="{A9EB11E1-B467-4554-9D09-8ED813D2EC57}">
      <dgm:prSet/>
      <dgm:spPr/>
      <dgm:t>
        <a:bodyPr/>
        <a:lstStyle/>
        <a:p>
          <a:endParaRPr lang="en-IN"/>
        </a:p>
      </dgm:t>
    </dgm:pt>
    <dgm:pt modelId="{F26A74D8-187A-467B-BB79-A0A4288C4C96}" type="pres">
      <dgm:prSet presAssocID="{53349175-AC4A-4E91-81EA-FA376BC05398}" presName="linear" presStyleCnt="0">
        <dgm:presLayoutVars>
          <dgm:dir/>
          <dgm:animLvl val="lvl"/>
          <dgm:resizeHandles val="exact"/>
        </dgm:presLayoutVars>
      </dgm:prSet>
      <dgm:spPr/>
    </dgm:pt>
    <dgm:pt modelId="{5FAA7907-DBB5-428C-9925-F7B505C345F7}" type="pres">
      <dgm:prSet presAssocID="{F80D61A3-FC75-40F1-8788-F5BAEF21BD14}" presName="parentLin" presStyleCnt="0"/>
      <dgm:spPr/>
    </dgm:pt>
    <dgm:pt modelId="{FDD6B7DF-0CC5-4437-B4A8-BF77CF573B11}" type="pres">
      <dgm:prSet presAssocID="{F80D61A3-FC75-40F1-8788-F5BAEF21BD14}" presName="parentLeftMargin" presStyleLbl="node1" presStyleIdx="0" presStyleCnt="3"/>
      <dgm:spPr/>
    </dgm:pt>
    <dgm:pt modelId="{696978FD-C079-489D-B5AD-37560A06A64B}" type="pres">
      <dgm:prSet presAssocID="{F80D61A3-FC75-40F1-8788-F5BAEF21BD14}" presName="parentText" presStyleLbl="node1" presStyleIdx="0" presStyleCnt="3" custScaleY="33712" custLinFactNeighborX="-16532" custLinFactNeighborY="-13443">
        <dgm:presLayoutVars>
          <dgm:chMax val="0"/>
          <dgm:bulletEnabled val="1"/>
        </dgm:presLayoutVars>
      </dgm:prSet>
      <dgm:spPr/>
    </dgm:pt>
    <dgm:pt modelId="{649A1E7C-C26D-4CA6-B47F-C19BB8F98905}" type="pres">
      <dgm:prSet presAssocID="{F80D61A3-FC75-40F1-8788-F5BAEF21BD14}" presName="negativeSpace" presStyleCnt="0"/>
      <dgm:spPr/>
    </dgm:pt>
    <dgm:pt modelId="{913358AB-FE35-4B3D-861C-AD3354ACDCA7}" type="pres">
      <dgm:prSet presAssocID="{F80D61A3-FC75-40F1-8788-F5BAEF21BD14}" presName="childText" presStyleLbl="conFgAcc1" presStyleIdx="0" presStyleCnt="3" custScaleY="63358" custLinFactNeighborX="-595" custLinFactNeighborY="58971">
        <dgm:presLayoutVars>
          <dgm:bulletEnabled val="1"/>
        </dgm:presLayoutVars>
      </dgm:prSet>
      <dgm:spPr/>
    </dgm:pt>
    <dgm:pt modelId="{34412B75-2670-4D7C-B561-978456F618C6}" type="pres">
      <dgm:prSet presAssocID="{5715AEB4-7367-4948-AE99-8103AE5EB854}" presName="spaceBetweenRectangles" presStyleCnt="0"/>
      <dgm:spPr/>
    </dgm:pt>
    <dgm:pt modelId="{33281DDE-3DBE-4ED9-ADE5-8D89016039B3}" type="pres">
      <dgm:prSet presAssocID="{81B00E7F-436F-49EE-90DF-E4ACD72364C5}" presName="parentLin" presStyleCnt="0"/>
      <dgm:spPr/>
    </dgm:pt>
    <dgm:pt modelId="{05CC59F8-9466-47AB-801D-6390EA354790}" type="pres">
      <dgm:prSet presAssocID="{81B00E7F-436F-49EE-90DF-E4ACD72364C5}" presName="parentLeftMargin" presStyleLbl="node1" presStyleIdx="0" presStyleCnt="3"/>
      <dgm:spPr/>
    </dgm:pt>
    <dgm:pt modelId="{7C818938-E157-422F-957C-E988DA2CA75D}" type="pres">
      <dgm:prSet presAssocID="{81B00E7F-436F-49EE-90DF-E4ACD72364C5}" presName="parentText" presStyleLbl="node1" presStyleIdx="1" presStyleCnt="3" custScaleY="32277" custLinFactNeighborX="2218" custLinFactNeighborY="-2023">
        <dgm:presLayoutVars>
          <dgm:chMax val="0"/>
          <dgm:bulletEnabled val="1"/>
        </dgm:presLayoutVars>
      </dgm:prSet>
      <dgm:spPr/>
    </dgm:pt>
    <dgm:pt modelId="{89905F40-570E-4AB1-8703-379E6065258C}" type="pres">
      <dgm:prSet presAssocID="{81B00E7F-436F-49EE-90DF-E4ACD72364C5}" presName="negativeSpace" presStyleCnt="0"/>
      <dgm:spPr/>
    </dgm:pt>
    <dgm:pt modelId="{FEBBB34B-E3A0-45A3-9629-1D2D2A395478}" type="pres">
      <dgm:prSet presAssocID="{81B00E7F-436F-49EE-90DF-E4ACD72364C5}" presName="childText" presStyleLbl="conFgAcc1" presStyleIdx="1" presStyleCnt="3" custScaleY="72088" custLinFactY="6273" custLinFactNeighborX="1361" custLinFactNeighborY="100000">
        <dgm:presLayoutVars>
          <dgm:bulletEnabled val="1"/>
        </dgm:presLayoutVars>
      </dgm:prSet>
      <dgm:spPr/>
    </dgm:pt>
    <dgm:pt modelId="{7608154E-395C-444C-B95C-23E5C8B4CC42}" type="pres">
      <dgm:prSet presAssocID="{41C515F7-1C40-4C10-B81C-1014E95A2077}" presName="spaceBetweenRectangles" presStyleCnt="0"/>
      <dgm:spPr/>
    </dgm:pt>
    <dgm:pt modelId="{B8251723-F0A5-4C04-A82A-2602F9858A9C}" type="pres">
      <dgm:prSet presAssocID="{00A3DD52-3B40-41A8-9C59-3D19DA721F5B}" presName="parentLin" presStyleCnt="0"/>
      <dgm:spPr/>
    </dgm:pt>
    <dgm:pt modelId="{26B4324B-E16D-40D1-984D-3CE63EAFF996}" type="pres">
      <dgm:prSet presAssocID="{00A3DD52-3B40-41A8-9C59-3D19DA721F5B}" presName="parentLeftMargin" presStyleLbl="node1" presStyleIdx="1" presStyleCnt="3"/>
      <dgm:spPr/>
    </dgm:pt>
    <dgm:pt modelId="{52EBA107-2EAE-4AA7-81E7-2B54F034EA08}" type="pres">
      <dgm:prSet presAssocID="{00A3DD52-3B40-41A8-9C59-3D19DA721F5B}" presName="parentText" presStyleLbl="node1" presStyleIdx="2" presStyleCnt="3" custScaleY="31831" custLinFactNeighborX="-16532" custLinFactNeighborY="11384">
        <dgm:presLayoutVars>
          <dgm:chMax val="0"/>
          <dgm:bulletEnabled val="1"/>
        </dgm:presLayoutVars>
      </dgm:prSet>
      <dgm:spPr/>
    </dgm:pt>
    <dgm:pt modelId="{D963BC43-9256-4ED6-8D7D-9FD11447A18D}" type="pres">
      <dgm:prSet presAssocID="{00A3DD52-3B40-41A8-9C59-3D19DA721F5B}" presName="negativeSpace" presStyleCnt="0"/>
      <dgm:spPr/>
    </dgm:pt>
    <dgm:pt modelId="{8E98CA5D-6B56-4E4F-BB28-0A53C4D4015B}" type="pres">
      <dgm:prSet presAssocID="{00A3DD52-3B40-41A8-9C59-3D19DA721F5B}" presName="childText" presStyleLbl="conFgAcc1" presStyleIdx="2" presStyleCnt="3" custScaleY="70070" custLinFactNeighborX="-3327" custLinFactNeighborY="70771">
        <dgm:presLayoutVars>
          <dgm:bulletEnabled val="1"/>
        </dgm:presLayoutVars>
      </dgm:prSet>
      <dgm:spPr/>
    </dgm:pt>
  </dgm:ptLst>
  <dgm:cxnLst>
    <dgm:cxn modelId="{B0431019-BFEE-40DA-99DE-F80CBFECA76E}" srcId="{53349175-AC4A-4E91-81EA-FA376BC05398}" destId="{F80D61A3-FC75-40F1-8788-F5BAEF21BD14}" srcOrd="0" destOrd="0" parTransId="{FDEBA513-EF04-49D0-A20A-1EC7D43ADEA4}" sibTransId="{5715AEB4-7367-4948-AE99-8103AE5EB854}"/>
    <dgm:cxn modelId="{F53C4143-B688-4985-90F7-06DC585DE2AE}" type="presOf" srcId="{F80D61A3-FC75-40F1-8788-F5BAEF21BD14}" destId="{696978FD-C079-489D-B5AD-37560A06A64B}" srcOrd="1" destOrd="0" presId="urn:microsoft.com/office/officeart/2005/8/layout/list1"/>
    <dgm:cxn modelId="{790BE643-677F-4674-8990-BA121F2DF2D7}" type="presOf" srcId="{53349175-AC4A-4E91-81EA-FA376BC05398}" destId="{F26A74D8-187A-467B-BB79-A0A4288C4C96}" srcOrd="0" destOrd="0" presId="urn:microsoft.com/office/officeart/2005/8/layout/list1"/>
    <dgm:cxn modelId="{4DA8EB63-DAD8-4B30-96CA-D0EF6C02342B}" type="presOf" srcId="{00A3DD52-3B40-41A8-9C59-3D19DA721F5B}" destId="{26B4324B-E16D-40D1-984D-3CE63EAFF996}" srcOrd="0" destOrd="0" presId="urn:microsoft.com/office/officeart/2005/8/layout/list1"/>
    <dgm:cxn modelId="{38105854-8E95-4956-A59E-228696EA5C9F}" type="presOf" srcId="{81B00E7F-436F-49EE-90DF-E4ACD72364C5}" destId="{7C818938-E157-422F-957C-E988DA2CA75D}" srcOrd="1" destOrd="0" presId="urn:microsoft.com/office/officeart/2005/8/layout/list1"/>
    <dgm:cxn modelId="{2FA7F97A-C09E-43A9-BF16-A3974B8E6103}" type="presOf" srcId="{F80D61A3-FC75-40F1-8788-F5BAEF21BD14}" destId="{FDD6B7DF-0CC5-4437-B4A8-BF77CF573B11}" srcOrd="0" destOrd="0" presId="urn:microsoft.com/office/officeart/2005/8/layout/list1"/>
    <dgm:cxn modelId="{12219484-200C-4A06-BC58-2245D8DCBF5A}" type="presOf" srcId="{00A3DD52-3B40-41A8-9C59-3D19DA721F5B}" destId="{52EBA107-2EAE-4AA7-81E7-2B54F034EA08}" srcOrd="1" destOrd="0" presId="urn:microsoft.com/office/officeart/2005/8/layout/list1"/>
    <dgm:cxn modelId="{E0939CDC-240B-4596-95D0-A3E204D10DB5}" type="presOf" srcId="{81B00E7F-436F-49EE-90DF-E4ACD72364C5}" destId="{05CC59F8-9466-47AB-801D-6390EA354790}" srcOrd="0" destOrd="0" presId="urn:microsoft.com/office/officeart/2005/8/layout/list1"/>
    <dgm:cxn modelId="{A9EB11E1-B467-4554-9D09-8ED813D2EC57}" srcId="{53349175-AC4A-4E91-81EA-FA376BC05398}" destId="{00A3DD52-3B40-41A8-9C59-3D19DA721F5B}" srcOrd="2" destOrd="0" parTransId="{7AC01763-A489-4176-B1CA-758EB8CA9A59}" sibTransId="{7223271C-2457-47AD-83B1-05553DA2D5A9}"/>
    <dgm:cxn modelId="{F804B0FD-0B69-4B4E-84E5-DC16843110F8}" srcId="{53349175-AC4A-4E91-81EA-FA376BC05398}" destId="{81B00E7F-436F-49EE-90DF-E4ACD72364C5}" srcOrd="1" destOrd="0" parTransId="{5095B546-BF56-476F-A7C3-8833E7019918}" sibTransId="{41C515F7-1C40-4C10-B81C-1014E95A2077}"/>
    <dgm:cxn modelId="{A96E8008-D7AE-408D-980B-55A01E87F512}" type="presParOf" srcId="{F26A74D8-187A-467B-BB79-A0A4288C4C96}" destId="{5FAA7907-DBB5-428C-9925-F7B505C345F7}" srcOrd="0" destOrd="0" presId="urn:microsoft.com/office/officeart/2005/8/layout/list1"/>
    <dgm:cxn modelId="{09A98CBC-A161-48A2-BAC1-747167B9D011}" type="presParOf" srcId="{5FAA7907-DBB5-428C-9925-F7B505C345F7}" destId="{FDD6B7DF-0CC5-4437-B4A8-BF77CF573B11}" srcOrd="0" destOrd="0" presId="urn:microsoft.com/office/officeart/2005/8/layout/list1"/>
    <dgm:cxn modelId="{B2534D2B-7394-4CA5-B58E-E424D04CEB51}" type="presParOf" srcId="{5FAA7907-DBB5-428C-9925-F7B505C345F7}" destId="{696978FD-C079-489D-B5AD-37560A06A64B}" srcOrd="1" destOrd="0" presId="urn:microsoft.com/office/officeart/2005/8/layout/list1"/>
    <dgm:cxn modelId="{F5338E79-5E75-4062-9A63-6AC194727AFB}" type="presParOf" srcId="{F26A74D8-187A-467B-BB79-A0A4288C4C96}" destId="{649A1E7C-C26D-4CA6-B47F-C19BB8F98905}" srcOrd="1" destOrd="0" presId="urn:microsoft.com/office/officeart/2005/8/layout/list1"/>
    <dgm:cxn modelId="{1D8D3C43-3E72-4B5F-B73F-FBF93A98420C}" type="presParOf" srcId="{F26A74D8-187A-467B-BB79-A0A4288C4C96}" destId="{913358AB-FE35-4B3D-861C-AD3354ACDCA7}" srcOrd="2" destOrd="0" presId="urn:microsoft.com/office/officeart/2005/8/layout/list1"/>
    <dgm:cxn modelId="{FFC9BDB5-B09F-40ED-A171-0EC1D9DBF641}" type="presParOf" srcId="{F26A74D8-187A-467B-BB79-A0A4288C4C96}" destId="{34412B75-2670-4D7C-B561-978456F618C6}" srcOrd="3" destOrd="0" presId="urn:microsoft.com/office/officeart/2005/8/layout/list1"/>
    <dgm:cxn modelId="{F21A7CCC-1A14-4969-AACD-0240B4C4C942}" type="presParOf" srcId="{F26A74D8-187A-467B-BB79-A0A4288C4C96}" destId="{33281DDE-3DBE-4ED9-ADE5-8D89016039B3}" srcOrd="4" destOrd="0" presId="urn:microsoft.com/office/officeart/2005/8/layout/list1"/>
    <dgm:cxn modelId="{32BAEB5D-168D-48D3-8B14-C5A8547E497F}" type="presParOf" srcId="{33281DDE-3DBE-4ED9-ADE5-8D89016039B3}" destId="{05CC59F8-9466-47AB-801D-6390EA354790}" srcOrd="0" destOrd="0" presId="urn:microsoft.com/office/officeart/2005/8/layout/list1"/>
    <dgm:cxn modelId="{15486CDB-8687-46EC-94DB-2CFA14D78008}" type="presParOf" srcId="{33281DDE-3DBE-4ED9-ADE5-8D89016039B3}" destId="{7C818938-E157-422F-957C-E988DA2CA75D}" srcOrd="1" destOrd="0" presId="urn:microsoft.com/office/officeart/2005/8/layout/list1"/>
    <dgm:cxn modelId="{0296E2D0-FF14-4FAB-A810-576A29F77018}" type="presParOf" srcId="{F26A74D8-187A-467B-BB79-A0A4288C4C96}" destId="{89905F40-570E-4AB1-8703-379E6065258C}" srcOrd="5" destOrd="0" presId="urn:microsoft.com/office/officeart/2005/8/layout/list1"/>
    <dgm:cxn modelId="{A5C9C225-1E75-49C3-95F1-9C5740719829}" type="presParOf" srcId="{F26A74D8-187A-467B-BB79-A0A4288C4C96}" destId="{FEBBB34B-E3A0-45A3-9629-1D2D2A395478}" srcOrd="6" destOrd="0" presId="urn:microsoft.com/office/officeart/2005/8/layout/list1"/>
    <dgm:cxn modelId="{B9AAED45-1646-4E98-BC11-96353FD86998}" type="presParOf" srcId="{F26A74D8-187A-467B-BB79-A0A4288C4C96}" destId="{7608154E-395C-444C-B95C-23E5C8B4CC42}" srcOrd="7" destOrd="0" presId="urn:microsoft.com/office/officeart/2005/8/layout/list1"/>
    <dgm:cxn modelId="{A6617274-ED15-4E84-B54B-E7F2C475E419}" type="presParOf" srcId="{F26A74D8-187A-467B-BB79-A0A4288C4C96}" destId="{B8251723-F0A5-4C04-A82A-2602F9858A9C}" srcOrd="8" destOrd="0" presId="urn:microsoft.com/office/officeart/2005/8/layout/list1"/>
    <dgm:cxn modelId="{A8168E0A-6081-4D82-ABD3-39BEC57E26A6}" type="presParOf" srcId="{B8251723-F0A5-4C04-A82A-2602F9858A9C}" destId="{26B4324B-E16D-40D1-984D-3CE63EAFF996}" srcOrd="0" destOrd="0" presId="urn:microsoft.com/office/officeart/2005/8/layout/list1"/>
    <dgm:cxn modelId="{C15B2B3A-C3B3-4F1E-A698-6219D3966967}" type="presParOf" srcId="{B8251723-F0A5-4C04-A82A-2602F9858A9C}" destId="{52EBA107-2EAE-4AA7-81E7-2B54F034EA08}" srcOrd="1" destOrd="0" presId="urn:microsoft.com/office/officeart/2005/8/layout/list1"/>
    <dgm:cxn modelId="{9153F5C4-3848-4D5F-AB5C-8AE39D1AD217}" type="presParOf" srcId="{F26A74D8-187A-467B-BB79-A0A4288C4C96}" destId="{D963BC43-9256-4ED6-8D7D-9FD11447A18D}" srcOrd="9" destOrd="0" presId="urn:microsoft.com/office/officeart/2005/8/layout/list1"/>
    <dgm:cxn modelId="{6D3B6AA3-B959-4EE9-A274-79B43F1F9D9C}" type="presParOf" srcId="{F26A74D8-187A-467B-BB79-A0A4288C4C96}" destId="{8E98CA5D-6B56-4E4F-BB28-0A53C4D401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F29B1-6B8B-4539-8838-708FA275562D}" type="doc">
      <dgm:prSet loTypeId="urn:microsoft.com/office/officeart/2005/8/layout/StepDown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6122C31-C96F-48F6-A544-16CAF386DEF2}">
      <dgm:prSet phldrT="[Text]"/>
      <dgm:spPr/>
      <dgm:t>
        <a:bodyPr/>
        <a:lstStyle/>
        <a:p>
          <a:r>
            <a:rPr lang="en-IN" dirty="0"/>
            <a:t>Step 1</a:t>
          </a:r>
        </a:p>
      </dgm:t>
    </dgm:pt>
    <dgm:pt modelId="{ECA6F2DA-2062-4DCF-8663-53B56AB2E448}" type="parTrans" cxnId="{95B55BC6-3DA7-4168-BD5F-A2AC63C296D1}">
      <dgm:prSet/>
      <dgm:spPr/>
      <dgm:t>
        <a:bodyPr/>
        <a:lstStyle/>
        <a:p>
          <a:endParaRPr lang="en-IN"/>
        </a:p>
      </dgm:t>
    </dgm:pt>
    <dgm:pt modelId="{8A43E6AB-A342-4B23-A618-25BACCFB96FB}" type="sibTrans" cxnId="{95B55BC6-3DA7-4168-BD5F-A2AC63C296D1}">
      <dgm:prSet/>
      <dgm:spPr/>
      <dgm:t>
        <a:bodyPr/>
        <a:lstStyle/>
        <a:p>
          <a:endParaRPr lang="en-IN"/>
        </a:p>
      </dgm:t>
    </dgm:pt>
    <dgm:pt modelId="{41F43A2E-4FEA-4C83-837A-A4F54C7197F4}">
      <dgm:prSet phldrT="[Text]"/>
      <dgm:spPr/>
      <dgm:t>
        <a:bodyPr/>
        <a:lstStyle/>
        <a:p>
          <a:endParaRPr lang="en-IN" dirty="0"/>
        </a:p>
      </dgm:t>
    </dgm:pt>
    <dgm:pt modelId="{CF3FA54C-4C06-42AD-97F1-B21F4577E358}" type="parTrans" cxnId="{3F3CEEA4-4984-49D2-925D-B361555F5820}">
      <dgm:prSet/>
      <dgm:spPr/>
      <dgm:t>
        <a:bodyPr/>
        <a:lstStyle/>
        <a:p>
          <a:endParaRPr lang="en-IN"/>
        </a:p>
      </dgm:t>
    </dgm:pt>
    <dgm:pt modelId="{9BDB6AFC-03B7-4FDC-9119-FFB0BABD9D21}" type="sibTrans" cxnId="{3F3CEEA4-4984-49D2-925D-B361555F5820}">
      <dgm:prSet/>
      <dgm:spPr/>
      <dgm:t>
        <a:bodyPr/>
        <a:lstStyle/>
        <a:p>
          <a:endParaRPr lang="en-IN"/>
        </a:p>
      </dgm:t>
    </dgm:pt>
    <dgm:pt modelId="{736C7B0A-5E56-4F0A-A40C-AA9545642888}">
      <dgm:prSet phldrT="[Text]"/>
      <dgm:spPr/>
      <dgm:t>
        <a:bodyPr/>
        <a:lstStyle/>
        <a:p>
          <a:r>
            <a:rPr lang="en-IN" dirty="0"/>
            <a:t>Step 3</a:t>
          </a:r>
        </a:p>
      </dgm:t>
    </dgm:pt>
    <dgm:pt modelId="{06A0F132-A199-40B5-BF8E-9FE999A2A1D7}" type="parTrans" cxnId="{2A986E17-810F-42F1-AD6B-BB04A547F9A5}">
      <dgm:prSet/>
      <dgm:spPr/>
      <dgm:t>
        <a:bodyPr/>
        <a:lstStyle/>
        <a:p>
          <a:endParaRPr lang="en-IN"/>
        </a:p>
      </dgm:t>
    </dgm:pt>
    <dgm:pt modelId="{4EF3963D-8113-44C4-8D92-CB5F02EA6508}" type="sibTrans" cxnId="{2A986E17-810F-42F1-AD6B-BB04A547F9A5}">
      <dgm:prSet/>
      <dgm:spPr/>
      <dgm:t>
        <a:bodyPr/>
        <a:lstStyle/>
        <a:p>
          <a:endParaRPr lang="en-IN"/>
        </a:p>
      </dgm:t>
    </dgm:pt>
    <dgm:pt modelId="{65830DDB-0B25-44AF-A41D-F92E9CD06B8A}">
      <dgm:prSet/>
      <dgm:spPr/>
      <dgm:t>
        <a:bodyPr/>
        <a:lstStyle/>
        <a:p>
          <a:r>
            <a:rPr lang="en-IN" dirty="0"/>
            <a:t>Step 4</a:t>
          </a:r>
        </a:p>
      </dgm:t>
    </dgm:pt>
    <dgm:pt modelId="{F08FF1DA-AA60-41AF-A427-5B00576A98A5}" type="parTrans" cxnId="{4F15027C-4D05-4B30-8B0D-CED579205B98}">
      <dgm:prSet/>
      <dgm:spPr/>
      <dgm:t>
        <a:bodyPr/>
        <a:lstStyle/>
        <a:p>
          <a:endParaRPr lang="en-IN"/>
        </a:p>
      </dgm:t>
    </dgm:pt>
    <dgm:pt modelId="{9BAC2537-7AC0-4ACC-8292-B4D1BABBC33A}" type="sibTrans" cxnId="{4F15027C-4D05-4B30-8B0D-CED579205B98}">
      <dgm:prSet/>
      <dgm:spPr/>
      <dgm:t>
        <a:bodyPr/>
        <a:lstStyle/>
        <a:p>
          <a:endParaRPr lang="en-IN"/>
        </a:p>
      </dgm:t>
    </dgm:pt>
    <dgm:pt modelId="{59B1E267-DB9D-4A5D-9B1E-F52C60A281D8}">
      <dgm:prSet/>
      <dgm:spPr/>
      <dgm:t>
        <a:bodyPr/>
        <a:lstStyle/>
        <a:p>
          <a:r>
            <a:rPr lang="en-IN" dirty="0"/>
            <a:t>Step 5</a:t>
          </a:r>
        </a:p>
      </dgm:t>
    </dgm:pt>
    <dgm:pt modelId="{653EE6E4-10CF-4FB4-A31F-D0E6471FD366}" type="parTrans" cxnId="{49B135BC-D230-403B-BE6A-9A8F518F9C62}">
      <dgm:prSet/>
      <dgm:spPr/>
      <dgm:t>
        <a:bodyPr/>
        <a:lstStyle/>
        <a:p>
          <a:endParaRPr lang="en-IN"/>
        </a:p>
      </dgm:t>
    </dgm:pt>
    <dgm:pt modelId="{0580D19F-01D9-4A4C-A825-735968470852}" type="sibTrans" cxnId="{49B135BC-D230-403B-BE6A-9A8F518F9C62}">
      <dgm:prSet/>
      <dgm:spPr/>
      <dgm:t>
        <a:bodyPr/>
        <a:lstStyle/>
        <a:p>
          <a:endParaRPr lang="en-IN"/>
        </a:p>
      </dgm:t>
    </dgm:pt>
    <dgm:pt modelId="{580BE60F-BA3F-4B05-ADB4-C3D94D3F2FB1}">
      <dgm:prSet phldrT="[Text]"/>
      <dgm:spPr/>
      <dgm:t>
        <a:bodyPr/>
        <a:lstStyle/>
        <a:p>
          <a:r>
            <a:rPr lang="en-IN" dirty="0"/>
            <a:t>Step 2</a:t>
          </a:r>
        </a:p>
      </dgm:t>
    </dgm:pt>
    <dgm:pt modelId="{7F98C059-D186-450B-8CA9-D3281BEDA742}" type="sibTrans" cxnId="{52D0CCA7-D606-4FA5-A461-3ABC94A4B968}">
      <dgm:prSet/>
      <dgm:spPr/>
      <dgm:t>
        <a:bodyPr/>
        <a:lstStyle/>
        <a:p>
          <a:endParaRPr lang="en-IN"/>
        </a:p>
      </dgm:t>
    </dgm:pt>
    <dgm:pt modelId="{A94604BB-A89E-49F2-B73D-F7326ADE21EC}" type="parTrans" cxnId="{52D0CCA7-D606-4FA5-A461-3ABC94A4B968}">
      <dgm:prSet/>
      <dgm:spPr/>
      <dgm:t>
        <a:bodyPr/>
        <a:lstStyle/>
        <a:p>
          <a:endParaRPr lang="en-IN"/>
        </a:p>
      </dgm:t>
    </dgm:pt>
    <dgm:pt modelId="{CA007593-5080-48C1-A06A-70455F5A1F0E}" type="pres">
      <dgm:prSet presAssocID="{673F29B1-6B8B-4539-8838-708FA275562D}" presName="rootnode" presStyleCnt="0">
        <dgm:presLayoutVars>
          <dgm:chMax/>
          <dgm:chPref/>
          <dgm:dir/>
          <dgm:animLvl val="lvl"/>
        </dgm:presLayoutVars>
      </dgm:prSet>
      <dgm:spPr/>
    </dgm:pt>
    <dgm:pt modelId="{8879B024-B5D7-48FC-AF0D-AD3E0A12A364}" type="pres">
      <dgm:prSet presAssocID="{96122C31-C96F-48F6-A544-16CAF386DEF2}" presName="composite" presStyleCnt="0"/>
      <dgm:spPr/>
    </dgm:pt>
    <dgm:pt modelId="{E111BAD7-840A-46E0-B9B9-362673CC0CB9}" type="pres">
      <dgm:prSet presAssocID="{96122C31-C96F-48F6-A544-16CAF386DEF2}" presName="bentUpArrow1" presStyleLbl="alignImgPlace1" presStyleIdx="0" presStyleCnt="4"/>
      <dgm:spPr/>
    </dgm:pt>
    <dgm:pt modelId="{CBE1AA83-2FED-4F6A-AB79-852F129A1567}" type="pres">
      <dgm:prSet presAssocID="{96122C31-C96F-48F6-A544-16CAF386DEF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92492C4-9177-436E-A56A-4CE4B8FEB09C}" type="pres">
      <dgm:prSet presAssocID="{96122C31-C96F-48F6-A544-16CAF386DEF2}" presName="ChildText" presStyleLbl="revTx" presStyleIdx="0" presStyleCnt="4" custLinFactX="209790" custLinFactNeighborX="300000" custLinFactNeighborY="33406">
        <dgm:presLayoutVars>
          <dgm:chMax val="0"/>
          <dgm:chPref val="0"/>
          <dgm:bulletEnabled val="1"/>
        </dgm:presLayoutVars>
      </dgm:prSet>
      <dgm:spPr/>
    </dgm:pt>
    <dgm:pt modelId="{93DE3441-6EBE-4C7F-A6D8-28D4DE4F8553}" type="pres">
      <dgm:prSet presAssocID="{8A43E6AB-A342-4B23-A618-25BACCFB96FB}" presName="sibTrans" presStyleCnt="0"/>
      <dgm:spPr/>
    </dgm:pt>
    <dgm:pt modelId="{DF144C1D-20C9-4971-90A8-0D236DC0F3A1}" type="pres">
      <dgm:prSet presAssocID="{580BE60F-BA3F-4B05-ADB4-C3D94D3F2FB1}" presName="composite" presStyleCnt="0"/>
      <dgm:spPr/>
    </dgm:pt>
    <dgm:pt modelId="{61ED41FB-BF6B-4741-8A63-97C9D3299E0B}" type="pres">
      <dgm:prSet presAssocID="{580BE60F-BA3F-4B05-ADB4-C3D94D3F2FB1}" presName="bentUpArrow1" presStyleLbl="alignImgPlace1" presStyleIdx="1" presStyleCnt="4"/>
      <dgm:spPr/>
    </dgm:pt>
    <dgm:pt modelId="{54E774C2-800D-477D-B81E-7000E6BD537E}" type="pres">
      <dgm:prSet presAssocID="{580BE60F-BA3F-4B05-ADB4-C3D94D3F2F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F6A00B6-49BF-4C39-B3F2-437E3A49ABA0}" type="pres">
      <dgm:prSet presAssocID="{580BE60F-BA3F-4B05-ADB4-C3D94D3F2F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180B61C-AAA1-41C7-A886-D9992E03896D}" type="pres">
      <dgm:prSet presAssocID="{7F98C059-D186-450B-8CA9-D3281BEDA742}" presName="sibTrans" presStyleCnt="0"/>
      <dgm:spPr/>
    </dgm:pt>
    <dgm:pt modelId="{7304C3AF-1AC5-4BE6-A5A2-5A5D81CEFC9B}" type="pres">
      <dgm:prSet presAssocID="{736C7B0A-5E56-4F0A-A40C-AA9545642888}" presName="composite" presStyleCnt="0"/>
      <dgm:spPr/>
    </dgm:pt>
    <dgm:pt modelId="{9C7A03B2-178E-4F23-B73A-FC3665585FA3}" type="pres">
      <dgm:prSet presAssocID="{736C7B0A-5E56-4F0A-A40C-AA9545642888}" presName="bentUpArrow1" presStyleLbl="alignImgPlace1" presStyleIdx="2" presStyleCnt="4"/>
      <dgm:spPr/>
    </dgm:pt>
    <dgm:pt modelId="{D0932720-F5D9-48AE-8142-A788AD45BE06}" type="pres">
      <dgm:prSet presAssocID="{736C7B0A-5E56-4F0A-A40C-AA9545642888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DBD90B4F-4D72-4067-B258-440096AC2C66}" type="pres">
      <dgm:prSet presAssocID="{736C7B0A-5E56-4F0A-A40C-AA954564288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99594EA-BE96-4053-8FBA-72EEBA986DC5}" type="pres">
      <dgm:prSet presAssocID="{4EF3963D-8113-44C4-8D92-CB5F02EA6508}" presName="sibTrans" presStyleCnt="0"/>
      <dgm:spPr/>
    </dgm:pt>
    <dgm:pt modelId="{F368E51B-8260-4411-9EB3-154905FB5CB1}" type="pres">
      <dgm:prSet presAssocID="{65830DDB-0B25-44AF-A41D-F92E9CD06B8A}" presName="composite" presStyleCnt="0"/>
      <dgm:spPr/>
    </dgm:pt>
    <dgm:pt modelId="{475E6ED9-FDB2-4C8C-8D3B-1C2E19A7331F}" type="pres">
      <dgm:prSet presAssocID="{65830DDB-0B25-44AF-A41D-F92E9CD06B8A}" presName="bentUpArrow1" presStyleLbl="alignImgPlace1" presStyleIdx="3" presStyleCnt="4"/>
      <dgm:spPr/>
    </dgm:pt>
    <dgm:pt modelId="{1C1053BD-9BC3-4D39-B088-C5E974C02AAB}" type="pres">
      <dgm:prSet presAssocID="{65830DDB-0B25-44AF-A41D-F92E9CD06B8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4EF25FE-B8B4-4CCC-B59A-4BC5252A88CA}" type="pres">
      <dgm:prSet presAssocID="{65830DDB-0B25-44AF-A41D-F92E9CD06B8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C71F13C-7E74-44EE-81C3-917DEF562F8B}" type="pres">
      <dgm:prSet presAssocID="{9BAC2537-7AC0-4ACC-8292-B4D1BABBC33A}" presName="sibTrans" presStyleCnt="0"/>
      <dgm:spPr/>
    </dgm:pt>
    <dgm:pt modelId="{D2CC848C-C5EE-4CAB-A5F3-1C8D6B686309}" type="pres">
      <dgm:prSet presAssocID="{59B1E267-DB9D-4A5D-9B1E-F52C60A281D8}" presName="composite" presStyleCnt="0"/>
      <dgm:spPr/>
    </dgm:pt>
    <dgm:pt modelId="{D06A1FEE-FBF3-4BDF-BAA3-F83B51AB51C8}" type="pres">
      <dgm:prSet presAssocID="{59B1E267-DB9D-4A5D-9B1E-F52C60A281D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5774000-3671-48DA-B62A-AA6886CB0590}" type="presOf" srcId="{673F29B1-6B8B-4539-8838-708FA275562D}" destId="{CA007593-5080-48C1-A06A-70455F5A1F0E}" srcOrd="0" destOrd="0" presId="urn:microsoft.com/office/officeart/2005/8/layout/StepDownProcess"/>
    <dgm:cxn modelId="{2A986E17-810F-42F1-AD6B-BB04A547F9A5}" srcId="{673F29B1-6B8B-4539-8838-708FA275562D}" destId="{736C7B0A-5E56-4F0A-A40C-AA9545642888}" srcOrd="2" destOrd="0" parTransId="{06A0F132-A199-40B5-BF8E-9FE999A2A1D7}" sibTransId="{4EF3963D-8113-44C4-8D92-CB5F02EA6508}"/>
    <dgm:cxn modelId="{3801CB1A-A90F-4E59-9A9F-AA7D9A4A9F34}" type="presOf" srcId="{96122C31-C96F-48F6-A544-16CAF386DEF2}" destId="{CBE1AA83-2FED-4F6A-AB79-852F129A1567}" srcOrd="0" destOrd="0" presId="urn:microsoft.com/office/officeart/2005/8/layout/StepDownProcess"/>
    <dgm:cxn modelId="{19E9C029-BC56-45E0-888C-39D8B95FB229}" type="presOf" srcId="{41F43A2E-4FEA-4C83-837A-A4F54C7197F4}" destId="{3F6A00B6-49BF-4C39-B3F2-437E3A49ABA0}" srcOrd="0" destOrd="0" presId="urn:microsoft.com/office/officeart/2005/8/layout/StepDownProcess"/>
    <dgm:cxn modelId="{B3A1DC67-A791-48E2-9E2B-BEACEF5C190E}" type="presOf" srcId="{736C7B0A-5E56-4F0A-A40C-AA9545642888}" destId="{D0932720-F5D9-48AE-8142-A788AD45BE06}" srcOrd="0" destOrd="0" presId="urn:microsoft.com/office/officeart/2005/8/layout/StepDownProcess"/>
    <dgm:cxn modelId="{CD1FE56D-C0FC-4CA0-8939-2A25BBC1434F}" type="presOf" srcId="{65830DDB-0B25-44AF-A41D-F92E9CD06B8A}" destId="{1C1053BD-9BC3-4D39-B088-C5E974C02AAB}" srcOrd="0" destOrd="0" presId="urn:microsoft.com/office/officeart/2005/8/layout/StepDownProcess"/>
    <dgm:cxn modelId="{E973EE58-C2C0-4A59-84DA-DF4D8B32BA20}" type="presOf" srcId="{59B1E267-DB9D-4A5D-9B1E-F52C60A281D8}" destId="{D06A1FEE-FBF3-4BDF-BAA3-F83B51AB51C8}" srcOrd="0" destOrd="0" presId="urn:microsoft.com/office/officeart/2005/8/layout/StepDownProcess"/>
    <dgm:cxn modelId="{4F15027C-4D05-4B30-8B0D-CED579205B98}" srcId="{673F29B1-6B8B-4539-8838-708FA275562D}" destId="{65830DDB-0B25-44AF-A41D-F92E9CD06B8A}" srcOrd="3" destOrd="0" parTransId="{F08FF1DA-AA60-41AF-A427-5B00576A98A5}" sibTransId="{9BAC2537-7AC0-4ACC-8292-B4D1BABBC33A}"/>
    <dgm:cxn modelId="{43D92D89-564E-4330-92D0-63C90FB40899}" type="presOf" srcId="{580BE60F-BA3F-4B05-ADB4-C3D94D3F2FB1}" destId="{54E774C2-800D-477D-B81E-7000E6BD537E}" srcOrd="0" destOrd="0" presId="urn:microsoft.com/office/officeart/2005/8/layout/StepDownProcess"/>
    <dgm:cxn modelId="{3F3CEEA4-4984-49D2-925D-B361555F5820}" srcId="{580BE60F-BA3F-4B05-ADB4-C3D94D3F2FB1}" destId="{41F43A2E-4FEA-4C83-837A-A4F54C7197F4}" srcOrd="0" destOrd="0" parTransId="{CF3FA54C-4C06-42AD-97F1-B21F4577E358}" sibTransId="{9BDB6AFC-03B7-4FDC-9119-FFB0BABD9D21}"/>
    <dgm:cxn modelId="{52D0CCA7-D606-4FA5-A461-3ABC94A4B968}" srcId="{673F29B1-6B8B-4539-8838-708FA275562D}" destId="{580BE60F-BA3F-4B05-ADB4-C3D94D3F2FB1}" srcOrd="1" destOrd="0" parTransId="{A94604BB-A89E-49F2-B73D-F7326ADE21EC}" sibTransId="{7F98C059-D186-450B-8CA9-D3281BEDA742}"/>
    <dgm:cxn modelId="{49B135BC-D230-403B-BE6A-9A8F518F9C62}" srcId="{673F29B1-6B8B-4539-8838-708FA275562D}" destId="{59B1E267-DB9D-4A5D-9B1E-F52C60A281D8}" srcOrd="4" destOrd="0" parTransId="{653EE6E4-10CF-4FB4-A31F-D0E6471FD366}" sibTransId="{0580D19F-01D9-4A4C-A825-735968470852}"/>
    <dgm:cxn modelId="{95B55BC6-3DA7-4168-BD5F-A2AC63C296D1}" srcId="{673F29B1-6B8B-4539-8838-708FA275562D}" destId="{96122C31-C96F-48F6-A544-16CAF386DEF2}" srcOrd="0" destOrd="0" parTransId="{ECA6F2DA-2062-4DCF-8663-53B56AB2E448}" sibTransId="{8A43E6AB-A342-4B23-A618-25BACCFB96FB}"/>
    <dgm:cxn modelId="{B46B2887-38EC-48D5-8C75-8681C85989F2}" type="presParOf" srcId="{CA007593-5080-48C1-A06A-70455F5A1F0E}" destId="{8879B024-B5D7-48FC-AF0D-AD3E0A12A364}" srcOrd="0" destOrd="0" presId="urn:microsoft.com/office/officeart/2005/8/layout/StepDownProcess"/>
    <dgm:cxn modelId="{026AD490-7E6D-4AE7-BA7C-F6637E8D5732}" type="presParOf" srcId="{8879B024-B5D7-48FC-AF0D-AD3E0A12A364}" destId="{E111BAD7-840A-46E0-B9B9-362673CC0CB9}" srcOrd="0" destOrd="0" presId="urn:microsoft.com/office/officeart/2005/8/layout/StepDownProcess"/>
    <dgm:cxn modelId="{F4FDC7D0-BDBD-4CC1-8097-859FDED6C609}" type="presParOf" srcId="{8879B024-B5D7-48FC-AF0D-AD3E0A12A364}" destId="{CBE1AA83-2FED-4F6A-AB79-852F129A1567}" srcOrd="1" destOrd="0" presId="urn:microsoft.com/office/officeart/2005/8/layout/StepDownProcess"/>
    <dgm:cxn modelId="{B490521D-2FD0-4757-8FDD-ED572015F8B8}" type="presParOf" srcId="{8879B024-B5D7-48FC-AF0D-AD3E0A12A364}" destId="{B92492C4-9177-436E-A56A-4CE4B8FEB09C}" srcOrd="2" destOrd="0" presId="urn:microsoft.com/office/officeart/2005/8/layout/StepDownProcess"/>
    <dgm:cxn modelId="{1AF5FE7A-E845-4514-A77D-BE4B1AC5B216}" type="presParOf" srcId="{CA007593-5080-48C1-A06A-70455F5A1F0E}" destId="{93DE3441-6EBE-4C7F-A6D8-28D4DE4F8553}" srcOrd="1" destOrd="0" presId="urn:microsoft.com/office/officeart/2005/8/layout/StepDownProcess"/>
    <dgm:cxn modelId="{CD4B4489-CEB8-4F56-8E5F-1D797164472B}" type="presParOf" srcId="{CA007593-5080-48C1-A06A-70455F5A1F0E}" destId="{DF144C1D-20C9-4971-90A8-0D236DC0F3A1}" srcOrd="2" destOrd="0" presId="urn:microsoft.com/office/officeart/2005/8/layout/StepDownProcess"/>
    <dgm:cxn modelId="{C2B5012A-74A5-46D3-8983-58ADABB2F732}" type="presParOf" srcId="{DF144C1D-20C9-4971-90A8-0D236DC0F3A1}" destId="{61ED41FB-BF6B-4741-8A63-97C9D3299E0B}" srcOrd="0" destOrd="0" presId="urn:microsoft.com/office/officeart/2005/8/layout/StepDownProcess"/>
    <dgm:cxn modelId="{3014614C-6A89-4EDB-93BB-D2814769C4B0}" type="presParOf" srcId="{DF144C1D-20C9-4971-90A8-0D236DC0F3A1}" destId="{54E774C2-800D-477D-B81E-7000E6BD537E}" srcOrd="1" destOrd="0" presId="urn:microsoft.com/office/officeart/2005/8/layout/StepDownProcess"/>
    <dgm:cxn modelId="{58DF437D-30DC-47EA-A07B-F365A2739094}" type="presParOf" srcId="{DF144C1D-20C9-4971-90A8-0D236DC0F3A1}" destId="{3F6A00B6-49BF-4C39-B3F2-437E3A49ABA0}" srcOrd="2" destOrd="0" presId="urn:microsoft.com/office/officeart/2005/8/layout/StepDownProcess"/>
    <dgm:cxn modelId="{7845BF00-2C4D-479E-84F9-F7624C15B853}" type="presParOf" srcId="{CA007593-5080-48C1-A06A-70455F5A1F0E}" destId="{8180B61C-AAA1-41C7-A886-D9992E03896D}" srcOrd="3" destOrd="0" presId="urn:microsoft.com/office/officeart/2005/8/layout/StepDownProcess"/>
    <dgm:cxn modelId="{66066875-557E-434B-8EAF-35976AC8EEA3}" type="presParOf" srcId="{CA007593-5080-48C1-A06A-70455F5A1F0E}" destId="{7304C3AF-1AC5-4BE6-A5A2-5A5D81CEFC9B}" srcOrd="4" destOrd="0" presId="urn:microsoft.com/office/officeart/2005/8/layout/StepDownProcess"/>
    <dgm:cxn modelId="{F9DA9B04-C732-4FB9-98B2-61EF1478452B}" type="presParOf" srcId="{7304C3AF-1AC5-4BE6-A5A2-5A5D81CEFC9B}" destId="{9C7A03B2-178E-4F23-B73A-FC3665585FA3}" srcOrd="0" destOrd="0" presId="urn:microsoft.com/office/officeart/2005/8/layout/StepDownProcess"/>
    <dgm:cxn modelId="{C2D81ECF-0EAF-45AD-A4CE-4CE504F70F55}" type="presParOf" srcId="{7304C3AF-1AC5-4BE6-A5A2-5A5D81CEFC9B}" destId="{D0932720-F5D9-48AE-8142-A788AD45BE06}" srcOrd="1" destOrd="0" presId="urn:microsoft.com/office/officeart/2005/8/layout/StepDownProcess"/>
    <dgm:cxn modelId="{17FB9E4B-0B68-4DBB-9862-D7516CAF61CF}" type="presParOf" srcId="{7304C3AF-1AC5-4BE6-A5A2-5A5D81CEFC9B}" destId="{DBD90B4F-4D72-4067-B258-440096AC2C66}" srcOrd="2" destOrd="0" presId="urn:microsoft.com/office/officeart/2005/8/layout/StepDownProcess"/>
    <dgm:cxn modelId="{3861C362-2A34-4418-850E-EA36904AEC78}" type="presParOf" srcId="{CA007593-5080-48C1-A06A-70455F5A1F0E}" destId="{E99594EA-BE96-4053-8FBA-72EEBA986DC5}" srcOrd="5" destOrd="0" presId="urn:microsoft.com/office/officeart/2005/8/layout/StepDownProcess"/>
    <dgm:cxn modelId="{5114C556-7A11-41F1-A404-3AC723B4748C}" type="presParOf" srcId="{CA007593-5080-48C1-A06A-70455F5A1F0E}" destId="{F368E51B-8260-4411-9EB3-154905FB5CB1}" srcOrd="6" destOrd="0" presId="urn:microsoft.com/office/officeart/2005/8/layout/StepDownProcess"/>
    <dgm:cxn modelId="{98766456-04AE-4028-B061-9CA7FE714243}" type="presParOf" srcId="{F368E51B-8260-4411-9EB3-154905FB5CB1}" destId="{475E6ED9-FDB2-4C8C-8D3B-1C2E19A7331F}" srcOrd="0" destOrd="0" presId="urn:microsoft.com/office/officeart/2005/8/layout/StepDownProcess"/>
    <dgm:cxn modelId="{6C2EB089-202E-4A18-9797-F78600BE569A}" type="presParOf" srcId="{F368E51B-8260-4411-9EB3-154905FB5CB1}" destId="{1C1053BD-9BC3-4D39-B088-C5E974C02AAB}" srcOrd="1" destOrd="0" presId="urn:microsoft.com/office/officeart/2005/8/layout/StepDownProcess"/>
    <dgm:cxn modelId="{E2CEAC9B-9957-421B-A8E7-110B83952E66}" type="presParOf" srcId="{F368E51B-8260-4411-9EB3-154905FB5CB1}" destId="{E4EF25FE-B8B4-4CCC-B59A-4BC5252A88CA}" srcOrd="2" destOrd="0" presId="urn:microsoft.com/office/officeart/2005/8/layout/StepDownProcess"/>
    <dgm:cxn modelId="{E5B732D6-4078-43D1-BB3E-87AAA3ED1687}" type="presParOf" srcId="{CA007593-5080-48C1-A06A-70455F5A1F0E}" destId="{AC71F13C-7E74-44EE-81C3-917DEF562F8B}" srcOrd="7" destOrd="0" presId="urn:microsoft.com/office/officeart/2005/8/layout/StepDownProcess"/>
    <dgm:cxn modelId="{D863F394-62C3-46F7-9361-69804FB688E4}" type="presParOf" srcId="{CA007593-5080-48C1-A06A-70455F5A1F0E}" destId="{D2CC848C-C5EE-4CAB-A5F3-1C8D6B686309}" srcOrd="8" destOrd="0" presId="urn:microsoft.com/office/officeart/2005/8/layout/StepDownProcess"/>
    <dgm:cxn modelId="{23686903-3B2E-45F3-94C2-9F0706830F94}" type="presParOf" srcId="{D2CC848C-C5EE-4CAB-A5F3-1C8D6B686309}" destId="{D06A1FEE-FBF3-4BDF-BAA3-F83B51AB51C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F29B1-6B8B-4539-8838-708FA275562D}" type="doc">
      <dgm:prSet loTypeId="urn:microsoft.com/office/officeart/2005/8/layout/StepDown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6122C31-C96F-48F6-A544-16CAF386DEF2}">
      <dgm:prSet phldrT="[Text]"/>
      <dgm:spPr/>
      <dgm:t>
        <a:bodyPr/>
        <a:lstStyle/>
        <a:p>
          <a:r>
            <a:rPr lang="en-IN" dirty="0"/>
            <a:t>Step 5</a:t>
          </a:r>
        </a:p>
      </dgm:t>
    </dgm:pt>
    <dgm:pt modelId="{ECA6F2DA-2062-4DCF-8663-53B56AB2E448}" type="parTrans" cxnId="{95B55BC6-3DA7-4168-BD5F-A2AC63C296D1}">
      <dgm:prSet/>
      <dgm:spPr/>
      <dgm:t>
        <a:bodyPr/>
        <a:lstStyle/>
        <a:p>
          <a:endParaRPr lang="en-IN"/>
        </a:p>
      </dgm:t>
    </dgm:pt>
    <dgm:pt modelId="{8A43E6AB-A342-4B23-A618-25BACCFB96FB}" type="sibTrans" cxnId="{95B55BC6-3DA7-4168-BD5F-A2AC63C296D1}">
      <dgm:prSet/>
      <dgm:spPr/>
      <dgm:t>
        <a:bodyPr/>
        <a:lstStyle/>
        <a:p>
          <a:endParaRPr lang="en-IN"/>
        </a:p>
      </dgm:t>
    </dgm:pt>
    <dgm:pt modelId="{41F43A2E-4FEA-4C83-837A-A4F54C7197F4}">
      <dgm:prSet phldrT="[Text]"/>
      <dgm:spPr/>
      <dgm:t>
        <a:bodyPr/>
        <a:lstStyle/>
        <a:p>
          <a:endParaRPr lang="en-IN" dirty="0"/>
        </a:p>
      </dgm:t>
    </dgm:pt>
    <dgm:pt modelId="{CF3FA54C-4C06-42AD-97F1-B21F4577E358}" type="parTrans" cxnId="{3F3CEEA4-4984-49D2-925D-B361555F5820}">
      <dgm:prSet/>
      <dgm:spPr/>
      <dgm:t>
        <a:bodyPr/>
        <a:lstStyle/>
        <a:p>
          <a:endParaRPr lang="en-IN"/>
        </a:p>
      </dgm:t>
    </dgm:pt>
    <dgm:pt modelId="{9BDB6AFC-03B7-4FDC-9119-FFB0BABD9D21}" type="sibTrans" cxnId="{3F3CEEA4-4984-49D2-925D-B361555F5820}">
      <dgm:prSet/>
      <dgm:spPr/>
      <dgm:t>
        <a:bodyPr/>
        <a:lstStyle/>
        <a:p>
          <a:endParaRPr lang="en-IN"/>
        </a:p>
      </dgm:t>
    </dgm:pt>
    <dgm:pt modelId="{736C7B0A-5E56-4F0A-A40C-AA9545642888}">
      <dgm:prSet phldrT="[Text]"/>
      <dgm:spPr/>
      <dgm:t>
        <a:bodyPr/>
        <a:lstStyle/>
        <a:p>
          <a:r>
            <a:rPr lang="en-IN" dirty="0"/>
            <a:t>Step 7</a:t>
          </a:r>
        </a:p>
      </dgm:t>
    </dgm:pt>
    <dgm:pt modelId="{06A0F132-A199-40B5-BF8E-9FE999A2A1D7}" type="parTrans" cxnId="{2A986E17-810F-42F1-AD6B-BB04A547F9A5}">
      <dgm:prSet/>
      <dgm:spPr/>
      <dgm:t>
        <a:bodyPr/>
        <a:lstStyle/>
        <a:p>
          <a:endParaRPr lang="en-IN"/>
        </a:p>
      </dgm:t>
    </dgm:pt>
    <dgm:pt modelId="{4EF3963D-8113-44C4-8D92-CB5F02EA6508}" type="sibTrans" cxnId="{2A986E17-810F-42F1-AD6B-BB04A547F9A5}">
      <dgm:prSet/>
      <dgm:spPr/>
      <dgm:t>
        <a:bodyPr/>
        <a:lstStyle/>
        <a:p>
          <a:endParaRPr lang="en-IN"/>
        </a:p>
      </dgm:t>
    </dgm:pt>
    <dgm:pt modelId="{65830DDB-0B25-44AF-A41D-F92E9CD06B8A}">
      <dgm:prSet/>
      <dgm:spPr/>
      <dgm:t>
        <a:bodyPr/>
        <a:lstStyle/>
        <a:p>
          <a:r>
            <a:rPr lang="en-IN" dirty="0"/>
            <a:t>Step 8</a:t>
          </a:r>
        </a:p>
      </dgm:t>
    </dgm:pt>
    <dgm:pt modelId="{F08FF1DA-AA60-41AF-A427-5B00576A98A5}" type="parTrans" cxnId="{4F15027C-4D05-4B30-8B0D-CED579205B98}">
      <dgm:prSet/>
      <dgm:spPr/>
      <dgm:t>
        <a:bodyPr/>
        <a:lstStyle/>
        <a:p>
          <a:endParaRPr lang="en-IN"/>
        </a:p>
      </dgm:t>
    </dgm:pt>
    <dgm:pt modelId="{9BAC2537-7AC0-4ACC-8292-B4D1BABBC33A}" type="sibTrans" cxnId="{4F15027C-4D05-4B30-8B0D-CED579205B98}">
      <dgm:prSet/>
      <dgm:spPr/>
      <dgm:t>
        <a:bodyPr/>
        <a:lstStyle/>
        <a:p>
          <a:endParaRPr lang="en-IN"/>
        </a:p>
      </dgm:t>
    </dgm:pt>
    <dgm:pt modelId="{580BE60F-BA3F-4B05-ADB4-C3D94D3F2FB1}">
      <dgm:prSet phldrT="[Text]"/>
      <dgm:spPr/>
      <dgm:t>
        <a:bodyPr/>
        <a:lstStyle/>
        <a:p>
          <a:r>
            <a:rPr lang="en-IN" dirty="0"/>
            <a:t>Step 6</a:t>
          </a:r>
        </a:p>
      </dgm:t>
    </dgm:pt>
    <dgm:pt modelId="{7F98C059-D186-450B-8CA9-D3281BEDA742}" type="sibTrans" cxnId="{52D0CCA7-D606-4FA5-A461-3ABC94A4B968}">
      <dgm:prSet/>
      <dgm:spPr/>
      <dgm:t>
        <a:bodyPr/>
        <a:lstStyle/>
        <a:p>
          <a:endParaRPr lang="en-IN"/>
        </a:p>
      </dgm:t>
    </dgm:pt>
    <dgm:pt modelId="{A94604BB-A89E-49F2-B73D-F7326ADE21EC}" type="parTrans" cxnId="{52D0CCA7-D606-4FA5-A461-3ABC94A4B968}">
      <dgm:prSet/>
      <dgm:spPr/>
      <dgm:t>
        <a:bodyPr/>
        <a:lstStyle/>
        <a:p>
          <a:endParaRPr lang="en-IN"/>
        </a:p>
      </dgm:t>
    </dgm:pt>
    <dgm:pt modelId="{CA007593-5080-48C1-A06A-70455F5A1F0E}" type="pres">
      <dgm:prSet presAssocID="{673F29B1-6B8B-4539-8838-708FA275562D}" presName="rootnode" presStyleCnt="0">
        <dgm:presLayoutVars>
          <dgm:chMax/>
          <dgm:chPref/>
          <dgm:dir/>
          <dgm:animLvl val="lvl"/>
        </dgm:presLayoutVars>
      </dgm:prSet>
      <dgm:spPr/>
    </dgm:pt>
    <dgm:pt modelId="{8879B024-B5D7-48FC-AF0D-AD3E0A12A364}" type="pres">
      <dgm:prSet presAssocID="{96122C31-C96F-48F6-A544-16CAF386DEF2}" presName="composite" presStyleCnt="0"/>
      <dgm:spPr/>
    </dgm:pt>
    <dgm:pt modelId="{E111BAD7-840A-46E0-B9B9-362673CC0CB9}" type="pres">
      <dgm:prSet presAssocID="{96122C31-C96F-48F6-A544-16CAF386DEF2}" presName="bentUpArrow1" presStyleLbl="alignImgPlace1" presStyleIdx="0" presStyleCnt="3"/>
      <dgm:spPr/>
    </dgm:pt>
    <dgm:pt modelId="{CBE1AA83-2FED-4F6A-AB79-852F129A1567}" type="pres">
      <dgm:prSet presAssocID="{96122C31-C96F-48F6-A544-16CAF386DEF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92492C4-9177-436E-A56A-4CE4B8FEB09C}" type="pres">
      <dgm:prSet presAssocID="{96122C31-C96F-48F6-A544-16CAF386DEF2}" presName="ChildText" presStyleLbl="revTx" presStyleIdx="0" presStyleCnt="3" custLinFactX="209790" custLinFactNeighborX="300000" custLinFactNeighborY="33406">
        <dgm:presLayoutVars>
          <dgm:chMax val="0"/>
          <dgm:chPref val="0"/>
          <dgm:bulletEnabled val="1"/>
        </dgm:presLayoutVars>
      </dgm:prSet>
      <dgm:spPr/>
    </dgm:pt>
    <dgm:pt modelId="{93DE3441-6EBE-4C7F-A6D8-28D4DE4F8553}" type="pres">
      <dgm:prSet presAssocID="{8A43E6AB-A342-4B23-A618-25BACCFB96FB}" presName="sibTrans" presStyleCnt="0"/>
      <dgm:spPr/>
    </dgm:pt>
    <dgm:pt modelId="{DF144C1D-20C9-4971-90A8-0D236DC0F3A1}" type="pres">
      <dgm:prSet presAssocID="{580BE60F-BA3F-4B05-ADB4-C3D94D3F2FB1}" presName="composite" presStyleCnt="0"/>
      <dgm:spPr/>
    </dgm:pt>
    <dgm:pt modelId="{61ED41FB-BF6B-4741-8A63-97C9D3299E0B}" type="pres">
      <dgm:prSet presAssocID="{580BE60F-BA3F-4B05-ADB4-C3D94D3F2FB1}" presName="bentUpArrow1" presStyleLbl="alignImgPlace1" presStyleIdx="1" presStyleCnt="3"/>
      <dgm:spPr/>
    </dgm:pt>
    <dgm:pt modelId="{54E774C2-800D-477D-B81E-7000E6BD537E}" type="pres">
      <dgm:prSet presAssocID="{580BE60F-BA3F-4B05-ADB4-C3D94D3F2FB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F6A00B6-49BF-4C39-B3F2-437E3A49ABA0}" type="pres">
      <dgm:prSet presAssocID="{580BE60F-BA3F-4B05-ADB4-C3D94D3F2FB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80B61C-AAA1-41C7-A886-D9992E03896D}" type="pres">
      <dgm:prSet presAssocID="{7F98C059-D186-450B-8CA9-D3281BEDA742}" presName="sibTrans" presStyleCnt="0"/>
      <dgm:spPr/>
    </dgm:pt>
    <dgm:pt modelId="{7304C3AF-1AC5-4BE6-A5A2-5A5D81CEFC9B}" type="pres">
      <dgm:prSet presAssocID="{736C7B0A-5E56-4F0A-A40C-AA9545642888}" presName="composite" presStyleCnt="0"/>
      <dgm:spPr/>
    </dgm:pt>
    <dgm:pt modelId="{9C7A03B2-178E-4F23-B73A-FC3665585FA3}" type="pres">
      <dgm:prSet presAssocID="{736C7B0A-5E56-4F0A-A40C-AA9545642888}" presName="bentUpArrow1" presStyleLbl="alignImgPlace1" presStyleIdx="2" presStyleCnt="3"/>
      <dgm:spPr/>
    </dgm:pt>
    <dgm:pt modelId="{D0932720-F5D9-48AE-8142-A788AD45BE06}" type="pres">
      <dgm:prSet presAssocID="{736C7B0A-5E56-4F0A-A40C-AA9545642888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BD90B4F-4D72-4067-B258-440096AC2C66}" type="pres">
      <dgm:prSet presAssocID="{736C7B0A-5E56-4F0A-A40C-AA954564288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99594EA-BE96-4053-8FBA-72EEBA986DC5}" type="pres">
      <dgm:prSet presAssocID="{4EF3963D-8113-44C4-8D92-CB5F02EA6508}" presName="sibTrans" presStyleCnt="0"/>
      <dgm:spPr/>
    </dgm:pt>
    <dgm:pt modelId="{F368E51B-8260-4411-9EB3-154905FB5CB1}" type="pres">
      <dgm:prSet presAssocID="{65830DDB-0B25-44AF-A41D-F92E9CD06B8A}" presName="composite" presStyleCnt="0"/>
      <dgm:spPr/>
    </dgm:pt>
    <dgm:pt modelId="{1C1053BD-9BC3-4D39-B088-C5E974C02AAB}" type="pres">
      <dgm:prSet presAssocID="{65830DDB-0B25-44AF-A41D-F92E9CD06B8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5774000-3671-48DA-B62A-AA6886CB0590}" type="presOf" srcId="{673F29B1-6B8B-4539-8838-708FA275562D}" destId="{CA007593-5080-48C1-A06A-70455F5A1F0E}" srcOrd="0" destOrd="0" presId="urn:microsoft.com/office/officeart/2005/8/layout/StepDownProcess"/>
    <dgm:cxn modelId="{2A986E17-810F-42F1-AD6B-BB04A547F9A5}" srcId="{673F29B1-6B8B-4539-8838-708FA275562D}" destId="{736C7B0A-5E56-4F0A-A40C-AA9545642888}" srcOrd="2" destOrd="0" parTransId="{06A0F132-A199-40B5-BF8E-9FE999A2A1D7}" sibTransId="{4EF3963D-8113-44C4-8D92-CB5F02EA6508}"/>
    <dgm:cxn modelId="{3801CB1A-A90F-4E59-9A9F-AA7D9A4A9F34}" type="presOf" srcId="{96122C31-C96F-48F6-A544-16CAF386DEF2}" destId="{CBE1AA83-2FED-4F6A-AB79-852F129A1567}" srcOrd="0" destOrd="0" presId="urn:microsoft.com/office/officeart/2005/8/layout/StepDownProcess"/>
    <dgm:cxn modelId="{19E9C029-BC56-45E0-888C-39D8B95FB229}" type="presOf" srcId="{41F43A2E-4FEA-4C83-837A-A4F54C7197F4}" destId="{3F6A00B6-49BF-4C39-B3F2-437E3A49ABA0}" srcOrd="0" destOrd="0" presId="urn:microsoft.com/office/officeart/2005/8/layout/StepDownProcess"/>
    <dgm:cxn modelId="{B3A1DC67-A791-48E2-9E2B-BEACEF5C190E}" type="presOf" srcId="{736C7B0A-5E56-4F0A-A40C-AA9545642888}" destId="{D0932720-F5D9-48AE-8142-A788AD45BE06}" srcOrd="0" destOrd="0" presId="urn:microsoft.com/office/officeart/2005/8/layout/StepDownProcess"/>
    <dgm:cxn modelId="{CD1FE56D-C0FC-4CA0-8939-2A25BBC1434F}" type="presOf" srcId="{65830DDB-0B25-44AF-A41D-F92E9CD06B8A}" destId="{1C1053BD-9BC3-4D39-B088-C5E974C02AAB}" srcOrd="0" destOrd="0" presId="urn:microsoft.com/office/officeart/2005/8/layout/StepDownProcess"/>
    <dgm:cxn modelId="{4F15027C-4D05-4B30-8B0D-CED579205B98}" srcId="{673F29B1-6B8B-4539-8838-708FA275562D}" destId="{65830DDB-0B25-44AF-A41D-F92E9CD06B8A}" srcOrd="3" destOrd="0" parTransId="{F08FF1DA-AA60-41AF-A427-5B00576A98A5}" sibTransId="{9BAC2537-7AC0-4ACC-8292-B4D1BABBC33A}"/>
    <dgm:cxn modelId="{43D92D89-564E-4330-92D0-63C90FB40899}" type="presOf" srcId="{580BE60F-BA3F-4B05-ADB4-C3D94D3F2FB1}" destId="{54E774C2-800D-477D-B81E-7000E6BD537E}" srcOrd="0" destOrd="0" presId="urn:microsoft.com/office/officeart/2005/8/layout/StepDownProcess"/>
    <dgm:cxn modelId="{3F3CEEA4-4984-49D2-925D-B361555F5820}" srcId="{580BE60F-BA3F-4B05-ADB4-C3D94D3F2FB1}" destId="{41F43A2E-4FEA-4C83-837A-A4F54C7197F4}" srcOrd="0" destOrd="0" parTransId="{CF3FA54C-4C06-42AD-97F1-B21F4577E358}" sibTransId="{9BDB6AFC-03B7-4FDC-9119-FFB0BABD9D21}"/>
    <dgm:cxn modelId="{52D0CCA7-D606-4FA5-A461-3ABC94A4B968}" srcId="{673F29B1-6B8B-4539-8838-708FA275562D}" destId="{580BE60F-BA3F-4B05-ADB4-C3D94D3F2FB1}" srcOrd="1" destOrd="0" parTransId="{A94604BB-A89E-49F2-B73D-F7326ADE21EC}" sibTransId="{7F98C059-D186-450B-8CA9-D3281BEDA742}"/>
    <dgm:cxn modelId="{95B55BC6-3DA7-4168-BD5F-A2AC63C296D1}" srcId="{673F29B1-6B8B-4539-8838-708FA275562D}" destId="{96122C31-C96F-48F6-A544-16CAF386DEF2}" srcOrd="0" destOrd="0" parTransId="{ECA6F2DA-2062-4DCF-8663-53B56AB2E448}" sibTransId="{8A43E6AB-A342-4B23-A618-25BACCFB96FB}"/>
    <dgm:cxn modelId="{B46B2887-38EC-48D5-8C75-8681C85989F2}" type="presParOf" srcId="{CA007593-5080-48C1-A06A-70455F5A1F0E}" destId="{8879B024-B5D7-48FC-AF0D-AD3E0A12A364}" srcOrd="0" destOrd="0" presId="urn:microsoft.com/office/officeart/2005/8/layout/StepDownProcess"/>
    <dgm:cxn modelId="{026AD490-7E6D-4AE7-BA7C-F6637E8D5732}" type="presParOf" srcId="{8879B024-B5D7-48FC-AF0D-AD3E0A12A364}" destId="{E111BAD7-840A-46E0-B9B9-362673CC0CB9}" srcOrd="0" destOrd="0" presId="urn:microsoft.com/office/officeart/2005/8/layout/StepDownProcess"/>
    <dgm:cxn modelId="{F4FDC7D0-BDBD-4CC1-8097-859FDED6C609}" type="presParOf" srcId="{8879B024-B5D7-48FC-AF0D-AD3E0A12A364}" destId="{CBE1AA83-2FED-4F6A-AB79-852F129A1567}" srcOrd="1" destOrd="0" presId="urn:microsoft.com/office/officeart/2005/8/layout/StepDownProcess"/>
    <dgm:cxn modelId="{B490521D-2FD0-4757-8FDD-ED572015F8B8}" type="presParOf" srcId="{8879B024-B5D7-48FC-AF0D-AD3E0A12A364}" destId="{B92492C4-9177-436E-A56A-4CE4B8FEB09C}" srcOrd="2" destOrd="0" presId="urn:microsoft.com/office/officeart/2005/8/layout/StepDownProcess"/>
    <dgm:cxn modelId="{1AF5FE7A-E845-4514-A77D-BE4B1AC5B216}" type="presParOf" srcId="{CA007593-5080-48C1-A06A-70455F5A1F0E}" destId="{93DE3441-6EBE-4C7F-A6D8-28D4DE4F8553}" srcOrd="1" destOrd="0" presId="urn:microsoft.com/office/officeart/2005/8/layout/StepDownProcess"/>
    <dgm:cxn modelId="{CD4B4489-CEB8-4F56-8E5F-1D797164472B}" type="presParOf" srcId="{CA007593-5080-48C1-A06A-70455F5A1F0E}" destId="{DF144C1D-20C9-4971-90A8-0D236DC0F3A1}" srcOrd="2" destOrd="0" presId="urn:microsoft.com/office/officeart/2005/8/layout/StepDownProcess"/>
    <dgm:cxn modelId="{C2B5012A-74A5-46D3-8983-58ADABB2F732}" type="presParOf" srcId="{DF144C1D-20C9-4971-90A8-0D236DC0F3A1}" destId="{61ED41FB-BF6B-4741-8A63-97C9D3299E0B}" srcOrd="0" destOrd="0" presId="urn:microsoft.com/office/officeart/2005/8/layout/StepDownProcess"/>
    <dgm:cxn modelId="{3014614C-6A89-4EDB-93BB-D2814769C4B0}" type="presParOf" srcId="{DF144C1D-20C9-4971-90A8-0D236DC0F3A1}" destId="{54E774C2-800D-477D-B81E-7000E6BD537E}" srcOrd="1" destOrd="0" presId="urn:microsoft.com/office/officeart/2005/8/layout/StepDownProcess"/>
    <dgm:cxn modelId="{58DF437D-30DC-47EA-A07B-F365A2739094}" type="presParOf" srcId="{DF144C1D-20C9-4971-90A8-0D236DC0F3A1}" destId="{3F6A00B6-49BF-4C39-B3F2-437E3A49ABA0}" srcOrd="2" destOrd="0" presId="urn:microsoft.com/office/officeart/2005/8/layout/StepDownProcess"/>
    <dgm:cxn modelId="{7845BF00-2C4D-479E-84F9-F7624C15B853}" type="presParOf" srcId="{CA007593-5080-48C1-A06A-70455F5A1F0E}" destId="{8180B61C-AAA1-41C7-A886-D9992E03896D}" srcOrd="3" destOrd="0" presId="urn:microsoft.com/office/officeart/2005/8/layout/StepDownProcess"/>
    <dgm:cxn modelId="{66066875-557E-434B-8EAF-35976AC8EEA3}" type="presParOf" srcId="{CA007593-5080-48C1-A06A-70455F5A1F0E}" destId="{7304C3AF-1AC5-4BE6-A5A2-5A5D81CEFC9B}" srcOrd="4" destOrd="0" presId="urn:microsoft.com/office/officeart/2005/8/layout/StepDownProcess"/>
    <dgm:cxn modelId="{F9DA9B04-C732-4FB9-98B2-61EF1478452B}" type="presParOf" srcId="{7304C3AF-1AC5-4BE6-A5A2-5A5D81CEFC9B}" destId="{9C7A03B2-178E-4F23-B73A-FC3665585FA3}" srcOrd="0" destOrd="0" presId="urn:microsoft.com/office/officeart/2005/8/layout/StepDownProcess"/>
    <dgm:cxn modelId="{C2D81ECF-0EAF-45AD-A4CE-4CE504F70F55}" type="presParOf" srcId="{7304C3AF-1AC5-4BE6-A5A2-5A5D81CEFC9B}" destId="{D0932720-F5D9-48AE-8142-A788AD45BE06}" srcOrd="1" destOrd="0" presId="urn:microsoft.com/office/officeart/2005/8/layout/StepDownProcess"/>
    <dgm:cxn modelId="{17FB9E4B-0B68-4DBB-9862-D7516CAF61CF}" type="presParOf" srcId="{7304C3AF-1AC5-4BE6-A5A2-5A5D81CEFC9B}" destId="{DBD90B4F-4D72-4067-B258-440096AC2C66}" srcOrd="2" destOrd="0" presId="urn:microsoft.com/office/officeart/2005/8/layout/StepDownProcess"/>
    <dgm:cxn modelId="{3861C362-2A34-4418-850E-EA36904AEC78}" type="presParOf" srcId="{CA007593-5080-48C1-A06A-70455F5A1F0E}" destId="{E99594EA-BE96-4053-8FBA-72EEBA986DC5}" srcOrd="5" destOrd="0" presId="urn:microsoft.com/office/officeart/2005/8/layout/StepDownProcess"/>
    <dgm:cxn modelId="{5114C556-7A11-41F1-A404-3AC723B4748C}" type="presParOf" srcId="{CA007593-5080-48C1-A06A-70455F5A1F0E}" destId="{F368E51B-8260-4411-9EB3-154905FB5CB1}" srcOrd="6" destOrd="0" presId="urn:microsoft.com/office/officeart/2005/8/layout/StepDownProcess"/>
    <dgm:cxn modelId="{6C2EB089-202E-4A18-9797-F78600BE569A}" type="presParOf" srcId="{F368E51B-8260-4411-9EB3-154905FB5CB1}" destId="{1C1053BD-9BC3-4D39-B088-C5E974C02AA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E76DA-6D38-415F-8290-39B5342ECC2E}">
      <dsp:nvSpPr>
        <dsp:cNvPr id="0" name=""/>
        <dsp:cNvSpPr/>
      </dsp:nvSpPr>
      <dsp:spPr>
        <a:xfrm>
          <a:off x="0" y="323248"/>
          <a:ext cx="8128000" cy="13636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889F58-5F9E-45C3-8D44-A31FB05236DC}">
      <dsp:nvSpPr>
        <dsp:cNvPr id="0" name=""/>
        <dsp:cNvSpPr/>
      </dsp:nvSpPr>
      <dsp:spPr>
        <a:xfrm>
          <a:off x="406400" y="172065"/>
          <a:ext cx="5689600" cy="799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>
              <a:latin typeface="Arial Black" panose="020B0A04020102020204" pitchFamily="34" charset="0"/>
            </a:rPr>
            <a:t>Emp_ID</a:t>
          </a:r>
          <a:r>
            <a:rPr lang="en-IN" sz="3600" kern="1200" dirty="0">
              <a:latin typeface="Arial Black" panose="020B0A04020102020204" pitchFamily="34" charset="0"/>
            </a:rPr>
            <a:t> </a:t>
          </a:r>
        </a:p>
      </dsp:txBody>
      <dsp:txXfrm>
        <a:off x="445424" y="211089"/>
        <a:ext cx="5611552" cy="721362"/>
      </dsp:txXfrm>
    </dsp:sp>
    <dsp:sp modelId="{096838A6-0022-430E-AEDD-A39780F3DCDB}">
      <dsp:nvSpPr>
        <dsp:cNvPr id="0" name=""/>
        <dsp:cNvSpPr/>
      </dsp:nvSpPr>
      <dsp:spPr>
        <a:xfrm>
          <a:off x="0" y="1825136"/>
          <a:ext cx="8128000" cy="15080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E1489-D0DE-4282-9C2B-9ED2607EB91A}">
      <dsp:nvSpPr>
        <dsp:cNvPr id="0" name=""/>
        <dsp:cNvSpPr/>
      </dsp:nvSpPr>
      <dsp:spPr>
        <a:xfrm>
          <a:off x="406400" y="1796143"/>
          <a:ext cx="5689600" cy="835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 </a:t>
          </a:r>
          <a:r>
            <a:rPr lang="en-IN" sz="6500" kern="1200" dirty="0"/>
            <a:t> </a:t>
          </a:r>
        </a:p>
      </dsp:txBody>
      <dsp:txXfrm>
        <a:off x="447171" y="1836914"/>
        <a:ext cx="5608058" cy="753654"/>
      </dsp:txXfrm>
    </dsp:sp>
    <dsp:sp modelId="{D8FD8CAC-C0BE-4E0F-B93D-21FD500E333A}">
      <dsp:nvSpPr>
        <dsp:cNvPr id="0" name=""/>
        <dsp:cNvSpPr/>
      </dsp:nvSpPr>
      <dsp:spPr>
        <a:xfrm>
          <a:off x="0" y="3546010"/>
          <a:ext cx="8128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516322-8537-48A4-987A-91E659D50C64}">
      <dsp:nvSpPr>
        <dsp:cNvPr id="0" name=""/>
        <dsp:cNvSpPr/>
      </dsp:nvSpPr>
      <dsp:spPr>
        <a:xfrm>
          <a:off x="406400" y="3401927"/>
          <a:ext cx="5689600" cy="821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Arial Black" panose="020B0A04020102020204" pitchFamily="34" charset="0"/>
            </a:rPr>
            <a:t>Position</a:t>
          </a:r>
        </a:p>
      </dsp:txBody>
      <dsp:txXfrm>
        <a:off x="446491" y="3442018"/>
        <a:ext cx="5609418" cy="7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358AB-FE35-4B3D-861C-AD3354ACDCA7}">
      <dsp:nvSpPr>
        <dsp:cNvPr id="0" name=""/>
        <dsp:cNvSpPr/>
      </dsp:nvSpPr>
      <dsp:spPr>
        <a:xfrm>
          <a:off x="0" y="1226493"/>
          <a:ext cx="8128000" cy="10378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6978FD-C079-489D-B5AD-37560A06A64B}">
      <dsp:nvSpPr>
        <dsp:cNvPr id="0" name=""/>
        <dsp:cNvSpPr/>
      </dsp:nvSpPr>
      <dsp:spPr>
        <a:xfrm>
          <a:off x="339213" y="1074095"/>
          <a:ext cx="5689600" cy="64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Arial Black" panose="020B0A04020102020204" pitchFamily="34" charset="0"/>
            </a:rPr>
            <a:t>Citizen Description</a:t>
          </a:r>
        </a:p>
      </dsp:txBody>
      <dsp:txXfrm>
        <a:off x="370790" y="1105672"/>
        <a:ext cx="5626446" cy="583711"/>
      </dsp:txXfrm>
    </dsp:sp>
    <dsp:sp modelId="{FEBBB34B-E3A0-45A3-9629-1D2D2A395478}">
      <dsp:nvSpPr>
        <dsp:cNvPr id="0" name=""/>
        <dsp:cNvSpPr/>
      </dsp:nvSpPr>
      <dsp:spPr>
        <a:xfrm>
          <a:off x="0" y="2521992"/>
          <a:ext cx="8128000" cy="11808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18938-E157-422F-957C-E988DA2CA75D}">
      <dsp:nvSpPr>
        <dsp:cNvPr id="0" name=""/>
        <dsp:cNvSpPr/>
      </dsp:nvSpPr>
      <dsp:spPr>
        <a:xfrm>
          <a:off x="415413" y="2369492"/>
          <a:ext cx="5689600" cy="6193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Arial Black" panose="020B0A04020102020204" pitchFamily="34" charset="0"/>
            </a:rPr>
            <a:t>Manager Name</a:t>
          </a:r>
        </a:p>
      </dsp:txBody>
      <dsp:txXfrm>
        <a:off x="445646" y="2399725"/>
        <a:ext cx="5629134" cy="558865"/>
      </dsp:txXfrm>
    </dsp:sp>
    <dsp:sp modelId="{8E98CA5D-6B56-4E4F-BB28-0A53C4D4015B}">
      <dsp:nvSpPr>
        <dsp:cNvPr id="0" name=""/>
        <dsp:cNvSpPr/>
      </dsp:nvSpPr>
      <dsp:spPr>
        <a:xfrm>
          <a:off x="0" y="3930392"/>
          <a:ext cx="8128000" cy="114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EBA107-2EAE-4AA7-81E7-2B54F034EA08}">
      <dsp:nvSpPr>
        <dsp:cNvPr id="0" name=""/>
        <dsp:cNvSpPr/>
      </dsp:nvSpPr>
      <dsp:spPr>
        <a:xfrm>
          <a:off x="339213" y="3818478"/>
          <a:ext cx="5689600" cy="6107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Arial Black" panose="020B0A04020102020204" pitchFamily="34" charset="0"/>
            </a:rPr>
            <a:t>Recruitment Source </a:t>
          </a:r>
        </a:p>
      </dsp:txBody>
      <dsp:txXfrm>
        <a:off x="369028" y="3848293"/>
        <a:ext cx="5629970" cy="55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BAD7-840A-46E0-B9B9-362673CC0CB9}">
      <dsp:nvSpPr>
        <dsp:cNvPr id="0" name=""/>
        <dsp:cNvSpPr/>
      </dsp:nvSpPr>
      <dsp:spPr>
        <a:xfrm rot="5400000">
          <a:off x="2152958" y="877232"/>
          <a:ext cx="763442" cy="869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E1AA83-2FED-4F6A-AB79-852F129A1567}">
      <dsp:nvSpPr>
        <dsp:cNvPr id="0" name=""/>
        <dsp:cNvSpPr/>
      </dsp:nvSpPr>
      <dsp:spPr>
        <a:xfrm>
          <a:off x="1950692" y="30941"/>
          <a:ext cx="1285187" cy="899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Step 1</a:t>
          </a:r>
        </a:p>
      </dsp:txBody>
      <dsp:txXfrm>
        <a:off x="1994614" y="74863"/>
        <a:ext cx="1197343" cy="811745"/>
      </dsp:txXfrm>
    </dsp:sp>
    <dsp:sp modelId="{B92492C4-9177-436E-A56A-4CE4B8FEB09C}">
      <dsp:nvSpPr>
        <dsp:cNvPr id="0" name=""/>
        <dsp:cNvSpPr/>
      </dsp:nvSpPr>
      <dsp:spPr>
        <a:xfrm>
          <a:off x="8001003" y="359628"/>
          <a:ext cx="934722" cy="7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D41FB-BF6B-4741-8A63-97C9D3299E0B}">
      <dsp:nvSpPr>
        <dsp:cNvPr id="0" name=""/>
        <dsp:cNvSpPr/>
      </dsp:nvSpPr>
      <dsp:spPr>
        <a:xfrm rot="5400000">
          <a:off x="3218515" y="1887768"/>
          <a:ext cx="763442" cy="869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-1308464"/>
                <a:satOff val="6588"/>
                <a:lumOff val="4241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1308464"/>
                <a:satOff val="6588"/>
                <a:lumOff val="4241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1308464"/>
                <a:satOff val="6588"/>
                <a:lumOff val="42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E774C2-800D-477D-B81E-7000E6BD537E}">
      <dsp:nvSpPr>
        <dsp:cNvPr id="0" name=""/>
        <dsp:cNvSpPr/>
      </dsp:nvSpPr>
      <dsp:spPr>
        <a:xfrm>
          <a:off x="3016249" y="1041477"/>
          <a:ext cx="1285187" cy="899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Step 2</a:t>
          </a:r>
        </a:p>
      </dsp:txBody>
      <dsp:txXfrm>
        <a:off x="3060171" y="1085399"/>
        <a:ext cx="1197343" cy="811745"/>
      </dsp:txXfrm>
    </dsp:sp>
    <dsp:sp modelId="{3F6A00B6-49BF-4C39-B3F2-437E3A49ABA0}">
      <dsp:nvSpPr>
        <dsp:cNvPr id="0" name=""/>
        <dsp:cNvSpPr/>
      </dsp:nvSpPr>
      <dsp:spPr>
        <a:xfrm>
          <a:off x="4301436" y="1127273"/>
          <a:ext cx="934722" cy="7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300" kern="1200" dirty="0"/>
        </a:p>
      </dsp:txBody>
      <dsp:txXfrm>
        <a:off x="4301436" y="1127273"/>
        <a:ext cx="934722" cy="727087"/>
      </dsp:txXfrm>
    </dsp:sp>
    <dsp:sp modelId="{9C7A03B2-178E-4F23-B73A-FC3665585FA3}">
      <dsp:nvSpPr>
        <dsp:cNvPr id="0" name=""/>
        <dsp:cNvSpPr/>
      </dsp:nvSpPr>
      <dsp:spPr>
        <a:xfrm rot="5400000">
          <a:off x="4284072" y="2898304"/>
          <a:ext cx="763442" cy="869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-2616928"/>
                <a:satOff val="13175"/>
                <a:lumOff val="8481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2616928"/>
                <a:satOff val="13175"/>
                <a:lumOff val="8481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2616928"/>
                <a:satOff val="13175"/>
                <a:lumOff val="84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0932720-F5D9-48AE-8142-A788AD45BE06}">
      <dsp:nvSpPr>
        <dsp:cNvPr id="0" name=""/>
        <dsp:cNvSpPr/>
      </dsp:nvSpPr>
      <dsp:spPr>
        <a:xfrm>
          <a:off x="4081806" y="2052013"/>
          <a:ext cx="1285187" cy="899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Step 3</a:t>
          </a:r>
        </a:p>
      </dsp:txBody>
      <dsp:txXfrm>
        <a:off x="4125728" y="2095935"/>
        <a:ext cx="1197343" cy="811745"/>
      </dsp:txXfrm>
    </dsp:sp>
    <dsp:sp modelId="{DBD90B4F-4D72-4067-B258-440096AC2C66}">
      <dsp:nvSpPr>
        <dsp:cNvPr id="0" name=""/>
        <dsp:cNvSpPr/>
      </dsp:nvSpPr>
      <dsp:spPr>
        <a:xfrm>
          <a:off x="5366993" y="2137809"/>
          <a:ext cx="934722" cy="7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6ED9-FDB2-4C8C-8D3B-1C2E19A7331F}">
      <dsp:nvSpPr>
        <dsp:cNvPr id="0" name=""/>
        <dsp:cNvSpPr/>
      </dsp:nvSpPr>
      <dsp:spPr>
        <a:xfrm rot="5400000">
          <a:off x="5349629" y="3908840"/>
          <a:ext cx="763442" cy="869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-3925392"/>
                <a:satOff val="19763"/>
                <a:lumOff val="12722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3925392"/>
                <a:satOff val="19763"/>
                <a:lumOff val="12722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3925392"/>
                <a:satOff val="19763"/>
                <a:lumOff val="127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C1053BD-9BC3-4D39-B088-C5E974C02AAB}">
      <dsp:nvSpPr>
        <dsp:cNvPr id="0" name=""/>
        <dsp:cNvSpPr/>
      </dsp:nvSpPr>
      <dsp:spPr>
        <a:xfrm>
          <a:off x="5147363" y="3062549"/>
          <a:ext cx="1285187" cy="899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Step 4</a:t>
          </a:r>
        </a:p>
      </dsp:txBody>
      <dsp:txXfrm>
        <a:off x="5191285" y="3106471"/>
        <a:ext cx="1197343" cy="811745"/>
      </dsp:txXfrm>
    </dsp:sp>
    <dsp:sp modelId="{E4EF25FE-B8B4-4CCC-B59A-4BC5252A88CA}">
      <dsp:nvSpPr>
        <dsp:cNvPr id="0" name=""/>
        <dsp:cNvSpPr/>
      </dsp:nvSpPr>
      <dsp:spPr>
        <a:xfrm>
          <a:off x="6432550" y="3148345"/>
          <a:ext cx="934722" cy="7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A1FEE-FBF3-4BDF-BAA3-F83B51AB51C8}">
      <dsp:nvSpPr>
        <dsp:cNvPr id="0" name=""/>
        <dsp:cNvSpPr/>
      </dsp:nvSpPr>
      <dsp:spPr>
        <a:xfrm>
          <a:off x="6212920" y="4073085"/>
          <a:ext cx="1285187" cy="899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Step 5</a:t>
          </a:r>
        </a:p>
      </dsp:txBody>
      <dsp:txXfrm>
        <a:off x="6256842" y="4117007"/>
        <a:ext cx="1197343" cy="811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BAD7-840A-46E0-B9B9-362673CC0CB9}">
      <dsp:nvSpPr>
        <dsp:cNvPr id="0" name=""/>
        <dsp:cNvSpPr/>
      </dsp:nvSpPr>
      <dsp:spPr>
        <a:xfrm rot="5400000">
          <a:off x="2410278" y="986767"/>
          <a:ext cx="866596" cy="986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E1AA83-2FED-4F6A-AB79-852F129A1567}">
      <dsp:nvSpPr>
        <dsp:cNvPr id="0" name=""/>
        <dsp:cNvSpPr/>
      </dsp:nvSpPr>
      <dsp:spPr>
        <a:xfrm>
          <a:off x="2180683" y="26128"/>
          <a:ext cx="1458838" cy="1021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Step 5</a:t>
          </a:r>
        </a:p>
      </dsp:txBody>
      <dsp:txXfrm>
        <a:off x="2230540" y="75985"/>
        <a:ext cx="1359124" cy="921425"/>
      </dsp:txXfrm>
    </dsp:sp>
    <dsp:sp modelId="{B92492C4-9177-436E-A56A-4CE4B8FEB09C}">
      <dsp:nvSpPr>
        <dsp:cNvPr id="0" name=""/>
        <dsp:cNvSpPr/>
      </dsp:nvSpPr>
      <dsp:spPr>
        <a:xfrm>
          <a:off x="8387780" y="399226"/>
          <a:ext cx="1061019" cy="82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D41FB-BF6B-4741-8A63-97C9D3299E0B}">
      <dsp:nvSpPr>
        <dsp:cNvPr id="0" name=""/>
        <dsp:cNvSpPr/>
      </dsp:nvSpPr>
      <dsp:spPr>
        <a:xfrm rot="5400000">
          <a:off x="3619810" y="2133844"/>
          <a:ext cx="866596" cy="986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-1962696"/>
                <a:satOff val="9881"/>
                <a:lumOff val="6361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1962696"/>
                <a:satOff val="9881"/>
                <a:lumOff val="6361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1962696"/>
                <a:satOff val="9881"/>
                <a:lumOff val="63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E774C2-800D-477D-B81E-7000E6BD537E}">
      <dsp:nvSpPr>
        <dsp:cNvPr id="0" name=""/>
        <dsp:cNvSpPr/>
      </dsp:nvSpPr>
      <dsp:spPr>
        <a:xfrm>
          <a:off x="3390214" y="1173204"/>
          <a:ext cx="1458838" cy="1021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Step 6</a:t>
          </a:r>
        </a:p>
      </dsp:txBody>
      <dsp:txXfrm>
        <a:off x="3440071" y="1223061"/>
        <a:ext cx="1359124" cy="921425"/>
      </dsp:txXfrm>
    </dsp:sp>
    <dsp:sp modelId="{3F6A00B6-49BF-4C39-B3F2-437E3A49ABA0}">
      <dsp:nvSpPr>
        <dsp:cNvPr id="0" name=""/>
        <dsp:cNvSpPr/>
      </dsp:nvSpPr>
      <dsp:spPr>
        <a:xfrm>
          <a:off x="4849053" y="1270593"/>
          <a:ext cx="1061019" cy="82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700" kern="1200" dirty="0"/>
        </a:p>
      </dsp:txBody>
      <dsp:txXfrm>
        <a:off x="4849053" y="1270593"/>
        <a:ext cx="1061019" cy="825329"/>
      </dsp:txXfrm>
    </dsp:sp>
    <dsp:sp modelId="{9C7A03B2-178E-4F23-B73A-FC3665585FA3}">
      <dsp:nvSpPr>
        <dsp:cNvPr id="0" name=""/>
        <dsp:cNvSpPr/>
      </dsp:nvSpPr>
      <dsp:spPr>
        <a:xfrm rot="5400000">
          <a:off x="4829342" y="3280920"/>
          <a:ext cx="866596" cy="986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4">
                <a:tint val="50000"/>
                <a:hueOff val="-3925392"/>
                <a:satOff val="19763"/>
                <a:lumOff val="12722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-3925392"/>
                <a:satOff val="19763"/>
                <a:lumOff val="12722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-3925392"/>
                <a:satOff val="19763"/>
                <a:lumOff val="127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0932720-F5D9-48AE-8142-A788AD45BE06}">
      <dsp:nvSpPr>
        <dsp:cNvPr id="0" name=""/>
        <dsp:cNvSpPr/>
      </dsp:nvSpPr>
      <dsp:spPr>
        <a:xfrm>
          <a:off x="4599746" y="2320281"/>
          <a:ext cx="1458838" cy="1021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Step 7</a:t>
          </a:r>
        </a:p>
      </dsp:txBody>
      <dsp:txXfrm>
        <a:off x="4649603" y="2370138"/>
        <a:ext cx="1359124" cy="921425"/>
      </dsp:txXfrm>
    </dsp:sp>
    <dsp:sp modelId="{DBD90B4F-4D72-4067-B258-440096AC2C66}">
      <dsp:nvSpPr>
        <dsp:cNvPr id="0" name=""/>
        <dsp:cNvSpPr/>
      </dsp:nvSpPr>
      <dsp:spPr>
        <a:xfrm>
          <a:off x="6058585" y="2417669"/>
          <a:ext cx="1061019" cy="82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053BD-9BC3-4D39-B088-C5E974C02AAB}">
      <dsp:nvSpPr>
        <dsp:cNvPr id="0" name=""/>
        <dsp:cNvSpPr/>
      </dsp:nvSpPr>
      <dsp:spPr>
        <a:xfrm>
          <a:off x="5809278" y="3467357"/>
          <a:ext cx="1458838" cy="10211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Step 8</a:t>
          </a:r>
        </a:p>
      </dsp:txBody>
      <dsp:txXfrm>
        <a:off x="5859135" y="3517214"/>
        <a:ext cx="1359124" cy="921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5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9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7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8.jpe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52525" y="1219200"/>
            <a:ext cx="1666875" cy="134011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828800" y="1352144"/>
            <a:ext cx="12420600" cy="134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sz="5400" b="1" dirty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5400" b="1" i="0" dirty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Monotype Corsiva" panose="03010101010201010101" pitchFamily="66" charset="0"/>
              </a:rPr>
            </a:br>
            <a:endParaRPr spc="15" dirty="0">
              <a:latin typeface="Monotype Corsiva" panose="03010101010201010101" pitchFamily="66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81190" y="4170662"/>
            <a:ext cx="9605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STUDENT NAME: </a:t>
            </a:r>
            <a:r>
              <a:rPr lang="en-US" sz="2400" b="1" dirty="0" err="1">
                <a:latin typeface="Aptos Display" panose="020B0004020202020204" pitchFamily="34" charset="0"/>
              </a:rPr>
              <a:t>Danasree</a:t>
            </a:r>
            <a:r>
              <a:rPr lang="en-US" sz="2400" b="1" dirty="0">
                <a:latin typeface="Aptos Display" panose="020B0004020202020204" pitchFamily="34" charset="0"/>
              </a:rPr>
              <a:t> S</a:t>
            </a:r>
          </a:p>
          <a:p>
            <a:r>
              <a:rPr lang="en-US" sz="2400" b="1" dirty="0">
                <a:latin typeface="Aptos Display" panose="020B0004020202020204" pitchFamily="34" charset="0"/>
              </a:rPr>
              <a:t>REGISTER NO     :122200927,  40BDA315FB925C9ADB64110EBE45E293</a:t>
            </a:r>
          </a:p>
          <a:p>
            <a:r>
              <a:rPr lang="en-US" sz="2400" b="1" dirty="0">
                <a:latin typeface="Aptos Display" panose="020B0004020202020204" pitchFamily="34" charset="0"/>
              </a:rPr>
              <a:t>DEPARTMENT    : Bachelor of Commerce (Corporate secretaryship)</a:t>
            </a:r>
          </a:p>
          <a:p>
            <a:r>
              <a:rPr lang="en-US" sz="2400" b="1" dirty="0">
                <a:latin typeface="Aptos Display" panose="020B0004020202020204" pitchFamily="34" charset="0"/>
              </a:rPr>
              <a:t>COLLEGE              : K. C. S. Kasi Nadar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8A4BA7-8B2B-4A0F-87B0-D5443B8E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51F520-7F06-BA3D-6658-985BAEB09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419675"/>
              </p:ext>
            </p:extLst>
          </p:nvPr>
        </p:nvGraphicFramePr>
        <p:xfrm>
          <a:off x="1413387" y="-762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AB5E00-9FD2-F1AF-7E16-F8E99C78CFF2}"/>
              </a:ext>
            </a:extLst>
          </p:cNvPr>
          <p:cNvSpPr txBox="1"/>
          <p:nvPr/>
        </p:nvSpPr>
        <p:spPr>
          <a:xfrm>
            <a:off x="2209800" y="156346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citizen is a person who legally belongs to a country and has the rights and protection of that country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01F25-34FA-8068-5F64-B235E038A87A}"/>
              </a:ext>
            </a:extLst>
          </p:cNvPr>
          <p:cNvSpPr/>
          <p:nvPr/>
        </p:nvSpPr>
        <p:spPr>
          <a:xfrm>
            <a:off x="1413387" y="5486400"/>
            <a:ext cx="8128000" cy="1147746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FCAD72-966B-9AE2-1AF0-60982E815AC2}"/>
              </a:ext>
            </a:extLst>
          </p:cNvPr>
          <p:cNvGrpSpPr/>
          <p:nvPr/>
        </p:nvGrpSpPr>
        <p:grpSpPr>
          <a:xfrm>
            <a:off x="1828800" y="5309419"/>
            <a:ext cx="5689600" cy="610773"/>
            <a:chOff x="339213" y="3893503"/>
            <a:chExt cx="5689600" cy="6107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F41887-CA49-3570-F129-F8B3C6DA3CE2}"/>
                </a:ext>
              </a:extLst>
            </p:cNvPr>
            <p:cNvSpPr/>
            <p:nvPr/>
          </p:nvSpPr>
          <p:spPr>
            <a:xfrm>
              <a:off x="339213" y="3893503"/>
              <a:ext cx="5689600" cy="61077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36FE0E8-6F65-1A8F-AC16-CF02067A0BEC}"/>
                </a:ext>
              </a:extLst>
            </p:cNvPr>
            <p:cNvSpPr txBox="1"/>
            <p:nvPr/>
          </p:nvSpPr>
          <p:spPr>
            <a:xfrm>
              <a:off x="369028" y="3923318"/>
              <a:ext cx="5629970" cy="5511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812039-9850-FBA7-9E07-C25D39452156}"/>
              </a:ext>
            </a:extLst>
          </p:cNvPr>
          <p:cNvSpPr txBox="1"/>
          <p:nvPr/>
        </p:nvSpPr>
        <p:spPr>
          <a:xfrm>
            <a:off x="1981200" y="5297269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Performance Score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C3EC1-3E8D-758C-AC44-4A4EFCBA0239}"/>
              </a:ext>
            </a:extLst>
          </p:cNvPr>
          <p:cNvSpPr txBox="1"/>
          <p:nvPr/>
        </p:nvSpPr>
        <p:spPr>
          <a:xfrm>
            <a:off x="2209800" y="2895600"/>
            <a:ext cx="610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Manager, or Supervisor, oversees team members in a certain department to ensure it’s performing effectively.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ADF4D-F073-5E4F-6B84-E9D886A90065}"/>
              </a:ext>
            </a:extLst>
          </p:cNvPr>
          <p:cNvSpPr txBox="1"/>
          <p:nvPr/>
        </p:nvSpPr>
        <p:spPr>
          <a:xfrm>
            <a:off x="2209800" y="43066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recruitment medium that allows job candidates and businesses to communicate and connect to fill vacant work positions.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677B1-272E-7556-DEA8-8C46D96AA1A7}"/>
              </a:ext>
            </a:extLst>
          </p:cNvPr>
          <p:cNvSpPr txBox="1"/>
          <p:nvPr/>
        </p:nvSpPr>
        <p:spPr>
          <a:xfrm>
            <a:off x="2084439" y="5943600"/>
            <a:ext cx="63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simply a measure of performance against whatever it is you are measuring.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20A61-461F-0B5A-806E-C1A9DC6D0EE2}"/>
              </a:ext>
            </a:extLst>
          </p:cNvPr>
          <p:cNvSpPr txBox="1"/>
          <p:nvPr/>
        </p:nvSpPr>
        <p:spPr>
          <a:xfrm>
            <a:off x="152400" y="159603"/>
            <a:ext cx="708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Emoji" panose="020B0502040204020203" pitchFamily="34" charset="0"/>
                <a:ea typeface="Segoe UI Emoji" panose="020B0502040204020203" pitchFamily="34" charset="0"/>
              </a:rPr>
              <a:t>DATASET</a:t>
            </a:r>
            <a:r>
              <a:rPr lang="en-I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IN" sz="4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Emoji" panose="020B0502040204020203" pitchFamily="34" charset="0"/>
                <a:ea typeface="Segoe UI Emoji" panose="020B0502040204020203" pitchFamily="34" charset="0"/>
              </a:rPr>
              <a:t>DESCRIPTION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85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  <p:bldP spid="14" grpId="0"/>
      <p:bldP spid="15" grpId="0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8480425" cy="6706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</a:t>
            </a:r>
            <a:r>
              <a:rPr lang="en-US" sz="425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"</a:t>
            </a:r>
            <a:r>
              <a:rPr sz="425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WOW</a:t>
            </a:r>
            <a:r>
              <a:rPr lang="en-US" sz="425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"</a:t>
            </a:r>
            <a:r>
              <a:rPr sz="425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OUR 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BB1099-9C1C-4CD5-6926-984E04F838EB}"/>
              </a:ext>
            </a:extLst>
          </p:cNvPr>
          <p:cNvSpPr/>
          <p:nvPr/>
        </p:nvSpPr>
        <p:spPr>
          <a:xfrm>
            <a:off x="914782" y="1470692"/>
            <a:ext cx="3733418" cy="1120108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 visualization : 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 used data visualization to represent my graph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5BD669-85A7-B389-0C67-E3CE19117FD3}"/>
              </a:ext>
            </a:extLst>
          </p:cNvPr>
          <p:cNvSpPr/>
          <p:nvPr/>
        </p:nvSpPr>
        <p:spPr>
          <a:xfrm>
            <a:off x="2313039" y="2772098"/>
            <a:ext cx="3554361" cy="1120108"/>
          </a:xfrm>
          <a:prstGeom prst="roundRect">
            <a:avLst/>
          </a:prstGeom>
          <a:solidFill>
            <a:srgbClr val="CCCCF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Transitions : I used transition for movement of slides.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26DDF2-9F96-DAB5-C8D1-54902D45A06A}"/>
              </a:ext>
            </a:extLst>
          </p:cNvPr>
          <p:cNvSpPr/>
          <p:nvPr/>
        </p:nvSpPr>
        <p:spPr>
          <a:xfrm>
            <a:off x="4572000" y="4037602"/>
            <a:ext cx="3334123" cy="1120108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Animations : I used animation for movement of words.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7B3F73-275D-0BD4-DD79-061150B1B469}"/>
              </a:ext>
            </a:extLst>
          </p:cNvPr>
          <p:cNvSpPr/>
          <p:nvPr/>
        </p:nvSpPr>
        <p:spPr>
          <a:xfrm>
            <a:off x="6113207" y="5341348"/>
            <a:ext cx="3334122" cy="1120108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Shapes : I used shapes as circle chart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291147"/>
            <a:ext cx="3657601" cy="7521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 </a:t>
            </a: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 descr="Guide icon vector, user manual. Service information document ...">
            <a:extLst>
              <a:ext uri="{FF2B5EF4-FFF2-40B4-BE49-F238E27FC236}">
                <a16:creationId xmlns:a16="http://schemas.microsoft.com/office/drawing/2014/main" id="{8C24DDA7-8E85-BB6F-BE7C-A2F1C606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t="16031" r="14634" b="16633"/>
          <a:stretch/>
        </p:blipFill>
        <p:spPr bwMode="auto">
          <a:xfrm>
            <a:off x="9952542" y="0"/>
            <a:ext cx="2214877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s Icon Vector Set. Criteria Illustration Sign Collection ...">
            <a:extLst>
              <a:ext uri="{FF2B5EF4-FFF2-40B4-BE49-F238E27FC236}">
                <a16:creationId xmlns:a16="http://schemas.microsoft.com/office/drawing/2014/main" id="{B170115E-505B-6175-3A95-A6A4D462F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2" t="5556" r="25658" b="5694"/>
          <a:stretch/>
        </p:blipFill>
        <p:spPr bwMode="auto">
          <a:xfrm>
            <a:off x="7374" y="4572001"/>
            <a:ext cx="2084704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5FE2779-E4AA-16E9-EA6B-2735EBD79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453608"/>
              </p:ext>
            </p:extLst>
          </p:nvPr>
        </p:nvGraphicFramePr>
        <p:xfrm>
          <a:off x="-685800" y="1276575"/>
          <a:ext cx="9448800" cy="5003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40899D-C41F-A43F-4E09-DF11A976AABE}"/>
              </a:ext>
            </a:extLst>
          </p:cNvPr>
          <p:cNvSpPr txBox="1"/>
          <p:nvPr/>
        </p:nvSpPr>
        <p:spPr>
          <a:xfrm>
            <a:off x="2831587" y="1447800"/>
            <a:ext cx="675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Data set was downloaded from </a:t>
            </a:r>
            <a:r>
              <a:rPr lang="en-US" sz="2000" b="1" dirty="0" err="1">
                <a:latin typeface="Arial Black" panose="020B0A04020102020204" pitchFamily="34" charset="0"/>
              </a:rPr>
              <a:t>kaggle</a:t>
            </a:r>
            <a:r>
              <a:rPr lang="en-US" sz="2000" b="1" dirty="0">
                <a:latin typeface="Arial Black" panose="020B0A04020102020204" pitchFamily="34" charset="0"/>
              </a:rPr>
              <a:t> website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07776-B8C2-9635-8360-D911DF296052}"/>
              </a:ext>
            </a:extLst>
          </p:cNvPr>
          <p:cNvSpPr txBox="1"/>
          <p:nvPr/>
        </p:nvSpPr>
        <p:spPr>
          <a:xfrm>
            <a:off x="3886200" y="2486160"/>
            <a:ext cx="3548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Arial Black" panose="020B0A04020102020204" pitchFamily="34" charset="0"/>
              </a:rPr>
              <a:t>Extract</a:t>
            </a:r>
            <a:r>
              <a:rPr lang="en-US" b="1" dirty="0">
                <a:latin typeface="Arial Black" panose="020B0A04020102020204" pitchFamily="34" charset="0"/>
              </a:rPr>
              <a:t> it from zip format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35A6C-F70C-E0CF-A740-14BC884C11D7}"/>
              </a:ext>
            </a:extLst>
          </p:cNvPr>
          <p:cNvSpPr txBox="1"/>
          <p:nvPr/>
        </p:nvSpPr>
        <p:spPr>
          <a:xfrm>
            <a:off x="4707030" y="3360003"/>
            <a:ext cx="664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Cleaning: Data cleaning is a process required to remove incomplete records, and modifying data to rectify inaccurate records.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CE595-ED16-818B-5B33-180069EF50FB}"/>
              </a:ext>
            </a:extLst>
          </p:cNvPr>
          <p:cNvSpPr txBox="1"/>
          <p:nvPr/>
        </p:nvSpPr>
        <p:spPr>
          <a:xfrm>
            <a:off x="5867401" y="4343400"/>
            <a:ext cx="563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Remove Duplicates It removes the combination of values across all selected range to determine duplicates.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1D3D4-2E97-50D2-53FD-A6228421D5B1}"/>
              </a:ext>
            </a:extLst>
          </p:cNvPr>
          <p:cNvSpPr txBox="1"/>
          <p:nvPr/>
        </p:nvSpPr>
        <p:spPr>
          <a:xfrm>
            <a:off x="6872028" y="5426094"/>
            <a:ext cx="471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Filter: It take my dataset and show only the data that meet my criteria specify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3" grpId="0">
        <p:bldAsOne/>
      </p:bldGraphic>
      <p:bldP spid="4" grpId="0"/>
      <p:bldP spid="5" grpId="0"/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01568C3D-2421-5378-6F22-ECC5A0AF179D}"/>
              </a:ext>
            </a:extLst>
          </p:cNvPr>
          <p:cNvSpPr txBox="1"/>
          <p:nvPr/>
        </p:nvSpPr>
        <p:spPr>
          <a:xfrm>
            <a:off x="533400" y="291147"/>
            <a:ext cx="3657601" cy="7521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 </a:t>
            </a: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F4F613-E430-9E24-BD3E-63D55106D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772076"/>
              </p:ext>
            </p:extLst>
          </p:nvPr>
        </p:nvGraphicFramePr>
        <p:xfrm>
          <a:off x="-1295400" y="1524000"/>
          <a:ext cx="9448800" cy="451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F8C258-5360-4A85-E13A-20A1ACFD8626}"/>
              </a:ext>
            </a:extLst>
          </p:cNvPr>
          <p:cNvSpPr txBox="1"/>
          <p:nvPr/>
        </p:nvSpPr>
        <p:spPr>
          <a:xfrm>
            <a:off x="2438400" y="1591270"/>
            <a:ext cx="708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Conditional Formatting: It is used to specify important values stand out in employee performance score in a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F9C06-C0AD-6FD1-7F5B-DB18ADE39176}"/>
              </a:ext>
            </a:extLst>
          </p:cNvPr>
          <p:cNvSpPr txBox="1"/>
          <p:nvPr/>
        </p:nvSpPr>
        <p:spPr>
          <a:xfrm>
            <a:off x="3581400" y="2980576"/>
            <a:ext cx="6749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Slicer: I used slicer to filter my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4B29-00D8-F40A-95D8-5488AE129DB6}"/>
              </a:ext>
            </a:extLst>
          </p:cNvPr>
          <p:cNvSpPr txBox="1"/>
          <p:nvPr/>
        </p:nvSpPr>
        <p:spPr>
          <a:xfrm>
            <a:off x="4832556" y="4062449"/>
            <a:ext cx="6749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Pivot Table: I used "pivot table to summarize my huge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9B7AA-B0EF-CCCF-B9D4-B100F31EE19F}"/>
              </a:ext>
            </a:extLst>
          </p:cNvPr>
          <p:cNvSpPr txBox="1"/>
          <p:nvPr/>
        </p:nvSpPr>
        <p:spPr>
          <a:xfrm>
            <a:off x="6096000" y="5257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Pivot Chart: I used using area graph. "pivot chart" to visually summarises my data</a:t>
            </a:r>
          </a:p>
        </p:txBody>
      </p:sp>
    </p:spTree>
    <p:extLst>
      <p:ext uri="{BB962C8B-B14F-4D97-AF65-F5344CB8AC3E}">
        <p14:creationId xmlns:p14="http://schemas.microsoft.com/office/powerpoint/2010/main" val="13291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" grpId="0">
        <p:bldAsOne/>
      </p:bldGraphic>
      <p:bldP spid="5" grpId="0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0" y="238637"/>
            <a:ext cx="2743200" cy="7521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ln w="952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73C0F7-BE4E-8577-1EC1-8EAB647D4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284563"/>
              </p:ext>
            </p:extLst>
          </p:nvPr>
        </p:nvGraphicFramePr>
        <p:xfrm>
          <a:off x="5791200" y="1463981"/>
          <a:ext cx="6096000" cy="395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A7568C-334B-1A6E-1D08-5F7298E4C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79516"/>
              </p:ext>
            </p:extLst>
          </p:nvPr>
        </p:nvGraphicFramePr>
        <p:xfrm>
          <a:off x="609600" y="1425575"/>
          <a:ext cx="4419601" cy="44418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1118">
                  <a:extLst>
                    <a:ext uri="{9D8B030D-6E8A-4147-A177-3AD203B41FA5}">
                      <a16:colId xmlns:a16="http://schemas.microsoft.com/office/drawing/2014/main" val="524970621"/>
                    </a:ext>
                  </a:extLst>
                </a:gridCol>
                <a:gridCol w="732010">
                  <a:extLst>
                    <a:ext uri="{9D8B030D-6E8A-4147-A177-3AD203B41FA5}">
                      <a16:colId xmlns:a16="http://schemas.microsoft.com/office/drawing/2014/main" val="2302219519"/>
                    </a:ext>
                  </a:extLst>
                </a:gridCol>
                <a:gridCol w="482645">
                  <a:extLst>
                    <a:ext uri="{9D8B030D-6E8A-4147-A177-3AD203B41FA5}">
                      <a16:colId xmlns:a16="http://schemas.microsoft.com/office/drawing/2014/main" val="1010402738"/>
                    </a:ext>
                  </a:extLst>
                </a:gridCol>
                <a:gridCol w="844627">
                  <a:extLst>
                    <a:ext uri="{9D8B030D-6E8A-4147-A177-3AD203B41FA5}">
                      <a16:colId xmlns:a16="http://schemas.microsoft.com/office/drawing/2014/main" val="323585946"/>
                    </a:ext>
                  </a:extLst>
                </a:gridCol>
                <a:gridCol w="187200">
                  <a:extLst>
                    <a:ext uri="{9D8B030D-6E8A-4147-A177-3AD203B41FA5}">
                      <a16:colId xmlns:a16="http://schemas.microsoft.com/office/drawing/2014/main" val="360134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79122252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41079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Count of Performance Score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EMPLOYEE PERFORMANCE SCORE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4232265102"/>
                  </a:ext>
                </a:extLst>
              </a:tr>
              <a:tr h="294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TEAM MANAGER NAME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Exceeds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Fully Meets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Needs Improvement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PIP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(blank)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180883704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Alex Sweetwater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439341808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Amy Dunn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519322851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Board of Directors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2165934013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Brandon R. LeBlanc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916499646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Brannon Miller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333908149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Brian Champaigne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267061061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David Stanley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644868450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Debra Houlihan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586245733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Elijiah Gray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438565506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Eric Dougall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021931690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Janet King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2362866337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Jennifer Zamora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622866286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John Smith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665495704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Kelley Spirea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413912270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Ketsia Liebig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450975901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Kissy Sullivan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248448938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Lynn Daneault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509561211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Michael Albert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412573380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Peter Monroe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769941230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Simon Roup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3640879099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Webster Butler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600113039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1360312478"/>
                  </a:ext>
                </a:extLst>
              </a:tr>
              <a:tr h="15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10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78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highlight>
                            <a:srgbClr val="DDEBF7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99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b"/>
                </a:tc>
                <a:extLst>
                  <a:ext uri="{0D108BD9-81ED-4DB2-BD59-A6C34878D82A}">
                    <a16:rowId xmlns:a16="http://schemas.microsoft.com/office/drawing/2014/main" val="262871875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4495800" cy="914400"/>
          </a:xfr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pic>
        <p:nvPicPr>
          <p:cNvPr id="9218" name="Picture 2" descr="File Edit Check Sheet Svg Wikimedia Commons - Paste Icon In Computer ...">
            <a:extLst>
              <a:ext uri="{FF2B5EF4-FFF2-40B4-BE49-F238E27FC236}">
                <a16:creationId xmlns:a16="http://schemas.microsoft.com/office/drawing/2014/main" id="{5E7CC441-C9EE-11B8-077A-8FEB88715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3203" r="4667" b="7660"/>
          <a:stretch/>
        </p:blipFill>
        <p:spPr bwMode="auto">
          <a:xfrm>
            <a:off x="9601200" y="3814916"/>
            <a:ext cx="2590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3E757-34B8-83AD-F9DA-BBBC951146D6}"/>
              </a:ext>
            </a:extLst>
          </p:cNvPr>
          <p:cNvSpPr txBox="1"/>
          <p:nvPr/>
        </p:nvSpPr>
        <p:spPr>
          <a:xfrm>
            <a:off x="1866900" y="21336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latin typeface="Comic Sans MS" panose="030F0702030302020204" pitchFamily="66" charset="0"/>
              </a:rPr>
              <a:t>This chart illustrates the performance scores of employees under different managers. It seems that the highest-performing team is led by "Debra Houlihan", while the lowest-performing one is managed by "Brandon R. LeBlanc".</a:t>
            </a:r>
            <a:endParaRPr lang="en-IN" sz="2400" b="1" dirty="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EE26-0E7D-A2F7-A98E-9F39154AC8D6}"/>
              </a:ext>
            </a:extLst>
          </p:cNvPr>
          <p:cNvSpPr txBox="1"/>
          <p:nvPr/>
        </p:nvSpPr>
        <p:spPr>
          <a:xfrm>
            <a:off x="609600" y="1719645"/>
            <a:ext cx="10775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40" accel="50000">
                                          <p:stCondLst>
                                            <p:cond delay="54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466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34">
                                          <p:stCondLst>
                                            <p:cond delay="54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9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992" tmFilter="0, 0; 0.125,0.2665; 0.25,0.4; 0.375,0.465; 0.5,0.5;  0.625,0.535; 0.75,0.6; 0.875,0.7335; 1,1">
                                          <p:stCondLst>
                                            <p:cond delay="19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96" tmFilter="0, 0; 0.125,0.2665; 0.25,0.4; 0.375,0.465; 0.5,0.5;  0.625,0.535; 0.75,0.6; 0.875,0.7335; 1,1">
                                          <p:stCondLst>
                                            <p:cond delay="397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2" tmFilter="0, 0; 0.125,0.2665; 0.25,0.4; 0.375,0.465; 0.5,0.5;  0.625,0.535; 0.75,0.6; 0.875,0.7335; 1,1">
                                          <p:stCondLst>
                                            <p:cond delay="4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40" accel="50000">
                                          <p:stCondLst>
                                            <p:cond delay="54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78">
                                          <p:stCondLst>
                                            <p:cond delay="18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498" decel="50000">
                                          <p:stCondLst>
                                            <p:cond delay="19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78">
                                          <p:stCondLst>
                                            <p:cond delay="39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498" decel="50000">
                                          <p:stCondLst>
                                            <p:cond delay="4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78">
                                          <p:stCondLst>
                                            <p:cond delay="49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498" decel="50000">
                                          <p:stCondLst>
                                            <p:cond delay="5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8">
                                          <p:stCondLst>
                                            <p:cond delay="54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498" decel="50000">
                                          <p:stCondLst>
                                            <p:cond delay="5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6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441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lin Sans FB" panose="020E0602020502020306" pitchFamily="34" charset="0"/>
              </a:rPr>
              <a:t>PROJECT 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b="1" spc="10" dirty="0"/>
              <a:t>2</a:t>
            </a:fld>
            <a:endParaRPr b="1"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08861" y="2047513"/>
            <a:ext cx="819401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Employee PERFORMANCE STATUS DATA Analysis using Excel</a:t>
            </a:r>
            <a:r>
              <a:rPr lang="en-US" sz="4400" b="1" i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sz="4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re-construction Services - Black And White Project Icon, HD Png ...">
            <a:extLst>
              <a:ext uri="{FF2B5EF4-FFF2-40B4-BE49-F238E27FC236}">
                <a16:creationId xmlns:a16="http://schemas.microsoft.com/office/drawing/2014/main" id="{DA217502-D105-D165-935E-81FB6433B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3983" r="4182" b="9194"/>
          <a:stretch/>
        </p:blipFill>
        <p:spPr bwMode="auto">
          <a:xfrm>
            <a:off x="9509109" y="4027259"/>
            <a:ext cx="2682902" cy="28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00101" y="1000471"/>
            <a:ext cx="3009899" cy="7521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 dirty="0">
                <a:latin typeface="Segoe Print" panose="02000600000000000000" pitchFamily="2" charset="0"/>
              </a:rPr>
              <a:t>A</a:t>
            </a:r>
            <a:r>
              <a:rPr lang="en-IN" spc="-5" dirty="0">
                <a:latin typeface="Segoe Print" panose="02000600000000000000" pitchFamily="2" charset="0"/>
              </a:rPr>
              <a:t>G</a:t>
            </a:r>
            <a:r>
              <a:rPr lang="en-IN" spc="-35" dirty="0">
                <a:latin typeface="Segoe Print" panose="02000600000000000000" pitchFamily="2" charset="0"/>
              </a:rPr>
              <a:t>E</a:t>
            </a:r>
            <a:r>
              <a:rPr lang="en-IN" spc="15" dirty="0">
                <a:latin typeface="Segoe Print" panose="02000600000000000000" pitchFamily="2" charset="0"/>
              </a:rPr>
              <a:t>N</a:t>
            </a:r>
            <a:r>
              <a:rPr lang="en-IN" dirty="0">
                <a:latin typeface="Segoe Print" panose="02000600000000000000" pitchFamily="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847993" y="1165309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800" b="1" i="0" dirty="0">
              <a:solidFill>
                <a:srgbClr val="0D0D0D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Dataset Description</a:t>
            </a:r>
            <a:endParaRPr lang="en-US" sz="3200" b="1" i="0" dirty="0">
              <a:ln>
                <a:solidFill>
                  <a:srgbClr val="66CCFF"/>
                </a:solidFill>
              </a:ln>
              <a:solidFill>
                <a:srgbClr val="0D0D0D"/>
              </a:solidFill>
              <a:effectLst/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Results and </a:t>
            </a:r>
            <a:r>
              <a:rPr lang="en-US" sz="3200" b="1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Discussion</a:t>
            </a:r>
            <a:endParaRPr lang="en-US" sz="3200" b="1" i="0" dirty="0">
              <a:ln>
                <a:solidFill>
                  <a:srgbClr val="66CCFF"/>
                </a:solidFill>
              </a:ln>
              <a:solidFill>
                <a:srgbClr val="0D0D0D"/>
              </a:solidFill>
              <a:effectLst/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i="0" dirty="0">
                <a:ln>
                  <a:solidFill>
                    <a:srgbClr val="66CCFF"/>
                  </a:solidFill>
                </a:ln>
                <a:solidFill>
                  <a:srgbClr val="0D0D0D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5122" name="Picture 2" descr="Agenda Icon - Download in Flat Style">
            <a:extLst>
              <a:ext uri="{FF2B5EF4-FFF2-40B4-BE49-F238E27FC236}">
                <a16:creationId xmlns:a16="http://schemas.microsoft.com/office/drawing/2014/main" id="{E087D4C3-BD22-C8EF-A56C-720C75B20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5325" r="8812" b="5554"/>
          <a:stretch/>
        </p:blipFill>
        <p:spPr bwMode="auto">
          <a:xfrm>
            <a:off x="9484041" y="-466"/>
            <a:ext cx="267754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914400"/>
            <a:ext cx="6252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P</a:t>
            </a:r>
            <a:r>
              <a:rPr sz="4250" spc="15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ROB</a:t>
            </a:r>
            <a:r>
              <a:rPr sz="4250" spc="55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L</a:t>
            </a:r>
            <a:r>
              <a:rPr sz="4250" spc="-2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E</a:t>
            </a:r>
            <a:r>
              <a:rPr sz="4250" spc="2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M</a:t>
            </a:r>
            <a:r>
              <a:rPr sz="425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	</a:t>
            </a:r>
            <a:r>
              <a:rPr sz="4250" spc="1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S</a:t>
            </a:r>
            <a:r>
              <a:rPr sz="4250" spc="-37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T</a:t>
            </a:r>
            <a:r>
              <a:rPr sz="4250" spc="-375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A</a:t>
            </a:r>
            <a:r>
              <a:rPr sz="4250" spc="15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T</a:t>
            </a:r>
            <a:r>
              <a:rPr sz="4250" spc="-1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E</a:t>
            </a:r>
            <a:r>
              <a:rPr sz="4250" spc="-2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ME</a:t>
            </a:r>
            <a:r>
              <a:rPr sz="4250" spc="1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Pristina" panose="03060402040406080204" pitchFamily="66" charset="0"/>
              </a:rPr>
              <a:t>NT</a:t>
            </a:r>
            <a:endParaRPr sz="4250" dirty="0">
              <a:ln>
                <a:solidFill>
                  <a:schemeClr val="accent4">
                    <a:lumMod val="75000"/>
                  </a:schemeClr>
                </a:solidFill>
              </a:ln>
              <a:latin typeface="Pristina" panose="03060402040406080204" pitchFamily="66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294A31-63B0-0813-B0C1-41FF86B8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176865"/>
            <a:ext cx="1828800" cy="26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E9B22-0050-0EEB-4122-AB92CAD737CA}"/>
              </a:ext>
            </a:extLst>
          </p:cNvPr>
          <p:cNvSpPr txBox="1"/>
          <p:nvPr/>
        </p:nvSpPr>
        <p:spPr>
          <a:xfrm>
            <a:off x="1219201" y="1829812"/>
            <a:ext cx="838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rgbClr val="7030A0"/>
                  </a:solidFill>
                </a:ln>
                <a:latin typeface="Modern No. 20" panose="02070704070505020303" pitchFamily="18" charset="0"/>
                <a:cs typeface="Mongolian Baiti" panose="03000500000000000000" pitchFamily="66" charset="0"/>
              </a:rPr>
              <a:t>My Result illustrates the distribution of employee performance scores across different managers. It seems to be highlighting potential issues with performance management, particularly for managers with a high concentration of low-performing employees.</a:t>
            </a:r>
            <a:endParaRPr lang="en-IN" sz="3200" b="1" dirty="0">
              <a:ln>
                <a:solidFill>
                  <a:srgbClr val="7030A0"/>
                </a:solidFill>
              </a:ln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3285" y="866297"/>
            <a:ext cx="5263515" cy="6322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perspectiveRight"/>
            <a:lightRig rig="threePt" dir="t"/>
          </a:scene3d>
          <a:sp3d>
            <a:bevelT/>
          </a:sp3d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Sitka Banner Semibold" pitchFamily="2" charset="0"/>
              </a:rPr>
              <a:t>PROJECT</a:t>
            </a:r>
            <a:r>
              <a:rPr lang="en-IN" sz="4000" spc="5" dirty="0">
                <a:latin typeface="Sitka Banner Semibold" pitchFamily="2" charset="0"/>
              </a:rPr>
              <a:t> </a:t>
            </a:r>
            <a:r>
              <a:rPr sz="4000" spc="-20" dirty="0">
                <a:latin typeface="Sitka Banner Semibold" pitchFamily="2" charset="0"/>
              </a:rPr>
              <a:t>OVERVIEW</a:t>
            </a:r>
            <a:endParaRPr sz="4000" dirty="0">
              <a:latin typeface="Sitka Banner Semibold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50" name="Picture 2" descr="List Icon Png #131232 - Free Icons Library">
            <a:extLst>
              <a:ext uri="{FF2B5EF4-FFF2-40B4-BE49-F238E27FC236}">
                <a16:creationId xmlns:a16="http://schemas.microsoft.com/office/drawing/2014/main" id="{E7686C46-5D10-C379-BBED-A9D849C1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518" y="4267200"/>
            <a:ext cx="220979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1FE9B-3B7E-D41D-E62B-48EFFCDD85D1}"/>
              </a:ext>
            </a:extLst>
          </p:cNvPr>
          <p:cNvSpPr txBox="1"/>
          <p:nvPr/>
        </p:nvSpPr>
        <p:spPr>
          <a:xfrm flipH="1">
            <a:off x="1447800" y="1905506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Mongolian Baiti" panose="03000500000000000000" pitchFamily="66" charset="0"/>
              </a:rPr>
              <a:t>The chart presents an overview of employee performance, likely within a specific department or under a particular manager. The chart displays the performance scores of various employees, ranging from 0 to 8. The majority of employees fall within the 2-6 range, with a few outliers on the higher end. A few employees stand out with scores of 8, indicating exceptional performance. Employees with scores of 0 or 2 might require additional attention or support to improve their performance</a:t>
            </a:r>
            <a:r>
              <a:rPr lang="en-US" sz="24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.</a:t>
            </a:r>
            <a:endParaRPr lang="en-IN" sz="24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0971" y="2943223"/>
            <a:ext cx="2749429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stral" panose="03090702030407020403" pitchFamily="66" charset="0"/>
              </a:rPr>
              <a:t>WHO ARE THE </a:t>
            </a:r>
            <a:br>
              <a:rPr lang="en-IN" sz="4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stral" panose="03090702030407020403" pitchFamily="66" charset="0"/>
              </a:rPr>
            </a:br>
            <a:r>
              <a:rPr sz="4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stral" panose="03090702030407020403" pitchFamily="66" charset="0"/>
              </a:rPr>
              <a:t>END USERS?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3076" name="Picture 4" descr="End User Icon at Vectorified.com | Collection of End User Icon free for ...">
            <a:extLst>
              <a:ext uri="{FF2B5EF4-FFF2-40B4-BE49-F238E27FC236}">
                <a16:creationId xmlns:a16="http://schemas.microsoft.com/office/drawing/2014/main" id="{80666A5D-0E00-CAB1-30BA-DDD09FA73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9" r="15879"/>
          <a:stretch/>
        </p:blipFill>
        <p:spPr bwMode="auto">
          <a:xfrm>
            <a:off x="9810750" y="401105"/>
            <a:ext cx="1838325" cy="20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7BE846D-9CB6-4C6C-683C-152710482F72}"/>
              </a:ext>
            </a:extLst>
          </p:cNvPr>
          <p:cNvSpPr/>
          <p:nvPr/>
        </p:nvSpPr>
        <p:spPr>
          <a:xfrm>
            <a:off x="4343400" y="304800"/>
            <a:ext cx="2286000" cy="16027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>
              <a:ln w="0"/>
              <a:solidFill>
                <a:schemeClr val="tx2"/>
              </a:solidFill>
              <a:effectLst/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0202A-96DC-8C25-44DF-220297A4A58C}"/>
              </a:ext>
            </a:extLst>
          </p:cNvPr>
          <p:cNvSpPr/>
          <p:nvPr/>
        </p:nvSpPr>
        <p:spPr>
          <a:xfrm>
            <a:off x="2416618" y="4953000"/>
            <a:ext cx="2025375" cy="16027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EDC8E5-5559-6B81-A292-3EA1F40E5285}"/>
              </a:ext>
            </a:extLst>
          </p:cNvPr>
          <p:cNvSpPr/>
          <p:nvPr/>
        </p:nvSpPr>
        <p:spPr>
          <a:xfrm>
            <a:off x="6057846" y="4950467"/>
            <a:ext cx="2025374" cy="16027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DB2DC1-E876-8CA6-F249-2AE2CA1AD72D}"/>
              </a:ext>
            </a:extLst>
          </p:cNvPr>
          <p:cNvSpPr/>
          <p:nvPr/>
        </p:nvSpPr>
        <p:spPr>
          <a:xfrm>
            <a:off x="7239001" y="2438400"/>
            <a:ext cx="2025374" cy="16027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E21994-D689-7E9B-2130-992280B5DB9D}"/>
              </a:ext>
            </a:extLst>
          </p:cNvPr>
          <p:cNvSpPr/>
          <p:nvPr/>
        </p:nvSpPr>
        <p:spPr>
          <a:xfrm>
            <a:off x="1686309" y="2349440"/>
            <a:ext cx="2063153" cy="16027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Graphic 30" descr="Back with solid fill">
            <a:extLst>
              <a:ext uri="{FF2B5EF4-FFF2-40B4-BE49-F238E27FC236}">
                <a16:creationId xmlns:a16="http://schemas.microsoft.com/office/drawing/2014/main" id="{438D2F60-CAB2-AAB5-B9BD-EBFBC0259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72024">
            <a:off x="2893529" y="1262596"/>
            <a:ext cx="1376903" cy="914400"/>
          </a:xfrm>
          <a:prstGeom prst="rect">
            <a:avLst/>
          </a:prstGeom>
        </p:spPr>
      </p:pic>
      <p:pic>
        <p:nvPicPr>
          <p:cNvPr id="32" name="Graphic 31" descr="Back with solid fill">
            <a:extLst>
              <a:ext uri="{FF2B5EF4-FFF2-40B4-BE49-F238E27FC236}">
                <a16:creationId xmlns:a16="http://schemas.microsoft.com/office/drawing/2014/main" id="{C5326B73-E55F-39AB-AA1D-D68786AB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08364">
            <a:off x="6562387" y="1456373"/>
            <a:ext cx="1435446" cy="914400"/>
          </a:xfrm>
          <a:prstGeom prst="rect">
            <a:avLst/>
          </a:prstGeom>
        </p:spPr>
      </p:pic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B655D883-6C10-A37A-6AC9-9877FA39D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88869">
            <a:off x="7547427" y="4272841"/>
            <a:ext cx="1043734" cy="914400"/>
          </a:xfrm>
          <a:prstGeom prst="rect">
            <a:avLst/>
          </a:prstGeom>
        </p:spPr>
      </p:pic>
      <p:pic>
        <p:nvPicPr>
          <p:cNvPr id="34" name="Graphic 33" descr="Back with solid fill">
            <a:extLst>
              <a:ext uri="{FF2B5EF4-FFF2-40B4-BE49-F238E27FC236}">
                <a16:creationId xmlns:a16="http://schemas.microsoft.com/office/drawing/2014/main" id="{BE2F774A-63A3-9B2B-1656-E14CC0D20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848323" y="4168145"/>
            <a:ext cx="1027754" cy="914400"/>
          </a:xfrm>
          <a:prstGeom prst="rect">
            <a:avLst/>
          </a:prstGeom>
        </p:spPr>
      </p:pic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87924381-20BE-FD6C-A259-627365E88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519298" y="5702945"/>
            <a:ext cx="1482975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6FEDED-5259-3529-906D-7EB1FB55FD23}"/>
              </a:ext>
            </a:extLst>
          </p:cNvPr>
          <p:cNvSpPr txBox="1"/>
          <p:nvPr/>
        </p:nvSpPr>
        <p:spPr>
          <a:xfrm>
            <a:off x="4399187" y="895290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n w="0"/>
                <a:effectLst/>
                <a:latin typeface="Modern No. 20" panose="02070704070505020303" pitchFamily="18" charset="0"/>
                <a:cs typeface="Mongolian Baiti" panose="03000500000000000000" pitchFamily="66" charset="0"/>
              </a:rPr>
              <a:t>ORGANISATION</a:t>
            </a:r>
            <a:endParaRPr lang="en-IN" sz="2400" b="1" dirty="0">
              <a:ln w="0"/>
              <a:effectLst/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FCED0-E3B9-E1D9-7990-C2EBEEBA5FDB}"/>
              </a:ext>
            </a:extLst>
          </p:cNvPr>
          <p:cNvSpPr txBox="1"/>
          <p:nvPr/>
        </p:nvSpPr>
        <p:spPr>
          <a:xfrm>
            <a:off x="7169728" y="2793577"/>
            <a:ext cx="2126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IN" sz="2000" b="1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pitchFamily="18" charset="0"/>
              </a:rPr>
              <a:t>HR </a:t>
            </a:r>
          </a:p>
          <a:p>
            <a:pPr algn="ctr"/>
            <a:r>
              <a:rPr lang="en-IN" sz="2000" b="1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pitchFamily="18" charset="0"/>
              </a:rPr>
              <a:t>MANAGEMENT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31ABE-0119-3555-601D-F99195E5D520}"/>
              </a:ext>
            </a:extLst>
          </p:cNvPr>
          <p:cNvSpPr txBox="1"/>
          <p:nvPr/>
        </p:nvSpPr>
        <p:spPr>
          <a:xfrm>
            <a:off x="6160503" y="5567167"/>
            <a:ext cx="192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n w="0"/>
                <a:latin typeface="Modern No. 20" panose="02070704070505020303" pitchFamily="18" charset="0"/>
                <a:cs typeface="Mongolian Baiti" panose="03000500000000000000" pitchFamily="66" charset="0"/>
              </a:rPr>
              <a:t>EMPLOYER</a:t>
            </a:r>
            <a:endParaRPr lang="en-IN" sz="2000" b="1" dirty="0">
              <a:ln w="0"/>
              <a:effectLst/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5B89-1064-50F6-DC09-08A0CEB2B7C7}"/>
              </a:ext>
            </a:extLst>
          </p:cNvPr>
          <p:cNvSpPr txBox="1"/>
          <p:nvPr/>
        </p:nvSpPr>
        <p:spPr>
          <a:xfrm>
            <a:off x="2550403" y="5551778"/>
            <a:ext cx="2063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n w="0"/>
                <a:effectLst/>
                <a:latin typeface="Modern No. 20" panose="02070704070505020303" pitchFamily="18" charset="0"/>
                <a:cs typeface="Mongolian Baiti" panose="03000500000000000000" pitchFamily="66" charset="0"/>
              </a:rPr>
              <a:t>EMPLOYEE</a:t>
            </a:r>
            <a:endParaRPr lang="en-IN" sz="2400" b="1" dirty="0">
              <a:ln w="0"/>
              <a:effectLst/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DE6024-8CE6-B6F7-7559-B22A845235E6}"/>
              </a:ext>
            </a:extLst>
          </p:cNvPr>
          <p:cNvSpPr txBox="1"/>
          <p:nvPr/>
        </p:nvSpPr>
        <p:spPr>
          <a:xfrm>
            <a:off x="1825833" y="2796957"/>
            <a:ext cx="2669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n w="0"/>
                <a:latin typeface="Modern No. 20" panose="02070704070505020303" pitchFamily="18" charset="0"/>
                <a:cs typeface="Mongolian Baiti" panose="03000500000000000000" pitchFamily="66" charset="0"/>
              </a:rPr>
              <a:t>     DATA</a:t>
            </a:r>
          </a:p>
          <a:p>
            <a:r>
              <a:rPr lang="en-IN" sz="2000" b="1" dirty="0">
                <a:ln w="0"/>
                <a:latin typeface="Modern No. 20" panose="02070704070505020303" pitchFamily="18" charset="0"/>
                <a:cs typeface="Mongolian Baiti" panose="03000500000000000000" pitchFamily="66" charset="0"/>
              </a:rPr>
              <a:t> ANALYSER</a:t>
            </a:r>
            <a:endParaRPr lang="en-IN" sz="2000" b="1" dirty="0">
              <a:ln w="0"/>
              <a:effectLst/>
              <a:latin typeface="Modern No. 20" panose="02070704070505020303" pitchFamily="18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4" grpId="0" animBg="1"/>
      <p:bldP spid="25" grpId="0" animBg="1"/>
      <p:bldP spid="26" grpId="0" animBg="1"/>
      <p:bldP spid="27" grpId="0" animBg="1"/>
      <p:bldP spid="36" grpId="0"/>
      <p:bldP spid="37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04800"/>
            <a:ext cx="8585835" cy="1121461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OUR SOLUTION AND ITS VALUE 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4098" name="Picture 2" descr="Solution icon design Royalty Free Vector Image">
            <a:extLst>
              <a:ext uri="{FF2B5EF4-FFF2-40B4-BE49-F238E27FC236}">
                <a16:creationId xmlns:a16="http://schemas.microsoft.com/office/drawing/2014/main" id="{FB438B45-969D-B10C-2747-D2C484765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14437" r="6900" b="20615"/>
          <a:stretch/>
        </p:blipFill>
        <p:spPr bwMode="auto">
          <a:xfrm>
            <a:off x="-76200" y="4817192"/>
            <a:ext cx="25146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EEE19-5962-9F06-61F8-66A7BD169A9F}"/>
              </a:ext>
            </a:extLst>
          </p:cNvPr>
          <p:cNvSpPr txBox="1"/>
          <p:nvPr/>
        </p:nvSpPr>
        <p:spPr>
          <a:xfrm>
            <a:off x="1981200" y="1941016"/>
            <a:ext cx="7239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990033"/>
                </a:solidFill>
                <a:latin typeface="Comic Sans MS" panose="030F0702030302020204" pitchFamily="66" charset="0"/>
              </a:rPr>
              <a:t>Data Cleaning : Data cleaning  is a process required to remove incomplete records, and modifying data to rectify inaccurate records.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990033"/>
                </a:solidFill>
                <a:latin typeface="Comic Sans MS" panose="030F0702030302020204" pitchFamily="66" charset="0"/>
              </a:rPr>
              <a:t>Remove Duplicates : It removes the combination of values across all selected range to determine duplicates.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990033"/>
                </a:solidFill>
                <a:latin typeface="Comic Sans MS" panose="030F0702030302020204" pitchFamily="66" charset="0"/>
              </a:rPr>
              <a:t>Filter : It take my dataset and show only the data that meet my criteria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990033"/>
                </a:solidFill>
                <a:latin typeface="Comic Sans MS" panose="030F0702030302020204" pitchFamily="66" charset="0"/>
              </a:rPr>
              <a:t>Conditional Formatting : It is used to specify important values stand out in employee performance score in a data set.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6CFC9-C8A5-C606-BD15-46D4B00EEC37}"/>
              </a:ext>
            </a:extLst>
          </p:cNvPr>
          <p:cNvSpPr txBox="1"/>
          <p:nvPr/>
        </p:nvSpPr>
        <p:spPr>
          <a:xfrm>
            <a:off x="838200" y="533400"/>
            <a:ext cx="8153400" cy="1200329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OUR SOLUTION AND ITS VALUE PROPOSITION</a:t>
            </a:r>
            <a:endParaRPr lang="en-IN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6489D-D15C-D8CF-29FA-EF1EA679233D}"/>
              </a:ext>
            </a:extLst>
          </p:cNvPr>
          <p:cNvSpPr txBox="1"/>
          <p:nvPr/>
        </p:nvSpPr>
        <p:spPr>
          <a:xfrm>
            <a:off x="2362200" y="2252008"/>
            <a:ext cx="7010400" cy="2677656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Slicer : I used slicer to filter my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Pivot Table : I used “pivot table” to summarize my huge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Pivot Chart : I used “pivot chart” to visually summarizes my data using area graph.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1" y="0"/>
            <a:ext cx="10681335" cy="75819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n-I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Emoji" panose="020B0502040204020203" pitchFamily="34" charset="0"/>
                <a:ea typeface="Segoe UI Emoji" panose="020B0502040204020203" pitchFamily="34" charset="0"/>
              </a:rPr>
              <a:t>DATASET DESCRIPTION</a:t>
            </a:r>
          </a:p>
        </p:txBody>
      </p:sp>
      <p:pic>
        <p:nvPicPr>
          <p:cNvPr id="6146" name="Picture 2" descr="Class details, description, document details, information icon">
            <a:extLst>
              <a:ext uri="{FF2B5EF4-FFF2-40B4-BE49-F238E27FC236}">
                <a16:creationId xmlns:a16="http://schemas.microsoft.com/office/drawing/2014/main" id="{8E115FBD-14C9-48B3-2F0A-EE6842D2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" y="4623978"/>
            <a:ext cx="1752600" cy="21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B2D906-C246-B81C-8DF8-C1CEA24C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934741"/>
              </p:ext>
            </p:extLst>
          </p:nvPr>
        </p:nvGraphicFramePr>
        <p:xfrm>
          <a:off x="2032000" y="762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066E19-3988-9D55-5AD2-167200CC96A5}"/>
              </a:ext>
            </a:extLst>
          </p:cNvPr>
          <p:cNvSpPr txBox="1"/>
          <p:nvPr/>
        </p:nvSpPr>
        <p:spPr>
          <a:xfrm>
            <a:off x="2895600" y="1752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employee ID is a unique numerical or alphanumeric code assigned to an employee by their employer.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5B3CF-B59F-AE53-876A-55145F0C1360}"/>
              </a:ext>
            </a:extLst>
          </p:cNvPr>
          <p:cNvSpPr txBox="1"/>
          <p:nvPr/>
        </p:nvSpPr>
        <p:spPr>
          <a:xfrm>
            <a:off x="266700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Salary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112C-7C4B-47F2-97BE-E444071822E0}"/>
              </a:ext>
            </a:extLst>
          </p:cNvPr>
          <p:cNvSpPr txBox="1"/>
          <p:nvPr/>
        </p:nvSpPr>
        <p:spPr>
          <a:xfrm>
            <a:off x="2971800" y="3429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salaried employee is a worker who is paid a fixed amount of money or compensation by an employer.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57EF1-7BCE-8AB6-B4D9-28CD1293877A}"/>
              </a:ext>
            </a:extLst>
          </p:cNvPr>
          <p:cNvSpPr txBox="1"/>
          <p:nvPr/>
        </p:nvSpPr>
        <p:spPr>
          <a:xfrm>
            <a:off x="2895600" y="5105400"/>
            <a:ext cx="64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position description (also known as a job specification) outlines the key responsibilities, duties, and objectives of a role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978</Words>
  <Application>Microsoft Office PowerPoint</Application>
  <PresentationFormat>Widescreen</PresentationFormat>
  <Paragraphs>281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7" baseType="lpstr">
      <vt:lpstr>Yu Gothic UI Semibold</vt:lpstr>
      <vt:lpstr>Algerian</vt:lpstr>
      <vt:lpstr>Aptos Display</vt:lpstr>
      <vt:lpstr>Arial</vt:lpstr>
      <vt:lpstr>Arial Black</vt:lpstr>
      <vt:lpstr>Berlin Sans FB</vt:lpstr>
      <vt:lpstr>Calibri</vt:lpstr>
      <vt:lpstr>Comic Sans MS</vt:lpstr>
      <vt:lpstr>Microsoft Uighur</vt:lpstr>
      <vt:lpstr>Mistral</vt:lpstr>
      <vt:lpstr>Modern No. 20</vt:lpstr>
      <vt:lpstr>Mongolian Baiti</vt:lpstr>
      <vt:lpstr>Monotype Corsiva</vt:lpstr>
      <vt:lpstr>Pristina</vt:lpstr>
      <vt:lpstr>Roboto</vt:lpstr>
      <vt:lpstr>Segoe Print</vt:lpstr>
      <vt:lpstr>Segoe UI Emoji</vt:lpstr>
      <vt:lpstr>Sitka Banner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Archana devaraj</cp:lastModifiedBy>
  <cp:revision>69</cp:revision>
  <dcterms:created xsi:type="dcterms:W3CDTF">2024-03-29T15:07:22Z</dcterms:created>
  <dcterms:modified xsi:type="dcterms:W3CDTF">2024-08-26T07:32:09Z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