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7"/>
  </p:notesMasterIdLst>
  <p:sldIdLst>
    <p:sldId id="256" r:id="rId2"/>
    <p:sldId id="258" r:id="rId3"/>
    <p:sldId id="259" r:id="rId4"/>
    <p:sldId id="268" r:id="rId5"/>
    <p:sldId id="275" r:id="rId6"/>
  </p:sldIdLst>
  <p:sldSz cx="9144000" cy="5143500" type="screen16x9"/>
  <p:notesSz cx="6858000" cy="9144000"/>
  <p:embeddedFontLst>
    <p:embeddedFont>
      <p:font typeface="Albert Sans SemiBold" panose="020B0604020202020204" charset="0"/>
      <p:regular r:id="rId8"/>
      <p:bold r:id="rId9"/>
      <p:italic r:id="rId10"/>
      <p:boldItalic r:id="rId11"/>
    </p:embeddedFont>
    <p:embeddedFont>
      <p:font typeface="Anaheim" panose="020B0604020202020204" charset="0"/>
      <p:regular r:id="rId12"/>
      <p:bold r:id="rId13"/>
    </p:embeddedFont>
    <p:embeddedFont>
      <p:font typeface="Bebas Neue" panose="020B0606020202050201" pitchFamily="34" charset="0"/>
      <p:regular r:id="rId14"/>
    </p:embeddedFont>
    <p:embeddedFont>
      <p:font typeface="Noto Sans" panose="020B0502040504020204" pitchFamily="34" charset="0"/>
      <p:regular r:id="rId15"/>
      <p:bold r:id="rId16"/>
      <p:italic r:id="rId17"/>
      <p:boldItalic r:id="rId18"/>
    </p:embeddedFont>
    <p:embeddedFont>
      <p:font typeface="PT Sans" panose="020B0503020203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AE32FC-9AE9-4C6C-98B0-73151481A6E9}">
  <a:tblStyle styleId="{A4AE32FC-9AE9-4C6C-98B0-73151481A6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C795FB6-CE42-44C1-A4B3-1D0910CFD68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20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presProps" Target="pres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9" name="Google Shape;2049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" name="Google Shape;2682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3" name="Google Shape;2683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036000" cy="244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Albert Sans SemiBold"/>
                <a:ea typeface="Albert Sans SemiBold"/>
                <a:cs typeface="Albert Sans SemiBold"/>
                <a:sym typeface="Albert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46" y="3025550"/>
            <a:ext cx="6036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>
            <a:spLocks noGrp="1"/>
          </p:cNvSpPr>
          <p:nvPr>
            <p:ph type="title"/>
          </p:nvPr>
        </p:nvSpPr>
        <p:spPr>
          <a:xfrm>
            <a:off x="3998275" y="733050"/>
            <a:ext cx="4432500" cy="19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-20600" y="-27350"/>
            <a:ext cx="2928450" cy="4001260"/>
            <a:chOff x="-20600" y="-27350"/>
            <a:chExt cx="2928450" cy="4001260"/>
          </a:xfrm>
        </p:grpSpPr>
        <p:grpSp>
          <p:nvGrpSpPr>
            <p:cNvPr id="189" name="Google Shape;189;p8"/>
            <p:cNvGrpSpPr/>
            <p:nvPr/>
          </p:nvGrpSpPr>
          <p:grpSpPr>
            <a:xfrm>
              <a:off x="-20600" y="-27350"/>
              <a:ext cx="2928450" cy="4001260"/>
              <a:chOff x="-20600" y="-27350"/>
              <a:chExt cx="2928450" cy="4001260"/>
            </a:xfrm>
          </p:grpSpPr>
          <p:sp>
            <p:nvSpPr>
              <p:cNvPr id="190" name="Google Shape;190;p8"/>
              <p:cNvSpPr/>
              <p:nvPr/>
            </p:nvSpPr>
            <p:spPr>
              <a:xfrm>
                <a:off x="317300" y="-27350"/>
                <a:ext cx="2590550" cy="4001250"/>
              </a:xfrm>
              <a:custGeom>
                <a:avLst/>
                <a:gdLst/>
                <a:ahLst/>
                <a:cxnLst/>
                <a:rect l="l" t="t" r="r" b="b"/>
                <a:pathLst>
                  <a:path w="103622" h="160050" extrusionOk="0">
                    <a:moveTo>
                      <a:pt x="103622" y="0"/>
                    </a:moveTo>
                    <a:lnTo>
                      <a:pt x="103622" y="8207"/>
                    </a:lnTo>
                    <a:lnTo>
                      <a:pt x="94730" y="17098"/>
                    </a:lnTo>
                    <a:lnTo>
                      <a:pt x="9507" y="17098"/>
                    </a:lnTo>
                    <a:lnTo>
                      <a:pt x="0" y="26606"/>
                    </a:lnTo>
                    <a:lnTo>
                      <a:pt x="0" y="160050"/>
                    </a:lnTo>
                    <a:lnTo>
                      <a:pt x="40697" y="160050"/>
                    </a:lnTo>
                  </a:path>
                </a:pathLst>
              </a:cu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191" name="Google Shape;191;p8"/>
              <p:cNvCxnSpPr/>
              <p:nvPr/>
            </p:nvCxnSpPr>
            <p:spPr>
              <a:xfrm rot="10800000">
                <a:off x="-6725" y="1429500"/>
                <a:ext cx="328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8"/>
              <p:cNvCxnSpPr/>
              <p:nvPr/>
            </p:nvCxnSpPr>
            <p:spPr>
              <a:xfrm rot="10800000">
                <a:off x="-6725" y="1577278"/>
                <a:ext cx="328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8"/>
              <p:cNvCxnSpPr/>
              <p:nvPr/>
            </p:nvCxnSpPr>
            <p:spPr>
              <a:xfrm rot="10800000">
                <a:off x="-6725" y="1973275"/>
                <a:ext cx="328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" name="Google Shape;194;p8"/>
              <p:cNvCxnSpPr/>
              <p:nvPr/>
            </p:nvCxnSpPr>
            <p:spPr>
              <a:xfrm rot="10800000">
                <a:off x="-20600" y="3973910"/>
                <a:ext cx="3489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5" name="Google Shape;195;p8"/>
            <p:cNvGrpSpPr/>
            <p:nvPr/>
          </p:nvGrpSpPr>
          <p:grpSpPr>
            <a:xfrm>
              <a:off x="117403" y="2676124"/>
              <a:ext cx="346379" cy="411944"/>
              <a:chOff x="1117250" y="3390825"/>
              <a:chExt cx="420925" cy="500600"/>
            </a:xfrm>
          </p:grpSpPr>
          <p:sp>
            <p:nvSpPr>
              <p:cNvPr id="196" name="Google Shape;196;p8"/>
              <p:cNvSpPr/>
              <p:nvPr/>
            </p:nvSpPr>
            <p:spPr>
              <a:xfrm>
                <a:off x="1491525" y="3422500"/>
                <a:ext cx="46650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867" extrusionOk="0">
                    <a:moveTo>
                      <a:pt x="0" y="1"/>
                    </a:moveTo>
                    <a:lnTo>
                      <a:pt x="0" y="866"/>
                    </a:lnTo>
                    <a:lnTo>
                      <a:pt x="1645" y="866"/>
                    </a:lnTo>
                    <a:cubicBezTo>
                      <a:pt x="1766" y="866"/>
                      <a:pt x="1865" y="767"/>
                      <a:pt x="1865" y="646"/>
                    </a:cubicBezTo>
                    <a:lnTo>
                      <a:pt x="1865" y="221"/>
                    </a:lnTo>
                    <a:cubicBezTo>
                      <a:pt x="1865" y="98"/>
                      <a:pt x="1766" y="1"/>
                      <a:pt x="16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8"/>
              <p:cNvSpPr/>
              <p:nvPr/>
            </p:nvSpPr>
            <p:spPr>
              <a:xfrm>
                <a:off x="1447325" y="3422500"/>
                <a:ext cx="57875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7" extrusionOk="0">
                    <a:moveTo>
                      <a:pt x="0" y="1"/>
                    </a:moveTo>
                    <a:lnTo>
                      <a:pt x="0" y="866"/>
                    </a:lnTo>
                    <a:lnTo>
                      <a:pt x="1881" y="866"/>
                    </a:lnTo>
                    <a:cubicBezTo>
                      <a:pt x="2120" y="866"/>
                      <a:pt x="2315" y="673"/>
                      <a:pt x="2315" y="433"/>
                    </a:cubicBezTo>
                    <a:cubicBezTo>
                      <a:pt x="2315" y="194"/>
                      <a:pt x="2120" y="1"/>
                      <a:pt x="1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8"/>
              <p:cNvSpPr/>
              <p:nvPr/>
            </p:nvSpPr>
            <p:spPr>
              <a:xfrm>
                <a:off x="1491525" y="3484700"/>
                <a:ext cx="4665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1645" y="868"/>
                    </a:lnTo>
                    <a:cubicBezTo>
                      <a:pt x="1766" y="868"/>
                      <a:pt x="1865" y="769"/>
                      <a:pt x="1865" y="647"/>
                    </a:cubicBezTo>
                    <a:lnTo>
                      <a:pt x="1865" y="221"/>
                    </a:lnTo>
                    <a:cubicBezTo>
                      <a:pt x="1865" y="100"/>
                      <a:pt x="1766" y="1"/>
                      <a:pt x="16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1447325" y="3484700"/>
                <a:ext cx="578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1881" y="868"/>
                    </a:lnTo>
                    <a:cubicBezTo>
                      <a:pt x="2120" y="868"/>
                      <a:pt x="2315" y="674"/>
                      <a:pt x="2315" y="435"/>
                    </a:cubicBezTo>
                    <a:cubicBezTo>
                      <a:pt x="2315" y="195"/>
                      <a:pt x="2120" y="1"/>
                      <a:pt x="1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8"/>
              <p:cNvSpPr/>
              <p:nvPr/>
            </p:nvSpPr>
            <p:spPr>
              <a:xfrm>
                <a:off x="1491525" y="3546950"/>
                <a:ext cx="46650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867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1645" y="867"/>
                    </a:lnTo>
                    <a:cubicBezTo>
                      <a:pt x="1766" y="867"/>
                      <a:pt x="1865" y="768"/>
                      <a:pt x="1865" y="645"/>
                    </a:cubicBezTo>
                    <a:lnTo>
                      <a:pt x="1865" y="220"/>
                    </a:lnTo>
                    <a:cubicBezTo>
                      <a:pt x="1865" y="99"/>
                      <a:pt x="1766" y="0"/>
                      <a:pt x="16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8"/>
              <p:cNvSpPr/>
              <p:nvPr/>
            </p:nvSpPr>
            <p:spPr>
              <a:xfrm>
                <a:off x="1447325" y="3546950"/>
                <a:ext cx="57875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7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1881" y="867"/>
                    </a:lnTo>
                    <a:cubicBezTo>
                      <a:pt x="2120" y="867"/>
                      <a:pt x="2315" y="672"/>
                      <a:pt x="2315" y="433"/>
                    </a:cubicBezTo>
                    <a:cubicBezTo>
                      <a:pt x="2315" y="195"/>
                      <a:pt x="2120" y="0"/>
                      <a:pt x="1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1491525" y="3609150"/>
                <a:ext cx="46650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869" extrusionOk="0">
                    <a:moveTo>
                      <a:pt x="0" y="0"/>
                    </a:moveTo>
                    <a:lnTo>
                      <a:pt x="0" y="868"/>
                    </a:lnTo>
                    <a:lnTo>
                      <a:pt x="1645" y="868"/>
                    </a:lnTo>
                    <a:cubicBezTo>
                      <a:pt x="1766" y="868"/>
                      <a:pt x="1865" y="769"/>
                      <a:pt x="1865" y="647"/>
                    </a:cubicBezTo>
                    <a:lnTo>
                      <a:pt x="1865" y="222"/>
                    </a:lnTo>
                    <a:cubicBezTo>
                      <a:pt x="1865" y="99"/>
                      <a:pt x="1766" y="0"/>
                      <a:pt x="16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8"/>
              <p:cNvSpPr/>
              <p:nvPr/>
            </p:nvSpPr>
            <p:spPr>
              <a:xfrm>
                <a:off x="1447325" y="3609150"/>
                <a:ext cx="57875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9" extrusionOk="0">
                    <a:moveTo>
                      <a:pt x="0" y="0"/>
                    </a:moveTo>
                    <a:lnTo>
                      <a:pt x="0" y="868"/>
                    </a:lnTo>
                    <a:lnTo>
                      <a:pt x="1881" y="868"/>
                    </a:lnTo>
                    <a:cubicBezTo>
                      <a:pt x="2120" y="868"/>
                      <a:pt x="2315" y="673"/>
                      <a:pt x="2315" y="434"/>
                    </a:cubicBezTo>
                    <a:cubicBezTo>
                      <a:pt x="2315" y="195"/>
                      <a:pt x="2120" y="0"/>
                      <a:pt x="1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8"/>
              <p:cNvSpPr/>
              <p:nvPr/>
            </p:nvSpPr>
            <p:spPr>
              <a:xfrm>
                <a:off x="1491525" y="3671375"/>
                <a:ext cx="4665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868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1645" y="867"/>
                    </a:lnTo>
                    <a:cubicBezTo>
                      <a:pt x="1766" y="867"/>
                      <a:pt x="1865" y="768"/>
                      <a:pt x="1865" y="647"/>
                    </a:cubicBezTo>
                    <a:lnTo>
                      <a:pt x="1865" y="221"/>
                    </a:lnTo>
                    <a:cubicBezTo>
                      <a:pt x="1865" y="99"/>
                      <a:pt x="1766" y="0"/>
                      <a:pt x="16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1447325" y="3671375"/>
                <a:ext cx="578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8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1881" y="867"/>
                    </a:lnTo>
                    <a:cubicBezTo>
                      <a:pt x="2120" y="867"/>
                      <a:pt x="2315" y="674"/>
                      <a:pt x="2315" y="434"/>
                    </a:cubicBezTo>
                    <a:cubicBezTo>
                      <a:pt x="2315" y="194"/>
                      <a:pt x="2120" y="0"/>
                      <a:pt x="1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8"/>
              <p:cNvSpPr/>
              <p:nvPr/>
            </p:nvSpPr>
            <p:spPr>
              <a:xfrm>
                <a:off x="1491525" y="3733600"/>
                <a:ext cx="4665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1645" y="868"/>
                    </a:lnTo>
                    <a:cubicBezTo>
                      <a:pt x="1766" y="868"/>
                      <a:pt x="1865" y="769"/>
                      <a:pt x="1865" y="647"/>
                    </a:cubicBezTo>
                    <a:lnTo>
                      <a:pt x="1865" y="221"/>
                    </a:lnTo>
                    <a:cubicBezTo>
                      <a:pt x="1865" y="100"/>
                      <a:pt x="1766" y="1"/>
                      <a:pt x="16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8"/>
              <p:cNvSpPr/>
              <p:nvPr/>
            </p:nvSpPr>
            <p:spPr>
              <a:xfrm>
                <a:off x="1447325" y="3733600"/>
                <a:ext cx="578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1881" y="868"/>
                    </a:lnTo>
                    <a:cubicBezTo>
                      <a:pt x="2120" y="868"/>
                      <a:pt x="2315" y="674"/>
                      <a:pt x="2315" y="434"/>
                    </a:cubicBezTo>
                    <a:cubicBezTo>
                      <a:pt x="2315" y="194"/>
                      <a:pt x="2120" y="1"/>
                      <a:pt x="1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1491525" y="3795800"/>
                <a:ext cx="4665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1645" y="868"/>
                    </a:lnTo>
                    <a:cubicBezTo>
                      <a:pt x="1766" y="868"/>
                      <a:pt x="1865" y="770"/>
                      <a:pt x="1865" y="647"/>
                    </a:cubicBezTo>
                    <a:lnTo>
                      <a:pt x="1865" y="222"/>
                    </a:lnTo>
                    <a:cubicBezTo>
                      <a:pt x="1865" y="101"/>
                      <a:pt x="1766" y="1"/>
                      <a:pt x="16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8"/>
              <p:cNvSpPr/>
              <p:nvPr/>
            </p:nvSpPr>
            <p:spPr>
              <a:xfrm>
                <a:off x="1447325" y="3795800"/>
                <a:ext cx="578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1881" y="868"/>
                    </a:lnTo>
                    <a:cubicBezTo>
                      <a:pt x="2120" y="868"/>
                      <a:pt x="2315" y="675"/>
                      <a:pt x="2315" y="435"/>
                    </a:cubicBezTo>
                    <a:cubicBezTo>
                      <a:pt x="2315" y="196"/>
                      <a:pt x="2120" y="1"/>
                      <a:pt x="1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8"/>
              <p:cNvSpPr/>
              <p:nvPr/>
            </p:nvSpPr>
            <p:spPr>
              <a:xfrm>
                <a:off x="1491525" y="3858050"/>
                <a:ext cx="4665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868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1645" y="867"/>
                    </a:lnTo>
                    <a:cubicBezTo>
                      <a:pt x="1766" y="867"/>
                      <a:pt x="1865" y="768"/>
                      <a:pt x="1865" y="647"/>
                    </a:cubicBezTo>
                    <a:lnTo>
                      <a:pt x="1865" y="222"/>
                    </a:lnTo>
                    <a:cubicBezTo>
                      <a:pt x="1865" y="99"/>
                      <a:pt x="1766" y="0"/>
                      <a:pt x="16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1447325" y="3858050"/>
                <a:ext cx="578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8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1881" y="867"/>
                    </a:lnTo>
                    <a:cubicBezTo>
                      <a:pt x="2120" y="867"/>
                      <a:pt x="2315" y="673"/>
                      <a:pt x="2315" y="433"/>
                    </a:cubicBezTo>
                    <a:cubicBezTo>
                      <a:pt x="2315" y="195"/>
                      <a:pt x="2120" y="0"/>
                      <a:pt x="1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8"/>
              <p:cNvSpPr/>
              <p:nvPr/>
            </p:nvSpPr>
            <p:spPr>
              <a:xfrm>
                <a:off x="1188100" y="3390825"/>
                <a:ext cx="248525" cy="500600"/>
              </a:xfrm>
              <a:custGeom>
                <a:avLst/>
                <a:gdLst/>
                <a:ahLst/>
                <a:cxnLst/>
                <a:rect l="l" t="t" r="r" b="b"/>
                <a:pathLst>
                  <a:path w="9941" h="20024" extrusionOk="0">
                    <a:moveTo>
                      <a:pt x="533" y="0"/>
                    </a:moveTo>
                    <a:cubicBezTo>
                      <a:pt x="238" y="0"/>
                      <a:pt x="0" y="237"/>
                      <a:pt x="0" y="531"/>
                    </a:cubicBezTo>
                    <a:lnTo>
                      <a:pt x="0" y="19493"/>
                    </a:lnTo>
                    <a:cubicBezTo>
                      <a:pt x="0" y="19786"/>
                      <a:pt x="238" y="20023"/>
                      <a:pt x="533" y="20023"/>
                    </a:cubicBezTo>
                    <a:lnTo>
                      <a:pt x="9410" y="20023"/>
                    </a:lnTo>
                    <a:cubicBezTo>
                      <a:pt x="9704" y="20023"/>
                      <a:pt x="9941" y="19786"/>
                      <a:pt x="9941" y="19493"/>
                    </a:cubicBezTo>
                    <a:lnTo>
                      <a:pt x="9941" y="531"/>
                    </a:lnTo>
                    <a:cubicBezTo>
                      <a:pt x="9941" y="237"/>
                      <a:pt x="9704" y="0"/>
                      <a:pt x="94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8"/>
              <p:cNvSpPr/>
              <p:nvPr/>
            </p:nvSpPr>
            <p:spPr>
              <a:xfrm>
                <a:off x="1244700" y="3390825"/>
                <a:ext cx="248525" cy="500600"/>
              </a:xfrm>
              <a:custGeom>
                <a:avLst/>
                <a:gdLst/>
                <a:ahLst/>
                <a:cxnLst/>
                <a:rect l="l" t="t" r="r" b="b"/>
                <a:pathLst>
                  <a:path w="9941" h="20024" extrusionOk="0">
                    <a:moveTo>
                      <a:pt x="533" y="0"/>
                    </a:moveTo>
                    <a:cubicBezTo>
                      <a:pt x="239" y="0"/>
                      <a:pt x="1" y="237"/>
                      <a:pt x="1" y="531"/>
                    </a:cubicBezTo>
                    <a:lnTo>
                      <a:pt x="1" y="19493"/>
                    </a:lnTo>
                    <a:cubicBezTo>
                      <a:pt x="1" y="19786"/>
                      <a:pt x="239" y="20023"/>
                      <a:pt x="533" y="20023"/>
                    </a:cubicBezTo>
                    <a:lnTo>
                      <a:pt x="9409" y="20023"/>
                    </a:lnTo>
                    <a:cubicBezTo>
                      <a:pt x="9703" y="20023"/>
                      <a:pt x="9940" y="19786"/>
                      <a:pt x="9940" y="19493"/>
                    </a:cubicBezTo>
                    <a:lnTo>
                      <a:pt x="9940" y="531"/>
                    </a:lnTo>
                    <a:cubicBezTo>
                      <a:pt x="9940" y="237"/>
                      <a:pt x="9703" y="0"/>
                      <a:pt x="94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8"/>
              <p:cNvSpPr/>
              <p:nvPr/>
            </p:nvSpPr>
            <p:spPr>
              <a:xfrm>
                <a:off x="1427700" y="3427100"/>
                <a:ext cx="29275" cy="42810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124" extrusionOk="0">
                    <a:moveTo>
                      <a:pt x="1" y="0"/>
                    </a:moveTo>
                    <a:cubicBezTo>
                      <a:pt x="262" y="0"/>
                      <a:pt x="470" y="208"/>
                      <a:pt x="470" y="469"/>
                    </a:cubicBezTo>
                    <a:lnTo>
                      <a:pt x="470" y="16651"/>
                    </a:lnTo>
                    <a:cubicBezTo>
                      <a:pt x="470" y="16912"/>
                      <a:pt x="262" y="17124"/>
                      <a:pt x="1" y="17124"/>
                    </a:cubicBezTo>
                    <a:lnTo>
                      <a:pt x="699" y="17124"/>
                    </a:lnTo>
                    <a:cubicBezTo>
                      <a:pt x="961" y="17124"/>
                      <a:pt x="1170" y="16912"/>
                      <a:pt x="1170" y="16651"/>
                    </a:cubicBezTo>
                    <a:lnTo>
                      <a:pt x="1170" y="469"/>
                    </a:lnTo>
                    <a:cubicBezTo>
                      <a:pt x="1170" y="208"/>
                      <a:pt x="961" y="0"/>
                      <a:pt x="6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8"/>
              <p:cNvSpPr/>
              <p:nvPr/>
            </p:nvSpPr>
            <p:spPr>
              <a:xfrm>
                <a:off x="1280975" y="3427100"/>
                <a:ext cx="158500" cy="428100"/>
              </a:xfrm>
              <a:custGeom>
                <a:avLst/>
                <a:gdLst/>
                <a:ahLst/>
                <a:cxnLst/>
                <a:rect l="l" t="t" r="r" b="b"/>
                <a:pathLst>
                  <a:path w="6340" h="17124" extrusionOk="0">
                    <a:moveTo>
                      <a:pt x="472" y="0"/>
                    </a:moveTo>
                    <a:cubicBezTo>
                      <a:pt x="209" y="0"/>
                      <a:pt x="1" y="208"/>
                      <a:pt x="1" y="469"/>
                    </a:cubicBezTo>
                    <a:lnTo>
                      <a:pt x="1" y="16651"/>
                    </a:lnTo>
                    <a:cubicBezTo>
                      <a:pt x="1" y="16912"/>
                      <a:pt x="209" y="17124"/>
                      <a:pt x="472" y="17124"/>
                    </a:cubicBezTo>
                    <a:lnTo>
                      <a:pt x="5870" y="17124"/>
                    </a:lnTo>
                    <a:cubicBezTo>
                      <a:pt x="6131" y="17124"/>
                      <a:pt x="6339" y="16912"/>
                      <a:pt x="6339" y="16651"/>
                    </a:cubicBezTo>
                    <a:lnTo>
                      <a:pt x="6339" y="469"/>
                    </a:lnTo>
                    <a:cubicBezTo>
                      <a:pt x="6339" y="208"/>
                      <a:pt x="6131" y="0"/>
                      <a:pt x="5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8"/>
              <p:cNvSpPr/>
              <p:nvPr/>
            </p:nvSpPr>
            <p:spPr>
              <a:xfrm>
                <a:off x="1117250" y="3422500"/>
                <a:ext cx="57600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867" extrusionOk="0">
                    <a:moveTo>
                      <a:pt x="220" y="1"/>
                    </a:moveTo>
                    <a:cubicBezTo>
                      <a:pt x="98" y="1"/>
                      <a:pt x="0" y="98"/>
                      <a:pt x="0" y="221"/>
                    </a:cubicBezTo>
                    <a:lnTo>
                      <a:pt x="0" y="646"/>
                    </a:lnTo>
                    <a:cubicBezTo>
                      <a:pt x="0" y="767"/>
                      <a:pt x="98" y="866"/>
                      <a:pt x="220" y="866"/>
                    </a:cubicBezTo>
                    <a:lnTo>
                      <a:pt x="2304" y="866"/>
                    </a:lnTo>
                    <a:lnTo>
                      <a:pt x="23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>
                <a:off x="1161175" y="3422500"/>
                <a:ext cx="57875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7" extrusionOk="0">
                    <a:moveTo>
                      <a:pt x="433" y="1"/>
                    </a:moveTo>
                    <a:cubicBezTo>
                      <a:pt x="195" y="1"/>
                      <a:pt x="0" y="194"/>
                      <a:pt x="0" y="433"/>
                    </a:cubicBezTo>
                    <a:cubicBezTo>
                      <a:pt x="0" y="673"/>
                      <a:pt x="195" y="866"/>
                      <a:pt x="433" y="866"/>
                    </a:cubicBezTo>
                    <a:lnTo>
                      <a:pt x="2315" y="866"/>
                    </a:lnTo>
                    <a:lnTo>
                      <a:pt x="23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>
                <a:off x="1117250" y="3484700"/>
                <a:ext cx="5760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868" extrusionOk="0">
                    <a:moveTo>
                      <a:pt x="220" y="1"/>
                    </a:moveTo>
                    <a:cubicBezTo>
                      <a:pt x="98" y="1"/>
                      <a:pt x="0" y="100"/>
                      <a:pt x="0" y="221"/>
                    </a:cubicBezTo>
                    <a:lnTo>
                      <a:pt x="0" y="647"/>
                    </a:lnTo>
                    <a:cubicBezTo>
                      <a:pt x="0" y="769"/>
                      <a:pt x="98" y="868"/>
                      <a:pt x="220" y="868"/>
                    </a:cubicBezTo>
                    <a:lnTo>
                      <a:pt x="2304" y="868"/>
                    </a:lnTo>
                    <a:lnTo>
                      <a:pt x="23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161175" y="3484700"/>
                <a:ext cx="578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8" extrusionOk="0">
                    <a:moveTo>
                      <a:pt x="433" y="1"/>
                    </a:moveTo>
                    <a:cubicBezTo>
                      <a:pt x="195" y="1"/>
                      <a:pt x="0" y="195"/>
                      <a:pt x="0" y="435"/>
                    </a:cubicBezTo>
                    <a:cubicBezTo>
                      <a:pt x="0" y="674"/>
                      <a:pt x="195" y="868"/>
                      <a:pt x="433" y="868"/>
                    </a:cubicBezTo>
                    <a:lnTo>
                      <a:pt x="2315" y="868"/>
                    </a:lnTo>
                    <a:lnTo>
                      <a:pt x="23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1117250" y="3546950"/>
                <a:ext cx="57600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867" extrusionOk="0">
                    <a:moveTo>
                      <a:pt x="220" y="0"/>
                    </a:moveTo>
                    <a:cubicBezTo>
                      <a:pt x="98" y="0"/>
                      <a:pt x="0" y="99"/>
                      <a:pt x="0" y="220"/>
                    </a:cubicBezTo>
                    <a:lnTo>
                      <a:pt x="0" y="645"/>
                    </a:lnTo>
                    <a:cubicBezTo>
                      <a:pt x="0" y="768"/>
                      <a:pt x="98" y="867"/>
                      <a:pt x="220" y="867"/>
                    </a:cubicBezTo>
                    <a:lnTo>
                      <a:pt x="2304" y="867"/>
                    </a:lnTo>
                    <a:lnTo>
                      <a:pt x="23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8"/>
              <p:cNvSpPr/>
              <p:nvPr/>
            </p:nvSpPr>
            <p:spPr>
              <a:xfrm>
                <a:off x="1161175" y="3546950"/>
                <a:ext cx="57875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7" extrusionOk="0">
                    <a:moveTo>
                      <a:pt x="433" y="0"/>
                    </a:moveTo>
                    <a:cubicBezTo>
                      <a:pt x="195" y="0"/>
                      <a:pt x="0" y="195"/>
                      <a:pt x="0" y="433"/>
                    </a:cubicBezTo>
                    <a:cubicBezTo>
                      <a:pt x="0" y="672"/>
                      <a:pt x="195" y="867"/>
                      <a:pt x="433" y="867"/>
                    </a:cubicBezTo>
                    <a:lnTo>
                      <a:pt x="2315" y="867"/>
                    </a:lnTo>
                    <a:lnTo>
                      <a:pt x="23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117250" y="3609150"/>
                <a:ext cx="57600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869" extrusionOk="0">
                    <a:moveTo>
                      <a:pt x="220" y="0"/>
                    </a:moveTo>
                    <a:cubicBezTo>
                      <a:pt x="98" y="0"/>
                      <a:pt x="0" y="99"/>
                      <a:pt x="0" y="222"/>
                    </a:cubicBezTo>
                    <a:lnTo>
                      <a:pt x="0" y="647"/>
                    </a:lnTo>
                    <a:cubicBezTo>
                      <a:pt x="0" y="769"/>
                      <a:pt x="98" y="868"/>
                      <a:pt x="220" y="868"/>
                    </a:cubicBezTo>
                    <a:lnTo>
                      <a:pt x="2304" y="868"/>
                    </a:lnTo>
                    <a:lnTo>
                      <a:pt x="23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1161175" y="3609150"/>
                <a:ext cx="57875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9" extrusionOk="0">
                    <a:moveTo>
                      <a:pt x="433" y="0"/>
                    </a:moveTo>
                    <a:cubicBezTo>
                      <a:pt x="195" y="0"/>
                      <a:pt x="0" y="195"/>
                      <a:pt x="0" y="434"/>
                    </a:cubicBezTo>
                    <a:cubicBezTo>
                      <a:pt x="0" y="673"/>
                      <a:pt x="195" y="868"/>
                      <a:pt x="433" y="868"/>
                    </a:cubicBezTo>
                    <a:lnTo>
                      <a:pt x="2315" y="868"/>
                    </a:lnTo>
                    <a:lnTo>
                      <a:pt x="23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1117250" y="3671375"/>
                <a:ext cx="5760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868" extrusionOk="0">
                    <a:moveTo>
                      <a:pt x="220" y="0"/>
                    </a:moveTo>
                    <a:cubicBezTo>
                      <a:pt x="98" y="0"/>
                      <a:pt x="0" y="99"/>
                      <a:pt x="0" y="221"/>
                    </a:cubicBezTo>
                    <a:lnTo>
                      <a:pt x="0" y="647"/>
                    </a:lnTo>
                    <a:cubicBezTo>
                      <a:pt x="0" y="768"/>
                      <a:pt x="98" y="867"/>
                      <a:pt x="220" y="867"/>
                    </a:cubicBezTo>
                    <a:lnTo>
                      <a:pt x="2304" y="867"/>
                    </a:lnTo>
                    <a:lnTo>
                      <a:pt x="23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1161175" y="3671375"/>
                <a:ext cx="578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8" extrusionOk="0">
                    <a:moveTo>
                      <a:pt x="433" y="0"/>
                    </a:moveTo>
                    <a:cubicBezTo>
                      <a:pt x="195" y="0"/>
                      <a:pt x="0" y="194"/>
                      <a:pt x="0" y="434"/>
                    </a:cubicBezTo>
                    <a:cubicBezTo>
                      <a:pt x="0" y="674"/>
                      <a:pt x="195" y="867"/>
                      <a:pt x="433" y="867"/>
                    </a:cubicBezTo>
                    <a:lnTo>
                      <a:pt x="2315" y="867"/>
                    </a:lnTo>
                    <a:lnTo>
                      <a:pt x="23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1117250" y="3733600"/>
                <a:ext cx="5760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868" extrusionOk="0">
                    <a:moveTo>
                      <a:pt x="220" y="1"/>
                    </a:moveTo>
                    <a:cubicBezTo>
                      <a:pt x="98" y="1"/>
                      <a:pt x="0" y="100"/>
                      <a:pt x="0" y="221"/>
                    </a:cubicBezTo>
                    <a:lnTo>
                      <a:pt x="0" y="647"/>
                    </a:lnTo>
                    <a:cubicBezTo>
                      <a:pt x="0" y="769"/>
                      <a:pt x="98" y="868"/>
                      <a:pt x="220" y="868"/>
                    </a:cubicBezTo>
                    <a:lnTo>
                      <a:pt x="2304" y="868"/>
                    </a:lnTo>
                    <a:lnTo>
                      <a:pt x="23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8"/>
              <p:cNvSpPr/>
              <p:nvPr/>
            </p:nvSpPr>
            <p:spPr>
              <a:xfrm>
                <a:off x="1161175" y="3733600"/>
                <a:ext cx="578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8" extrusionOk="0">
                    <a:moveTo>
                      <a:pt x="433" y="1"/>
                    </a:moveTo>
                    <a:cubicBezTo>
                      <a:pt x="195" y="1"/>
                      <a:pt x="0" y="194"/>
                      <a:pt x="0" y="434"/>
                    </a:cubicBezTo>
                    <a:cubicBezTo>
                      <a:pt x="0" y="674"/>
                      <a:pt x="195" y="868"/>
                      <a:pt x="433" y="868"/>
                    </a:cubicBezTo>
                    <a:lnTo>
                      <a:pt x="2315" y="868"/>
                    </a:lnTo>
                    <a:lnTo>
                      <a:pt x="23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8"/>
              <p:cNvSpPr/>
              <p:nvPr/>
            </p:nvSpPr>
            <p:spPr>
              <a:xfrm>
                <a:off x="1117250" y="3795800"/>
                <a:ext cx="5760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868" extrusionOk="0">
                    <a:moveTo>
                      <a:pt x="220" y="1"/>
                    </a:moveTo>
                    <a:cubicBezTo>
                      <a:pt x="98" y="1"/>
                      <a:pt x="0" y="101"/>
                      <a:pt x="0" y="222"/>
                    </a:cubicBezTo>
                    <a:lnTo>
                      <a:pt x="0" y="647"/>
                    </a:lnTo>
                    <a:cubicBezTo>
                      <a:pt x="0" y="770"/>
                      <a:pt x="98" y="868"/>
                      <a:pt x="220" y="868"/>
                    </a:cubicBezTo>
                    <a:lnTo>
                      <a:pt x="2304" y="868"/>
                    </a:lnTo>
                    <a:lnTo>
                      <a:pt x="23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1161175" y="3795800"/>
                <a:ext cx="578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8" extrusionOk="0">
                    <a:moveTo>
                      <a:pt x="433" y="1"/>
                    </a:moveTo>
                    <a:cubicBezTo>
                      <a:pt x="195" y="1"/>
                      <a:pt x="0" y="196"/>
                      <a:pt x="0" y="435"/>
                    </a:cubicBezTo>
                    <a:cubicBezTo>
                      <a:pt x="0" y="675"/>
                      <a:pt x="195" y="868"/>
                      <a:pt x="433" y="868"/>
                    </a:cubicBezTo>
                    <a:lnTo>
                      <a:pt x="2315" y="868"/>
                    </a:lnTo>
                    <a:lnTo>
                      <a:pt x="23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1117250" y="3858050"/>
                <a:ext cx="5760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868" extrusionOk="0">
                    <a:moveTo>
                      <a:pt x="220" y="0"/>
                    </a:moveTo>
                    <a:cubicBezTo>
                      <a:pt x="98" y="0"/>
                      <a:pt x="0" y="99"/>
                      <a:pt x="0" y="222"/>
                    </a:cubicBezTo>
                    <a:lnTo>
                      <a:pt x="0" y="647"/>
                    </a:lnTo>
                    <a:cubicBezTo>
                      <a:pt x="0" y="768"/>
                      <a:pt x="98" y="867"/>
                      <a:pt x="220" y="867"/>
                    </a:cubicBezTo>
                    <a:lnTo>
                      <a:pt x="2304" y="867"/>
                    </a:lnTo>
                    <a:lnTo>
                      <a:pt x="23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1161175" y="3858050"/>
                <a:ext cx="578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8" extrusionOk="0">
                    <a:moveTo>
                      <a:pt x="433" y="0"/>
                    </a:moveTo>
                    <a:cubicBezTo>
                      <a:pt x="195" y="0"/>
                      <a:pt x="0" y="195"/>
                      <a:pt x="0" y="433"/>
                    </a:cubicBezTo>
                    <a:cubicBezTo>
                      <a:pt x="0" y="673"/>
                      <a:pt x="195" y="867"/>
                      <a:pt x="433" y="867"/>
                    </a:cubicBezTo>
                    <a:lnTo>
                      <a:pt x="2315" y="867"/>
                    </a:lnTo>
                    <a:lnTo>
                      <a:pt x="23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2" name="Google Shape;232;p8"/>
          <p:cNvSpPr/>
          <p:nvPr/>
        </p:nvSpPr>
        <p:spPr>
          <a:xfrm>
            <a:off x="0" y="4689422"/>
            <a:ext cx="9192600" cy="47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"/>
          <p:cNvSpPr txBox="1">
            <a:spLocks noGrp="1"/>
          </p:cNvSpPr>
          <p:nvPr>
            <p:ph type="title"/>
          </p:nvPr>
        </p:nvSpPr>
        <p:spPr>
          <a:xfrm>
            <a:off x="979975" y="1030875"/>
            <a:ext cx="464910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9"/>
          <p:cNvSpPr txBox="1">
            <a:spLocks noGrp="1"/>
          </p:cNvSpPr>
          <p:nvPr>
            <p:ph type="subTitle" idx="1"/>
          </p:nvPr>
        </p:nvSpPr>
        <p:spPr>
          <a:xfrm>
            <a:off x="979975" y="2135373"/>
            <a:ext cx="46491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9"/>
          <p:cNvSpPr/>
          <p:nvPr/>
        </p:nvSpPr>
        <p:spPr>
          <a:xfrm>
            <a:off x="0" y="4735725"/>
            <a:ext cx="9192600" cy="43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subTitle" idx="1"/>
          </p:nvPr>
        </p:nvSpPr>
        <p:spPr>
          <a:xfrm>
            <a:off x="1571849" y="2179771"/>
            <a:ext cx="288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5416651" y="2179771"/>
            <a:ext cx="289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3"/>
          </p:nvPr>
        </p:nvSpPr>
        <p:spPr>
          <a:xfrm>
            <a:off x="5416650" y="3813965"/>
            <a:ext cx="289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subTitle" idx="4"/>
          </p:nvPr>
        </p:nvSpPr>
        <p:spPr>
          <a:xfrm>
            <a:off x="1571848" y="3809767"/>
            <a:ext cx="288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title" idx="5" hasCustomPrompt="1"/>
          </p:nvPr>
        </p:nvSpPr>
        <p:spPr>
          <a:xfrm>
            <a:off x="837149" y="1452120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4681949" y="308511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7" hasCustomPrompt="1"/>
          </p:nvPr>
        </p:nvSpPr>
        <p:spPr>
          <a:xfrm>
            <a:off x="4681945" y="1452120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title" idx="8" hasCustomPrompt="1"/>
          </p:nvPr>
        </p:nvSpPr>
        <p:spPr>
          <a:xfrm>
            <a:off x="837149" y="3085125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6" name="Google Shape;276;p13"/>
          <p:cNvSpPr txBox="1">
            <a:spLocks noGrp="1"/>
          </p:cNvSpPr>
          <p:nvPr>
            <p:ph type="subTitle" idx="9"/>
          </p:nvPr>
        </p:nvSpPr>
        <p:spPr>
          <a:xfrm>
            <a:off x="1571849" y="1452125"/>
            <a:ext cx="2883000" cy="88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subTitle" idx="13"/>
          </p:nvPr>
        </p:nvSpPr>
        <p:spPr>
          <a:xfrm>
            <a:off x="5416649" y="1452125"/>
            <a:ext cx="2890200" cy="88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4"/>
          </p:nvPr>
        </p:nvSpPr>
        <p:spPr>
          <a:xfrm>
            <a:off x="1571848" y="3085123"/>
            <a:ext cx="2883000" cy="87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9" name="Google Shape;279;p13"/>
          <p:cNvSpPr txBox="1">
            <a:spLocks noGrp="1"/>
          </p:cNvSpPr>
          <p:nvPr>
            <p:ph type="subTitle" idx="15"/>
          </p:nvPr>
        </p:nvSpPr>
        <p:spPr>
          <a:xfrm>
            <a:off x="5416649" y="3085125"/>
            <a:ext cx="2890200" cy="87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0" name="Google Shape;280;p13"/>
          <p:cNvSpPr/>
          <p:nvPr/>
        </p:nvSpPr>
        <p:spPr>
          <a:xfrm>
            <a:off x="-20525" y="-13675"/>
            <a:ext cx="8782250" cy="4876750"/>
          </a:xfrm>
          <a:custGeom>
            <a:avLst/>
            <a:gdLst/>
            <a:ahLst/>
            <a:cxnLst/>
            <a:rect l="l" t="t" r="r" b="b"/>
            <a:pathLst>
              <a:path w="351290" h="195070" extrusionOk="0">
                <a:moveTo>
                  <a:pt x="351290" y="0"/>
                </a:moveTo>
                <a:lnTo>
                  <a:pt x="351290" y="177560"/>
                </a:lnTo>
                <a:lnTo>
                  <a:pt x="333781" y="195070"/>
                </a:lnTo>
                <a:lnTo>
                  <a:pt x="0" y="19507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1" name="Google Shape;281;p13"/>
          <p:cNvSpPr/>
          <p:nvPr/>
        </p:nvSpPr>
        <p:spPr>
          <a:xfrm>
            <a:off x="-266750" y="-54725"/>
            <a:ext cx="649775" cy="2679800"/>
          </a:xfrm>
          <a:custGeom>
            <a:avLst/>
            <a:gdLst/>
            <a:ahLst/>
            <a:cxnLst/>
            <a:rect l="l" t="t" r="r" b="b"/>
            <a:pathLst>
              <a:path w="25991" h="107192" extrusionOk="0">
                <a:moveTo>
                  <a:pt x="25991" y="0"/>
                </a:moveTo>
                <a:lnTo>
                  <a:pt x="25991" y="94880"/>
                </a:lnTo>
                <a:lnTo>
                  <a:pt x="14637" y="106234"/>
                </a:lnTo>
                <a:lnTo>
                  <a:pt x="4925" y="106234"/>
                </a:lnTo>
                <a:lnTo>
                  <a:pt x="0" y="107192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2" name="Google Shape;282;p13"/>
          <p:cNvSpPr/>
          <p:nvPr/>
        </p:nvSpPr>
        <p:spPr>
          <a:xfrm>
            <a:off x="328350" y="488200"/>
            <a:ext cx="102600" cy="1026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3"/>
          <p:cNvSpPr/>
          <p:nvPr/>
        </p:nvSpPr>
        <p:spPr>
          <a:xfrm>
            <a:off x="328350" y="843875"/>
            <a:ext cx="102600" cy="1026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3"/>
          <p:cNvSpPr/>
          <p:nvPr/>
        </p:nvSpPr>
        <p:spPr>
          <a:xfrm>
            <a:off x="328350" y="1199550"/>
            <a:ext cx="102600" cy="1026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30"/>
          <p:cNvSpPr txBox="1">
            <a:spLocks noGrp="1"/>
          </p:cNvSpPr>
          <p:nvPr>
            <p:ph type="title" hasCustomPrompt="1"/>
          </p:nvPr>
        </p:nvSpPr>
        <p:spPr>
          <a:xfrm>
            <a:off x="4226975" y="714550"/>
            <a:ext cx="4203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0" name="Google Shape;1050;p30"/>
          <p:cNvSpPr txBox="1">
            <a:spLocks noGrp="1"/>
          </p:cNvSpPr>
          <p:nvPr>
            <p:ph type="subTitle" idx="1"/>
          </p:nvPr>
        </p:nvSpPr>
        <p:spPr>
          <a:xfrm>
            <a:off x="4226975" y="1403471"/>
            <a:ext cx="42036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051" name="Google Shape;1051;p30"/>
          <p:cNvSpPr txBox="1">
            <a:spLocks noGrp="1"/>
          </p:cNvSpPr>
          <p:nvPr>
            <p:ph type="title" idx="2" hasCustomPrompt="1"/>
          </p:nvPr>
        </p:nvSpPr>
        <p:spPr>
          <a:xfrm>
            <a:off x="4226975" y="1952510"/>
            <a:ext cx="4203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2" name="Google Shape;1052;p30"/>
          <p:cNvSpPr txBox="1">
            <a:spLocks noGrp="1"/>
          </p:cNvSpPr>
          <p:nvPr>
            <p:ph type="subTitle" idx="3"/>
          </p:nvPr>
        </p:nvSpPr>
        <p:spPr>
          <a:xfrm>
            <a:off x="4226975" y="2641435"/>
            <a:ext cx="42036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053" name="Google Shape;1053;p30"/>
          <p:cNvSpPr txBox="1">
            <a:spLocks noGrp="1"/>
          </p:cNvSpPr>
          <p:nvPr>
            <p:ph type="title" idx="4" hasCustomPrompt="1"/>
          </p:nvPr>
        </p:nvSpPr>
        <p:spPr>
          <a:xfrm>
            <a:off x="4226975" y="3190469"/>
            <a:ext cx="4203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4" name="Google Shape;1054;p30"/>
          <p:cNvSpPr txBox="1">
            <a:spLocks noGrp="1"/>
          </p:cNvSpPr>
          <p:nvPr>
            <p:ph type="subTitle" idx="5"/>
          </p:nvPr>
        </p:nvSpPr>
        <p:spPr>
          <a:xfrm>
            <a:off x="4226975" y="3879400"/>
            <a:ext cx="42036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055" name="Google Shape;1055;p30"/>
          <p:cNvSpPr/>
          <p:nvPr/>
        </p:nvSpPr>
        <p:spPr>
          <a:xfrm>
            <a:off x="-109425" y="-124075"/>
            <a:ext cx="4295350" cy="451425"/>
          </a:xfrm>
          <a:custGeom>
            <a:avLst/>
            <a:gdLst/>
            <a:ahLst/>
            <a:cxnLst/>
            <a:rect l="l" t="t" r="r" b="b"/>
            <a:pathLst>
              <a:path w="171814" h="18057" extrusionOk="0">
                <a:moveTo>
                  <a:pt x="0" y="18057"/>
                </a:moveTo>
                <a:lnTo>
                  <a:pt x="171814" y="18057"/>
                </a:lnTo>
                <a:lnTo>
                  <a:pt x="171814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6" name="Google Shape;1056;p30"/>
          <p:cNvSpPr/>
          <p:nvPr/>
        </p:nvSpPr>
        <p:spPr>
          <a:xfrm>
            <a:off x="4131165" y="270985"/>
            <a:ext cx="102600" cy="1026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57" name="Google Shape;1057;p30"/>
          <p:cNvCxnSpPr/>
          <p:nvPr/>
        </p:nvCxnSpPr>
        <p:spPr>
          <a:xfrm rot="10800000">
            <a:off x="383025" y="-27300"/>
            <a:ext cx="0" cy="3693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8" name="Google Shape;1058;p30"/>
          <p:cNvCxnSpPr/>
          <p:nvPr/>
        </p:nvCxnSpPr>
        <p:spPr>
          <a:xfrm rot="10800000">
            <a:off x="591538" y="-27300"/>
            <a:ext cx="0" cy="3693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9" name="Google Shape;1059;p30"/>
          <p:cNvSpPr/>
          <p:nvPr/>
        </p:nvSpPr>
        <p:spPr>
          <a:xfrm>
            <a:off x="0" y="4689422"/>
            <a:ext cx="9192600" cy="47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33"/>
          <p:cNvSpPr/>
          <p:nvPr/>
        </p:nvSpPr>
        <p:spPr>
          <a:xfrm>
            <a:off x="-6850" y="273600"/>
            <a:ext cx="8737800" cy="1039625"/>
          </a:xfrm>
          <a:custGeom>
            <a:avLst/>
            <a:gdLst/>
            <a:ahLst/>
            <a:cxnLst/>
            <a:rect l="l" t="t" r="r" b="b"/>
            <a:pathLst>
              <a:path w="349512" h="41585" extrusionOk="0">
                <a:moveTo>
                  <a:pt x="0" y="0"/>
                </a:moveTo>
                <a:lnTo>
                  <a:pt x="332413" y="0"/>
                </a:lnTo>
                <a:lnTo>
                  <a:pt x="349512" y="17099"/>
                </a:lnTo>
                <a:lnTo>
                  <a:pt x="349512" y="41585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107" name="Google Shape;1107;p33"/>
          <p:cNvGrpSpPr/>
          <p:nvPr/>
        </p:nvGrpSpPr>
        <p:grpSpPr>
          <a:xfrm>
            <a:off x="8486445" y="1313237"/>
            <a:ext cx="503100" cy="891304"/>
            <a:chOff x="5800375" y="1914075"/>
            <a:chExt cx="611375" cy="1083125"/>
          </a:xfrm>
        </p:grpSpPr>
        <p:sp>
          <p:nvSpPr>
            <p:cNvPr id="1108" name="Google Shape;1108;p33"/>
            <p:cNvSpPr/>
            <p:nvPr/>
          </p:nvSpPr>
          <p:spPr>
            <a:xfrm>
              <a:off x="5848675" y="1978550"/>
              <a:ext cx="475100" cy="249425"/>
            </a:xfrm>
            <a:custGeom>
              <a:avLst/>
              <a:gdLst/>
              <a:ahLst/>
              <a:cxnLst/>
              <a:rect l="l" t="t" r="r" b="b"/>
              <a:pathLst>
                <a:path w="19004" h="9977" extrusionOk="0">
                  <a:moveTo>
                    <a:pt x="720" y="0"/>
                  </a:moveTo>
                  <a:cubicBezTo>
                    <a:pt x="322" y="0"/>
                    <a:pt x="0" y="323"/>
                    <a:pt x="0" y="720"/>
                  </a:cubicBezTo>
                  <a:lnTo>
                    <a:pt x="0" y="9257"/>
                  </a:lnTo>
                  <a:cubicBezTo>
                    <a:pt x="0" y="9654"/>
                    <a:pt x="322" y="9976"/>
                    <a:pt x="720" y="9976"/>
                  </a:cubicBezTo>
                  <a:lnTo>
                    <a:pt x="18284" y="9976"/>
                  </a:lnTo>
                  <a:cubicBezTo>
                    <a:pt x="18681" y="9976"/>
                    <a:pt x="19004" y="9654"/>
                    <a:pt x="19004" y="9257"/>
                  </a:cubicBezTo>
                  <a:lnTo>
                    <a:pt x="19004" y="720"/>
                  </a:lnTo>
                  <a:cubicBezTo>
                    <a:pt x="19004" y="323"/>
                    <a:pt x="18681" y="0"/>
                    <a:pt x="182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3"/>
            <p:cNvSpPr/>
            <p:nvPr/>
          </p:nvSpPr>
          <p:spPr>
            <a:xfrm>
              <a:off x="5888300" y="1978550"/>
              <a:ext cx="475125" cy="249425"/>
            </a:xfrm>
            <a:custGeom>
              <a:avLst/>
              <a:gdLst/>
              <a:ahLst/>
              <a:cxnLst/>
              <a:rect l="l" t="t" r="r" b="b"/>
              <a:pathLst>
                <a:path w="19005" h="9977" extrusionOk="0">
                  <a:moveTo>
                    <a:pt x="721" y="0"/>
                  </a:moveTo>
                  <a:cubicBezTo>
                    <a:pt x="323" y="0"/>
                    <a:pt x="1" y="323"/>
                    <a:pt x="1" y="720"/>
                  </a:cubicBezTo>
                  <a:lnTo>
                    <a:pt x="1" y="9257"/>
                  </a:lnTo>
                  <a:cubicBezTo>
                    <a:pt x="1" y="9654"/>
                    <a:pt x="323" y="9976"/>
                    <a:pt x="721" y="9976"/>
                  </a:cubicBezTo>
                  <a:lnTo>
                    <a:pt x="18286" y="9976"/>
                  </a:lnTo>
                  <a:cubicBezTo>
                    <a:pt x="18683" y="9976"/>
                    <a:pt x="19005" y="9654"/>
                    <a:pt x="19005" y="9257"/>
                  </a:cubicBezTo>
                  <a:lnTo>
                    <a:pt x="19005" y="720"/>
                  </a:lnTo>
                  <a:cubicBezTo>
                    <a:pt x="19005" y="323"/>
                    <a:pt x="18683" y="0"/>
                    <a:pt x="18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3"/>
            <p:cNvSpPr/>
            <p:nvPr/>
          </p:nvSpPr>
          <p:spPr>
            <a:xfrm>
              <a:off x="5927200" y="2016525"/>
              <a:ext cx="399225" cy="173500"/>
            </a:xfrm>
            <a:custGeom>
              <a:avLst/>
              <a:gdLst/>
              <a:ahLst/>
              <a:cxnLst/>
              <a:rect l="l" t="t" r="r" b="b"/>
              <a:pathLst>
                <a:path w="15969" h="6940" extrusionOk="0">
                  <a:moveTo>
                    <a:pt x="1137" y="0"/>
                  </a:moveTo>
                  <a:cubicBezTo>
                    <a:pt x="509" y="0"/>
                    <a:pt x="0" y="508"/>
                    <a:pt x="0" y="1136"/>
                  </a:cubicBezTo>
                  <a:lnTo>
                    <a:pt x="0" y="5803"/>
                  </a:lnTo>
                  <a:cubicBezTo>
                    <a:pt x="0" y="6430"/>
                    <a:pt x="509" y="6939"/>
                    <a:pt x="1137" y="6939"/>
                  </a:cubicBezTo>
                  <a:lnTo>
                    <a:pt x="14833" y="6939"/>
                  </a:lnTo>
                  <a:cubicBezTo>
                    <a:pt x="15459" y="6939"/>
                    <a:pt x="15969" y="6430"/>
                    <a:pt x="15969" y="5803"/>
                  </a:cubicBezTo>
                  <a:lnTo>
                    <a:pt x="15969" y="1136"/>
                  </a:lnTo>
                  <a:cubicBezTo>
                    <a:pt x="15969" y="508"/>
                    <a:pt x="15459" y="0"/>
                    <a:pt x="148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3"/>
            <p:cNvSpPr/>
            <p:nvPr/>
          </p:nvSpPr>
          <p:spPr>
            <a:xfrm>
              <a:off x="5937650" y="2016525"/>
              <a:ext cx="399200" cy="173500"/>
            </a:xfrm>
            <a:custGeom>
              <a:avLst/>
              <a:gdLst/>
              <a:ahLst/>
              <a:cxnLst/>
              <a:rect l="l" t="t" r="r" b="b"/>
              <a:pathLst>
                <a:path w="15968" h="6940" extrusionOk="0">
                  <a:moveTo>
                    <a:pt x="1138" y="0"/>
                  </a:moveTo>
                  <a:cubicBezTo>
                    <a:pt x="509" y="0"/>
                    <a:pt x="1" y="508"/>
                    <a:pt x="1" y="1136"/>
                  </a:cubicBezTo>
                  <a:lnTo>
                    <a:pt x="1" y="5803"/>
                  </a:lnTo>
                  <a:cubicBezTo>
                    <a:pt x="1" y="6430"/>
                    <a:pt x="509" y="6939"/>
                    <a:pt x="1138" y="6939"/>
                  </a:cubicBezTo>
                  <a:lnTo>
                    <a:pt x="14832" y="6939"/>
                  </a:lnTo>
                  <a:cubicBezTo>
                    <a:pt x="15459" y="6939"/>
                    <a:pt x="15968" y="6430"/>
                    <a:pt x="15968" y="5803"/>
                  </a:cubicBezTo>
                  <a:lnTo>
                    <a:pt x="15968" y="1136"/>
                  </a:lnTo>
                  <a:cubicBezTo>
                    <a:pt x="15968" y="508"/>
                    <a:pt x="15459" y="0"/>
                    <a:pt x="148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3"/>
            <p:cNvSpPr/>
            <p:nvPr/>
          </p:nvSpPr>
          <p:spPr>
            <a:xfrm>
              <a:off x="5848675" y="2331875"/>
              <a:ext cx="475100" cy="249425"/>
            </a:xfrm>
            <a:custGeom>
              <a:avLst/>
              <a:gdLst/>
              <a:ahLst/>
              <a:cxnLst/>
              <a:rect l="l" t="t" r="r" b="b"/>
              <a:pathLst>
                <a:path w="19004" h="9977" extrusionOk="0">
                  <a:moveTo>
                    <a:pt x="720" y="1"/>
                  </a:moveTo>
                  <a:cubicBezTo>
                    <a:pt x="322" y="1"/>
                    <a:pt x="0" y="323"/>
                    <a:pt x="0" y="721"/>
                  </a:cubicBezTo>
                  <a:lnTo>
                    <a:pt x="0" y="9257"/>
                  </a:lnTo>
                  <a:cubicBezTo>
                    <a:pt x="0" y="9654"/>
                    <a:pt x="322" y="9977"/>
                    <a:pt x="720" y="9977"/>
                  </a:cubicBezTo>
                  <a:lnTo>
                    <a:pt x="18284" y="9977"/>
                  </a:lnTo>
                  <a:cubicBezTo>
                    <a:pt x="18681" y="9977"/>
                    <a:pt x="19004" y="9654"/>
                    <a:pt x="19004" y="9257"/>
                  </a:cubicBezTo>
                  <a:lnTo>
                    <a:pt x="19004" y="721"/>
                  </a:lnTo>
                  <a:cubicBezTo>
                    <a:pt x="19004" y="323"/>
                    <a:pt x="18681" y="1"/>
                    <a:pt x="18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3"/>
            <p:cNvSpPr/>
            <p:nvPr/>
          </p:nvSpPr>
          <p:spPr>
            <a:xfrm>
              <a:off x="5888300" y="2331875"/>
              <a:ext cx="475125" cy="249425"/>
            </a:xfrm>
            <a:custGeom>
              <a:avLst/>
              <a:gdLst/>
              <a:ahLst/>
              <a:cxnLst/>
              <a:rect l="l" t="t" r="r" b="b"/>
              <a:pathLst>
                <a:path w="19005" h="9977" extrusionOk="0">
                  <a:moveTo>
                    <a:pt x="721" y="1"/>
                  </a:moveTo>
                  <a:cubicBezTo>
                    <a:pt x="323" y="1"/>
                    <a:pt x="1" y="323"/>
                    <a:pt x="1" y="721"/>
                  </a:cubicBezTo>
                  <a:lnTo>
                    <a:pt x="1" y="9257"/>
                  </a:lnTo>
                  <a:cubicBezTo>
                    <a:pt x="1" y="9654"/>
                    <a:pt x="323" y="9977"/>
                    <a:pt x="721" y="9977"/>
                  </a:cubicBezTo>
                  <a:lnTo>
                    <a:pt x="18286" y="9977"/>
                  </a:lnTo>
                  <a:cubicBezTo>
                    <a:pt x="18683" y="9977"/>
                    <a:pt x="19005" y="9654"/>
                    <a:pt x="19005" y="9257"/>
                  </a:cubicBezTo>
                  <a:lnTo>
                    <a:pt x="19005" y="721"/>
                  </a:lnTo>
                  <a:cubicBezTo>
                    <a:pt x="19005" y="323"/>
                    <a:pt x="18683" y="1"/>
                    <a:pt x="18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3"/>
            <p:cNvSpPr/>
            <p:nvPr/>
          </p:nvSpPr>
          <p:spPr>
            <a:xfrm>
              <a:off x="5927200" y="2369850"/>
              <a:ext cx="399225" cy="173475"/>
            </a:xfrm>
            <a:custGeom>
              <a:avLst/>
              <a:gdLst/>
              <a:ahLst/>
              <a:cxnLst/>
              <a:rect l="l" t="t" r="r" b="b"/>
              <a:pathLst>
                <a:path w="15969" h="6939" extrusionOk="0">
                  <a:moveTo>
                    <a:pt x="1137" y="1"/>
                  </a:moveTo>
                  <a:cubicBezTo>
                    <a:pt x="509" y="1"/>
                    <a:pt x="0" y="509"/>
                    <a:pt x="0" y="1137"/>
                  </a:cubicBezTo>
                  <a:lnTo>
                    <a:pt x="0" y="5803"/>
                  </a:lnTo>
                  <a:cubicBezTo>
                    <a:pt x="0" y="6430"/>
                    <a:pt x="509" y="6939"/>
                    <a:pt x="1137" y="6939"/>
                  </a:cubicBezTo>
                  <a:lnTo>
                    <a:pt x="14833" y="6939"/>
                  </a:lnTo>
                  <a:cubicBezTo>
                    <a:pt x="15459" y="6939"/>
                    <a:pt x="15969" y="6430"/>
                    <a:pt x="15969" y="5803"/>
                  </a:cubicBezTo>
                  <a:lnTo>
                    <a:pt x="15969" y="1137"/>
                  </a:lnTo>
                  <a:cubicBezTo>
                    <a:pt x="15969" y="509"/>
                    <a:pt x="15459" y="1"/>
                    <a:pt x="148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3"/>
            <p:cNvSpPr/>
            <p:nvPr/>
          </p:nvSpPr>
          <p:spPr>
            <a:xfrm>
              <a:off x="5937650" y="2369850"/>
              <a:ext cx="399200" cy="173475"/>
            </a:xfrm>
            <a:custGeom>
              <a:avLst/>
              <a:gdLst/>
              <a:ahLst/>
              <a:cxnLst/>
              <a:rect l="l" t="t" r="r" b="b"/>
              <a:pathLst>
                <a:path w="15968" h="6939" extrusionOk="0">
                  <a:moveTo>
                    <a:pt x="1138" y="1"/>
                  </a:moveTo>
                  <a:cubicBezTo>
                    <a:pt x="509" y="1"/>
                    <a:pt x="1" y="509"/>
                    <a:pt x="1" y="1137"/>
                  </a:cubicBezTo>
                  <a:lnTo>
                    <a:pt x="1" y="5803"/>
                  </a:lnTo>
                  <a:cubicBezTo>
                    <a:pt x="1" y="6430"/>
                    <a:pt x="509" y="6939"/>
                    <a:pt x="1138" y="6939"/>
                  </a:cubicBezTo>
                  <a:lnTo>
                    <a:pt x="14832" y="6939"/>
                  </a:lnTo>
                  <a:cubicBezTo>
                    <a:pt x="15459" y="6939"/>
                    <a:pt x="15968" y="6430"/>
                    <a:pt x="15968" y="5803"/>
                  </a:cubicBezTo>
                  <a:lnTo>
                    <a:pt x="15968" y="1137"/>
                  </a:lnTo>
                  <a:cubicBezTo>
                    <a:pt x="15968" y="509"/>
                    <a:pt x="15459" y="1"/>
                    <a:pt x="148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3"/>
            <p:cNvSpPr/>
            <p:nvPr/>
          </p:nvSpPr>
          <p:spPr>
            <a:xfrm>
              <a:off x="5848675" y="2685200"/>
              <a:ext cx="475100" cy="249425"/>
            </a:xfrm>
            <a:custGeom>
              <a:avLst/>
              <a:gdLst/>
              <a:ahLst/>
              <a:cxnLst/>
              <a:rect l="l" t="t" r="r" b="b"/>
              <a:pathLst>
                <a:path w="19004" h="9977" extrusionOk="0">
                  <a:moveTo>
                    <a:pt x="720" y="1"/>
                  </a:moveTo>
                  <a:cubicBezTo>
                    <a:pt x="322" y="1"/>
                    <a:pt x="0" y="324"/>
                    <a:pt x="0" y="720"/>
                  </a:cubicBezTo>
                  <a:lnTo>
                    <a:pt x="0" y="9257"/>
                  </a:lnTo>
                  <a:cubicBezTo>
                    <a:pt x="0" y="9654"/>
                    <a:pt x="322" y="9977"/>
                    <a:pt x="720" y="9977"/>
                  </a:cubicBezTo>
                  <a:lnTo>
                    <a:pt x="18284" y="9977"/>
                  </a:lnTo>
                  <a:cubicBezTo>
                    <a:pt x="18681" y="9977"/>
                    <a:pt x="19004" y="9654"/>
                    <a:pt x="19004" y="9257"/>
                  </a:cubicBezTo>
                  <a:lnTo>
                    <a:pt x="19004" y="720"/>
                  </a:lnTo>
                  <a:cubicBezTo>
                    <a:pt x="19004" y="324"/>
                    <a:pt x="18681" y="1"/>
                    <a:pt x="18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3"/>
            <p:cNvSpPr/>
            <p:nvPr/>
          </p:nvSpPr>
          <p:spPr>
            <a:xfrm>
              <a:off x="5888300" y="2685200"/>
              <a:ext cx="475125" cy="249425"/>
            </a:xfrm>
            <a:custGeom>
              <a:avLst/>
              <a:gdLst/>
              <a:ahLst/>
              <a:cxnLst/>
              <a:rect l="l" t="t" r="r" b="b"/>
              <a:pathLst>
                <a:path w="19005" h="9977" extrusionOk="0">
                  <a:moveTo>
                    <a:pt x="721" y="1"/>
                  </a:moveTo>
                  <a:cubicBezTo>
                    <a:pt x="323" y="1"/>
                    <a:pt x="1" y="324"/>
                    <a:pt x="1" y="720"/>
                  </a:cubicBezTo>
                  <a:lnTo>
                    <a:pt x="1" y="9257"/>
                  </a:lnTo>
                  <a:cubicBezTo>
                    <a:pt x="1" y="9654"/>
                    <a:pt x="323" y="9977"/>
                    <a:pt x="721" y="9977"/>
                  </a:cubicBezTo>
                  <a:lnTo>
                    <a:pt x="18286" y="9977"/>
                  </a:lnTo>
                  <a:cubicBezTo>
                    <a:pt x="18683" y="9977"/>
                    <a:pt x="19005" y="9654"/>
                    <a:pt x="19005" y="9257"/>
                  </a:cubicBezTo>
                  <a:lnTo>
                    <a:pt x="19005" y="720"/>
                  </a:lnTo>
                  <a:cubicBezTo>
                    <a:pt x="19005" y="324"/>
                    <a:pt x="18683" y="1"/>
                    <a:pt x="18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3"/>
            <p:cNvSpPr/>
            <p:nvPr/>
          </p:nvSpPr>
          <p:spPr>
            <a:xfrm>
              <a:off x="5927200" y="2723150"/>
              <a:ext cx="399225" cy="173550"/>
            </a:xfrm>
            <a:custGeom>
              <a:avLst/>
              <a:gdLst/>
              <a:ahLst/>
              <a:cxnLst/>
              <a:rect l="l" t="t" r="r" b="b"/>
              <a:pathLst>
                <a:path w="15969" h="6942" extrusionOk="0">
                  <a:moveTo>
                    <a:pt x="1137" y="1"/>
                  </a:moveTo>
                  <a:cubicBezTo>
                    <a:pt x="509" y="1"/>
                    <a:pt x="0" y="510"/>
                    <a:pt x="0" y="1137"/>
                  </a:cubicBezTo>
                  <a:lnTo>
                    <a:pt x="0" y="5804"/>
                  </a:lnTo>
                  <a:cubicBezTo>
                    <a:pt x="0" y="6431"/>
                    <a:pt x="509" y="6941"/>
                    <a:pt x="1137" y="6941"/>
                  </a:cubicBezTo>
                  <a:lnTo>
                    <a:pt x="14833" y="6941"/>
                  </a:lnTo>
                  <a:cubicBezTo>
                    <a:pt x="15459" y="6941"/>
                    <a:pt x="15969" y="6431"/>
                    <a:pt x="15969" y="5804"/>
                  </a:cubicBezTo>
                  <a:lnTo>
                    <a:pt x="15969" y="1137"/>
                  </a:lnTo>
                  <a:cubicBezTo>
                    <a:pt x="15969" y="510"/>
                    <a:pt x="15459" y="1"/>
                    <a:pt x="148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3"/>
            <p:cNvSpPr/>
            <p:nvPr/>
          </p:nvSpPr>
          <p:spPr>
            <a:xfrm>
              <a:off x="5937650" y="2723150"/>
              <a:ext cx="399200" cy="173550"/>
            </a:xfrm>
            <a:custGeom>
              <a:avLst/>
              <a:gdLst/>
              <a:ahLst/>
              <a:cxnLst/>
              <a:rect l="l" t="t" r="r" b="b"/>
              <a:pathLst>
                <a:path w="15968" h="6942" extrusionOk="0">
                  <a:moveTo>
                    <a:pt x="1138" y="1"/>
                  </a:moveTo>
                  <a:cubicBezTo>
                    <a:pt x="509" y="1"/>
                    <a:pt x="1" y="510"/>
                    <a:pt x="1" y="1137"/>
                  </a:cubicBezTo>
                  <a:lnTo>
                    <a:pt x="1" y="5804"/>
                  </a:lnTo>
                  <a:cubicBezTo>
                    <a:pt x="1" y="6431"/>
                    <a:pt x="509" y="6941"/>
                    <a:pt x="1138" y="6941"/>
                  </a:cubicBezTo>
                  <a:lnTo>
                    <a:pt x="14832" y="6941"/>
                  </a:lnTo>
                  <a:cubicBezTo>
                    <a:pt x="15459" y="6941"/>
                    <a:pt x="15968" y="6431"/>
                    <a:pt x="15968" y="5804"/>
                  </a:cubicBezTo>
                  <a:lnTo>
                    <a:pt x="15968" y="1137"/>
                  </a:lnTo>
                  <a:cubicBezTo>
                    <a:pt x="15968" y="510"/>
                    <a:pt x="15459" y="1"/>
                    <a:pt x="148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3"/>
            <p:cNvSpPr/>
            <p:nvPr/>
          </p:nvSpPr>
          <p:spPr>
            <a:xfrm>
              <a:off x="5800375" y="1914075"/>
              <a:ext cx="611375" cy="1083125"/>
            </a:xfrm>
            <a:custGeom>
              <a:avLst/>
              <a:gdLst/>
              <a:ahLst/>
              <a:cxnLst/>
              <a:rect l="l" t="t" r="r" b="b"/>
              <a:pathLst>
                <a:path w="24455" h="43325" extrusionOk="0">
                  <a:moveTo>
                    <a:pt x="23369" y="738"/>
                  </a:moveTo>
                  <a:cubicBezTo>
                    <a:pt x="23562" y="738"/>
                    <a:pt x="23718" y="893"/>
                    <a:pt x="23718" y="1086"/>
                  </a:cubicBezTo>
                  <a:lnTo>
                    <a:pt x="23718" y="42239"/>
                  </a:lnTo>
                  <a:cubicBezTo>
                    <a:pt x="23718" y="42431"/>
                    <a:pt x="23562" y="42587"/>
                    <a:pt x="23369" y="42587"/>
                  </a:cubicBezTo>
                  <a:lnTo>
                    <a:pt x="1084" y="42587"/>
                  </a:lnTo>
                  <a:cubicBezTo>
                    <a:pt x="893" y="42587"/>
                    <a:pt x="737" y="42431"/>
                    <a:pt x="737" y="42239"/>
                  </a:cubicBezTo>
                  <a:lnTo>
                    <a:pt x="737" y="1086"/>
                  </a:lnTo>
                  <a:cubicBezTo>
                    <a:pt x="737" y="893"/>
                    <a:pt x="893" y="738"/>
                    <a:pt x="1084" y="738"/>
                  </a:cubicBezTo>
                  <a:close/>
                  <a:moveTo>
                    <a:pt x="1084" y="1"/>
                  </a:moveTo>
                  <a:cubicBezTo>
                    <a:pt x="487" y="1"/>
                    <a:pt x="0" y="488"/>
                    <a:pt x="0" y="1086"/>
                  </a:cubicBezTo>
                  <a:lnTo>
                    <a:pt x="0" y="42239"/>
                  </a:lnTo>
                  <a:cubicBezTo>
                    <a:pt x="0" y="42837"/>
                    <a:pt x="487" y="43325"/>
                    <a:pt x="1084" y="43325"/>
                  </a:cubicBezTo>
                  <a:lnTo>
                    <a:pt x="23369" y="43325"/>
                  </a:lnTo>
                  <a:cubicBezTo>
                    <a:pt x="23967" y="43325"/>
                    <a:pt x="24455" y="42837"/>
                    <a:pt x="24455" y="42239"/>
                  </a:cubicBezTo>
                  <a:lnTo>
                    <a:pt x="24455" y="1086"/>
                  </a:lnTo>
                  <a:cubicBezTo>
                    <a:pt x="24455" y="488"/>
                    <a:pt x="23967" y="1"/>
                    <a:pt x="233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3"/>
            <p:cNvSpPr/>
            <p:nvPr/>
          </p:nvSpPr>
          <p:spPr>
            <a:xfrm>
              <a:off x="5809550" y="2271200"/>
              <a:ext cx="593000" cy="18450"/>
            </a:xfrm>
            <a:custGeom>
              <a:avLst/>
              <a:gdLst/>
              <a:ahLst/>
              <a:cxnLst/>
              <a:rect l="l" t="t" r="r" b="b"/>
              <a:pathLst>
                <a:path w="23720" h="738" extrusionOk="0">
                  <a:moveTo>
                    <a:pt x="1" y="1"/>
                  </a:moveTo>
                  <a:lnTo>
                    <a:pt x="1" y="737"/>
                  </a:lnTo>
                  <a:lnTo>
                    <a:pt x="23719" y="737"/>
                  </a:lnTo>
                  <a:lnTo>
                    <a:pt x="237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3"/>
            <p:cNvSpPr/>
            <p:nvPr/>
          </p:nvSpPr>
          <p:spPr>
            <a:xfrm>
              <a:off x="5809550" y="2624850"/>
              <a:ext cx="593000" cy="18425"/>
            </a:xfrm>
            <a:custGeom>
              <a:avLst/>
              <a:gdLst/>
              <a:ahLst/>
              <a:cxnLst/>
              <a:rect l="l" t="t" r="r" b="b"/>
              <a:pathLst>
                <a:path w="23720" h="737" extrusionOk="0">
                  <a:moveTo>
                    <a:pt x="1" y="0"/>
                  </a:moveTo>
                  <a:lnTo>
                    <a:pt x="1" y="737"/>
                  </a:lnTo>
                  <a:lnTo>
                    <a:pt x="23719" y="737"/>
                  </a:lnTo>
                  <a:lnTo>
                    <a:pt x="237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3" name="Google Shape;1123;p33"/>
          <p:cNvSpPr/>
          <p:nvPr/>
        </p:nvSpPr>
        <p:spPr>
          <a:xfrm>
            <a:off x="-68400" y="3392525"/>
            <a:ext cx="9343125" cy="1504750"/>
          </a:xfrm>
          <a:custGeom>
            <a:avLst/>
            <a:gdLst/>
            <a:ahLst/>
            <a:cxnLst/>
            <a:rect l="l" t="t" r="r" b="b"/>
            <a:pathLst>
              <a:path w="373725" h="60190" extrusionOk="0">
                <a:moveTo>
                  <a:pt x="373725" y="7660"/>
                </a:moveTo>
                <a:lnTo>
                  <a:pt x="352385" y="7660"/>
                </a:lnTo>
                <a:lnTo>
                  <a:pt x="352385" y="60190"/>
                </a:lnTo>
                <a:lnTo>
                  <a:pt x="27633" y="60190"/>
                </a:lnTo>
                <a:lnTo>
                  <a:pt x="13816" y="46373"/>
                </a:lnTo>
                <a:lnTo>
                  <a:pt x="13816" y="0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1124" name="Google Shape;1124;p33"/>
          <p:cNvCxnSpPr/>
          <p:nvPr/>
        </p:nvCxnSpPr>
        <p:spPr>
          <a:xfrm rot="10800000">
            <a:off x="663450" y="-13575"/>
            <a:ext cx="0" cy="2940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5" name="Google Shape;1125;p33"/>
          <p:cNvCxnSpPr/>
          <p:nvPr/>
        </p:nvCxnSpPr>
        <p:spPr>
          <a:xfrm rot="10800000">
            <a:off x="878900" y="-34275"/>
            <a:ext cx="0" cy="3147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6" name="Google Shape;1126;p33"/>
          <p:cNvCxnSpPr/>
          <p:nvPr/>
        </p:nvCxnSpPr>
        <p:spPr>
          <a:xfrm rot="10800000">
            <a:off x="1094350" y="-27375"/>
            <a:ext cx="0" cy="3078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7" name="Google Shape;1127;p33"/>
          <p:cNvCxnSpPr/>
          <p:nvPr/>
        </p:nvCxnSpPr>
        <p:spPr>
          <a:xfrm>
            <a:off x="8187200" y="4904100"/>
            <a:ext cx="0" cy="2598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8" name="Google Shape;1128;p33"/>
          <p:cNvCxnSpPr/>
          <p:nvPr/>
        </p:nvCxnSpPr>
        <p:spPr>
          <a:xfrm>
            <a:off x="7959208" y="4904100"/>
            <a:ext cx="0" cy="2805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9" name="Google Shape;1129;p33"/>
          <p:cNvCxnSpPr/>
          <p:nvPr/>
        </p:nvCxnSpPr>
        <p:spPr>
          <a:xfrm>
            <a:off x="7731225" y="4904100"/>
            <a:ext cx="0" cy="2748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0" name="Google Shape;1130;p33"/>
          <p:cNvCxnSpPr/>
          <p:nvPr/>
        </p:nvCxnSpPr>
        <p:spPr>
          <a:xfrm>
            <a:off x="7503225" y="4904100"/>
            <a:ext cx="0" cy="2805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1" name="Google Shape;1131;p33"/>
          <p:cNvSpPr/>
          <p:nvPr/>
        </p:nvSpPr>
        <p:spPr>
          <a:xfrm>
            <a:off x="1694940" y="4845169"/>
            <a:ext cx="102600" cy="1026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33"/>
          <p:cNvSpPr/>
          <p:nvPr/>
        </p:nvSpPr>
        <p:spPr>
          <a:xfrm>
            <a:off x="6311615" y="4845169"/>
            <a:ext cx="102600" cy="1026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33"/>
          <p:cNvSpPr/>
          <p:nvPr/>
        </p:nvSpPr>
        <p:spPr>
          <a:xfrm>
            <a:off x="8245615" y="228501"/>
            <a:ext cx="102600" cy="1026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34"/>
          <p:cNvSpPr/>
          <p:nvPr/>
        </p:nvSpPr>
        <p:spPr>
          <a:xfrm>
            <a:off x="335150" y="-47875"/>
            <a:ext cx="8501825" cy="4934875"/>
          </a:xfrm>
          <a:custGeom>
            <a:avLst/>
            <a:gdLst/>
            <a:ahLst/>
            <a:cxnLst/>
            <a:rect l="l" t="t" r="r" b="b"/>
            <a:pathLst>
              <a:path w="340073" h="197395" extrusionOk="0">
                <a:moveTo>
                  <a:pt x="0" y="0"/>
                </a:moveTo>
                <a:lnTo>
                  <a:pt x="0" y="178107"/>
                </a:lnTo>
                <a:lnTo>
                  <a:pt x="19288" y="197395"/>
                </a:lnTo>
                <a:lnTo>
                  <a:pt x="340073" y="197395"/>
                </a:lnTo>
                <a:lnTo>
                  <a:pt x="340073" y="16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1136" name="Google Shape;1136;p34"/>
          <p:cNvCxnSpPr/>
          <p:nvPr/>
        </p:nvCxnSpPr>
        <p:spPr>
          <a:xfrm rot="10800000">
            <a:off x="-6975" y="1019125"/>
            <a:ext cx="3558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7" name="Google Shape;1137;p34"/>
          <p:cNvCxnSpPr/>
          <p:nvPr/>
        </p:nvCxnSpPr>
        <p:spPr>
          <a:xfrm rot="10800000">
            <a:off x="-6975" y="1224308"/>
            <a:ext cx="3558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8" name="Google Shape;1138;p34"/>
          <p:cNvCxnSpPr/>
          <p:nvPr/>
        </p:nvCxnSpPr>
        <p:spPr>
          <a:xfrm rot="10800000">
            <a:off x="-6975" y="1429492"/>
            <a:ext cx="3558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9" name="Google Shape;1139;p34"/>
          <p:cNvCxnSpPr/>
          <p:nvPr/>
        </p:nvCxnSpPr>
        <p:spPr>
          <a:xfrm rot="10800000">
            <a:off x="-6975" y="1634675"/>
            <a:ext cx="3558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0" name="Google Shape;1140;p34"/>
          <p:cNvCxnSpPr/>
          <p:nvPr/>
        </p:nvCxnSpPr>
        <p:spPr>
          <a:xfrm rot="10800000">
            <a:off x="-6975" y="3802875"/>
            <a:ext cx="3558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1" name="Google Shape;1141;p34"/>
          <p:cNvSpPr/>
          <p:nvPr/>
        </p:nvSpPr>
        <p:spPr>
          <a:xfrm>
            <a:off x="280475" y="3751575"/>
            <a:ext cx="102600" cy="1026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●"/>
              <a:defRPr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○"/>
              <a:defRPr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■"/>
              <a:defRPr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●"/>
              <a:defRPr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○"/>
              <a:defRPr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■"/>
              <a:defRPr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●"/>
              <a:defRPr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○"/>
              <a:defRPr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■"/>
              <a:defRPr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8" r:id="rId4"/>
    <p:sldLayoutId id="2147483659" r:id="rId5"/>
    <p:sldLayoutId id="2147483676" r:id="rId6"/>
    <p:sldLayoutId id="2147483679" r:id="rId7"/>
    <p:sldLayoutId id="214748368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.org/abou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2" name="Google Shape;1152;p38"/>
          <p:cNvCxnSpPr/>
          <p:nvPr/>
        </p:nvCxnSpPr>
        <p:spPr>
          <a:xfrm>
            <a:off x="5895875" y="3556675"/>
            <a:ext cx="0" cy="1326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3" name="Google Shape;1153;p38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036000" cy="18771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Hardware &amp; Environment Setup</a:t>
            </a:r>
          </a:p>
        </p:txBody>
      </p:sp>
      <p:sp>
        <p:nvSpPr>
          <p:cNvPr id="1154" name="Google Shape;1154;p38"/>
          <p:cNvSpPr txBox="1">
            <a:spLocks noGrp="1"/>
          </p:cNvSpPr>
          <p:nvPr>
            <p:ph type="subTitle" idx="1"/>
          </p:nvPr>
        </p:nvSpPr>
        <p:spPr>
          <a:xfrm>
            <a:off x="713225" y="2488972"/>
            <a:ext cx="6036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Albert Sans SemiBold"/>
                <a:sym typeface="Albert Sans SemiBold"/>
              </a:rPr>
              <a:t>Device images</a:t>
            </a:r>
            <a:endParaRPr sz="2400" dirty="0">
              <a:latin typeface="Albert Sans SemiBold"/>
              <a:sym typeface="Albert Sans SemiBold"/>
            </a:endParaRPr>
          </a:p>
        </p:txBody>
      </p:sp>
      <p:grpSp>
        <p:nvGrpSpPr>
          <p:cNvPr id="1155" name="Google Shape;1155;p38"/>
          <p:cNvGrpSpPr/>
          <p:nvPr/>
        </p:nvGrpSpPr>
        <p:grpSpPr>
          <a:xfrm>
            <a:off x="5806305" y="2966614"/>
            <a:ext cx="2344956" cy="1975413"/>
            <a:chOff x="5806305" y="2966614"/>
            <a:chExt cx="2344956" cy="1975413"/>
          </a:xfrm>
        </p:grpSpPr>
        <p:sp>
          <p:nvSpPr>
            <p:cNvPr id="1156" name="Google Shape;1156;p38"/>
            <p:cNvSpPr/>
            <p:nvPr/>
          </p:nvSpPr>
          <p:spPr>
            <a:xfrm>
              <a:off x="6429375" y="3050525"/>
              <a:ext cx="1450025" cy="184675"/>
            </a:xfrm>
            <a:custGeom>
              <a:avLst/>
              <a:gdLst/>
              <a:ahLst/>
              <a:cxnLst/>
              <a:rect l="l" t="t" r="r" b="b"/>
              <a:pathLst>
                <a:path w="58001" h="7387" extrusionOk="0">
                  <a:moveTo>
                    <a:pt x="0" y="0"/>
                  </a:moveTo>
                  <a:lnTo>
                    <a:pt x="58001" y="0"/>
                  </a:lnTo>
                  <a:lnTo>
                    <a:pt x="58001" y="7387"/>
                  </a:lnTo>
                </a:path>
              </a:pathLst>
            </a:cu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ar-SA"/>
            </a:p>
          </p:txBody>
        </p:sp>
        <p:grpSp>
          <p:nvGrpSpPr>
            <p:cNvPr id="1157" name="Google Shape;1157;p38"/>
            <p:cNvGrpSpPr/>
            <p:nvPr/>
          </p:nvGrpSpPr>
          <p:grpSpPr>
            <a:xfrm>
              <a:off x="5806305" y="2966614"/>
              <a:ext cx="2344956" cy="1975413"/>
              <a:chOff x="331300" y="317250"/>
              <a:chExt cx="2849625" cy="2400550"/>
            </a:xfrm>
          </p:grpSpPr>
          <p:sp>
            <p:nvSpPr>
              <p:cNvPr id="1158" name="Google Shape;1158;p38"/>
              <p:cNvSpPr/>
              <p:nvPr/>
            </p:nvSpPr>
            <p:spPr>
              <a:xfrm>
                <a:off x="509025" y="526175"/>
                <a:ext cx="1982675" cy="1982675"/>
              </a:xfrm>
              <a:custGeom>
                <a:avLst/>
                <a:gdLst/>
                <a:ahLst/>
                <a:cxnLst/>
                <a:rect l="l" t="t" r="r" b="b"/>
                <a:pathLst>
                  <a:path w="79307" h="79307" extrusionOk="0">
                    <a:moveTo>
                      <a:pt x="13918" y="0"/>
                    </a:moveTo>
                    <a:cubicBezTo>
                      <a:pt x="6232" y="0"/>
                      <a:pt x="0" y="6232"/>
                      <a:pt x="0" y="13918"/>
                    </a:cubicBezTo>
                    <a:lnTo>
                      <a:pt x="0" y="65390"/>
                    </a:lnTo>
                    <a:cubicBezTo>
                      <a:pt x="0" y="73076"/>
                      <a:pt x="6232" y="79307"/>
                      <a:pt x="13918" y="79307"/>
                    </a:cubicBezTo>
                    <a:lnTo>
                      <a:pt x="65389" y="79307"/>
                    </a:lnTo>
                    <a:cubicBezTo>
                      <a:pt x="73075" y="79307"/>
                      <a:pt x="79306" y="73076"/>
                      <a:pt x="79306" y="65390"/>
                    </a:cubicBezTo>
                    <a:lnTo>
                      <a:pt x="79306" y="13919"/>
                    </a:lnTo>
                    <a:cubicBezTo>
                      <a:pt x="79306" y="6232"/>
                      <a:pt x="73075" y="0"/>
                      <a:pt x="653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8"/>
              <p:cNvSpPr/>
              <p:nvPr/>
            </p:nvSpPr>
            <p:spPr>
              <a:xfrm>
                <a:off x="552625" y="526175"/>
                <a:ext cx="1982650" cy="1982675"/>
              </a:xfrm>
              <a:custGeom>
                <a:avLst/>
                <a:gdLst/>
                <a:ahLst/>
                <a:cxnLst/>
                <a:rect l="l" t="t" r="r" b="b"/>
                <a:pathLst>
                  <a:path w="79306" h="79307" extrusionOk="0">
                    <a:moveTo>
                      <a:pt x="13918" y="0"/>
                    </a:moveTo>
                    <a:cubicBezTo>
                      <a:pt x="6232" y="0"/>
                      <a:pt x="1" y="6232"/>
                      <a:pt x="1" y="13918"/>
                    </a:cubicBezTo>
                    <a:lnTo>
                      <a:pt x="1" y="65390"/>
                    </a:lnTo>
                    <a:cubicBezTo>
                      <a:pt x="1" y="73076"/>
                      <a:pt x="6232" y="79307"/>
                      <a:pt x="13918" y="79307"/>
                    </a:cubicBezTo>
                    <a:lnTo>
                      <a:pt x="65390" y="79307"/>
                    </a:lnTo>
                    <a:cubicBezTo>
                      <a:pt x="73076" y="79307"/>
                      <a:pt x="79306" y="73076"/>
                      <a:pt x="79306" y="65390"/>
                    </a:cubicBezTo>
                    <a:lnTo>
                      <a:pt x="79306" y="13919"/>
                    </a:lnTo>
                    <a:cubicBezTo>
                      <a:pt x="79306" y="6232"/>
                      <a:pt x="73076" y="0"/>
                      <a:pt x="653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8"/>
              <p:cNvSpPr/>
              <p:nvPr/>
            </p:nvSpPr>
            <p:spPr>
              <a:xfrm>
                <a:off x="579650" y="553225"/>
                <a:ext cx="1928650" cy="1928625"/>
              </a:xfrm>
              <a:custGeom>
                <a:avLst/>
                <a:gdLst/>
                <a:ahLst/>
                <a:cxnLst/>
                <a:rect l="l" t="t" r="r" b="b"/>
                <a:pathLst>
                  <a:path w="77146" h="77145" extrusionOk="0">
                    <a:moveTo>
                      <a:pt x="64309" y="578"/>
                    </a:moveTo>
                    <a:cubicBezTo>
                      <a:pt x="71068" y="578"/>
                      <a:pt x="76567" y="6077"/>
                      <a:pt x="76567" y="12836"/>
                    </a:cubicBezTo>
                    <a:lnTo>
                      <a:pt x="76567" y="64307"/>
                    </a:lnTo>
                    <a:cubicBezTo>
                      <a:pt x="76567" y="71067"/>
                      <a:pt x="71068" y="76567"/>
                      <a:pt x="64309" y="76567"/>
                    </a:cubicBezTo>
                    <a:lnTo>
                      <a:pt x="12837" y="76567"/>
                    </a:lnTo>
                    <a:cubicBezTo>
                      <a:pt x="6078" y="76567"/>
                      <a:pt x="579" y="71067"/>
                      <a:pt x="579" y="64307"/>
                    </a:cubicBezTo>
                    <a:lnTo>
                      <a:pt x="579" y="12836"/>
                    </a:lnTo>
                    <a:cubicBezTo>
                      <a:pt x="579" y="6077"/>
                      <a:pt x="6078" y="578"/>
                      <a:pt x="12837" y="578"/>
                    </a:cubicBezTo>
                    <a:close/>
                    <a:moveTo>
                      <a:pt x="12837" y="0"/>
                    </a:moveTo>
                    <a:cubicBezTo>
                      <a:pt x="5760" y="0"/>
                      <a:pt x="0" y="5759"/>
                      <a:pt x="0" y="12836"/>
                    </a:cubicBezTo>
                    <a:lnTo>
                      <a:pt x="0" y="64307"/>
                    </a:lnTo>
                    <a:cubicBezTo>
                      <a:pt x="0" y="71386"/>
                      <a:pt x="5760" y="77144"/>
                      <a:pt x="12837" y="77144"/>
                    </a:cubicBezTo>
                    <a:lnTo>
                      <a:pt x="64309" y="77144"/>
                    </a:lnTo>
                    <a:cubicBezTo>
                      <a:pt x="71387" y="77144"/>
                      <a:pt x="77146" y="71386"/>
                      <a:pt x="77146" y="64307"/>
                    </a:cubicBezTo>
                    <a:lnTo>
                      <a:pt x="77146" y="12836"/>
                    </a:lnTo>
                    <a:cubicBezTo>
                      <a:pt x="77146" y="5759"/>
                      <a:pt x="71387" y="0"/>
                      <a:pt x="643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8"/>
              <p:cNvSpPr/>
              <p:nvPr/>
            </p:nvSpPr>
            <p:spPr>
              <a:xfrm>
                <a:off x="2013650" y="1046475"/>
                <a:ext cx="494650" cy="14500"/>
              </a:xfrm>
              <a:custGeom>
                <a:avLst/>
                <a:gdLst/>
                <a:ahLst/>
                <a:cxnLst/>
                <a:rect l="l" t="t" r="r" b="b"/>
                <a:pathLst>
                  <a:path w="19786" h="580" extrusionOk="0">
                    <a:moveTo>
                      <a:pt x="290" y="1"/>
                    </a:moveTo>
                    <a:cubicBezTo>
                      <a:pt x="131" y="1"/>
                      <a:pt x="0" y="131"/>
                      <a:pt x="0" y="290"/>
                    </a:cubicBezTo>
                    <a:cubicBezTo>
                      <a:pt x="0" y="450"/>
                      <a:pt x="131" y="579"/>
                      <a:pt x="290" y="579"/>
                    </a:cubicBezTo>
                    <a:lnTo>
                      <a:pt x="19495" y="579"/>
                    </a:lnTo>
                    <a:cubicBezTo>
                      <a:pt x="19654" y="579"/>
                      <a:pt x="19786" y="450"/>
                      <a:pt x="19786" y="290"/>
                    </a:cubicBezTo>
                    <a:cubicBezTo>
                      <a:pt x="19786" y="131"/>
                      <a:pt x="19654" y="1"/>
                      <a:pt x="194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8"/>
              <p:cNvSpPr/>
              <p:nvPr/>
            </p:nvSpPr>
            <p:spPr>
              <a:xfrm>
                <a:off x="579650" y="553225"/>
                <a:ext cx="349850" cy="473175"/>
              </a:xfrm>
              <a:custGeom>
                <a:avLst/>
                <a:gdLst/>
                <a:ahLst/>
                <a:cxnLst/>
                <a:rect l="l" t="t" r="r" b="b"/>
                <a:pathLst>
                  <a:path w="13994" h="18927" extrusionOk="0">
                    <a:moveTo>
                      <a:pt x="13705" y="0"/>
                    </a:moveTo>
                    <a:cubicBezTo>
                      <a:pt x="13545" y="0"/>
                      <a:pt x="13416" y="129"/>
                      <a:pt x="13416" y="289"/>
                    </a:cubicBezTo>
                    <a:lnTo>
                      <a:pt x="13416" y="18347"/>
                    </a:lnTo>
                    <a:lnTo>
                      <a:pt x="290" y="18347"/>
                    </a:lnTo>
                    <a:cubicBezTo>
                      <a:pt x="131" y="18347"/>
                      <a:pt x="0" y="18478"/>
                      <a:pt x="0" y="18637"/>
                    </a:cubicBezTo>
                    <a:cubicBezTo>
                      <a:pt x="0" y="18797"/>
                      <a:pt x="131" y="18926"/>
                      <a:pt x="290" y="18926"/>
                    </a:cubicBezTo>
                    <a:lnTo>
                      <a:pt x="13705" y="18926"/>
                    </a:lnTo>
                    <a:cubicBezTo>
                      <a:pt x="13864" y="18926"/>
                      <a:pt x="13994" y="18797"/>
                      <a:pt x="13994" y="18637"/>
                    </a:cubicBezTo>
                    <a:lnTo>
                      <a:pt x="13994" y="289"/>
                    </a:lnTo>
                    <a:cubicBezTo>
                      <a:pt x="13994" y="129"/>
                      <a:pt x="13864" y="0"/>
                      <a:pt x="137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8"/>
              <p:cNvSpPr/>
              <p:nvPr/>
            </p:nvSpPr>
            <p:spPr>
              <a:xfrm>
                <a:off x="579650" y="1794200"/>
                <a:ext cx="1928650" cy="217125"/>
              </a:xfrm>
              <a:custGeom>
                <a:avLst/>
                <a:gdLst/>
                <a:ahLst/>
                <a:cxnLst/>
                <a:rect l="l" t="t" r="r" b="b"/>
                <a:pathLst>
                  <a:path w="77146" h="8685" extrusionOk="0">
                    <a:moveTo>
                      <a:pt x="18946" y="1"/>
                    </a:moveTo>
                    <a:cubicBezTo>
                      <a:pt x="18786" y="1"/>
                      <a:pt x="18657" y="130"/>
                      <a:pt x="18657" y="289"/>
                    </a:cubicBezTo>
                    <a:lnTo>
                      <a:pt x="18657" y="8107"/>
                    </a:lnTo>
                    <a:lnTo>
                      <a:pt x="290" y="8107"/>
                    </a:lnTo>
                    <a:cubicBezTo>
                      <a:pt x="131" y="8107"/>
                      <a:pt x="0" y="8236"/>
                      <a:pt x="0" y="8397"/>
                    </a:cubicBezTo>
                    <a:cubicBezTo>
                      <a:pt x="0" y="8556"/>
                      <a:pt x="131" y="8685"/>
                      <a:pt x="290" y="8685"/>
                    </a:cubicBezTo>
                    <a:lnTo>
                      <a:pt x="18946" y="8685"/>
                    </a:lnTo>
                    <a:cubicBezTo>
                      <a:pt x="19106" y="8685"/>
                      <a:pt x="19235" y="8556"/>
                      <a:pt x="19235" y="8397"/>
                    </a:cubicBezTo>
                    <a:lnTo>
                      <a:pt x="19235" y="578"/>
                    </a:lnTo>
                    <a:lnTo>
                      <a:pt x="76855" y="578"/>
                    </a:lnTo>
                    <a:cubicBezTo>
                      <a:pt x="77014" y="578"/>
                      <a:pt x="77146" y="449"/>
                      <a:pt x="77146" y="289"/>
                    </a:cubicBezTo>
                    <a:cubicBezTo>
                      <a:pt x="77146" y="130"/>
                      <a:pt x="77014" y="1"/>
                      <a:pt x="768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38"/>
              <p:cNvSpPr/>
              <p:nvPr/>
            </p:nvSpPr>
            <p:spPr>
              <a:xfrm>
                <a:off x="586875" y="560450"/>
                <a:ext cx="1125550" cy="1034825"/>
              </a:xfrm>
              <a:custGeom>
                <a:avLst/>
                <a:gdLst/>
                <a:ahLst/>
                <a:cxnLst/>
                <a:rect l="l" t="t" r="r" b="b"/>
                <a:pathLst>
                  <a:path w="45022" h="41393" extrusionOk="0">
                    <a:moveTo>
                      <a:pt x="44444" y="0"/>
                    </a:moveTo>
                    <a:lnTo>
                      <a:pt x="44444" y="5974"/>
                    </a:lnTo>
                    <a:lnTo>
                      <a:pt x="6979" y="40814"/>
                    </a:lnTo>
                    <a:lnTo>
                      <a:pt x="1" y="40814"/>
                    </a:lnTo>
                    <a:lnTo>
                      <a:pt x="1" y="41392"/>
                    </a:lnTo>
                    <a:lnTo>
                      <a:pt x="7207" y="41392"/>
                    </a:lnTo>
                    <a:lnTo>
                      <a:pt x="7289" y="41314"/>
                    </a:lnTo>
                    <a:lnTo>
                      <a:pt x="45021" y="6225"/>
                    </a:lnTo>
                    <a:lnTo>
                      <a:pt x="4502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8"/>
              <p:cNvSpPr/>
              <p:nvPr/>
            </p:nvSpPr>
            <p:spPr>
              <a:xfrm>
                <a:off x="1976225" y="553225"/>
                <a:ext cx="395250" cy="1873875"/>
              </a:xfrm>
              <a:custGeom>
                <a:avLst/>
                <a:gdLst/>
                <a:ahLst/>
                <a:cxnLst/>
                <a:rect l="l" t="t" r="r" b="b"/>
                <a:pathLst>
                  <a:path w="15810" h="74955" extrusionOk="0">
                    <a:moveTo>
                      <a:pt x="289" y="0"/>
                    </a:moveTo>
                    <a:cubicBezTo>
                      <a:pt x="130" y="0"/>
                      <a:pt x="1" y="129"/>
                      <a:pt x="1" y="289"/>
                    </a:cubicBezTo>
                    <a:lnTo>
                      <a:pt x="1" y="38572"/>
                    </a:lnTo>
                    <a:cubicBezTo>
                      <a:pt x="1" y="38732"/>
                      <a:pt x="130" y="38861"/>
                      <a:pt x="289" y="38861"/>
                    </a:cubicBezTo>
                    <a:lnTo>
                      <a:pt x="15232" y="38861"/>
                    </a:lnTo>
                    <a:lnTo>
                      <a:pt x="15232" y="74665"/>
                    </a:lnTo>
                    <a:cubicBezTo>
                      <a:pt x="15232" y="74825"/>
                      <a:pt x="15362" y="74954"/>
                      <a:pt x="15521" y="74954"/>
                    </a:cubicBezTo>
                    <a:cubicBezTo>
                      <a:pt x="15681" y="74954"/>
                      <a:pt x="15810" y="74825"/>
                      <a:pt x="15810" y="74665"/>
                    </a:cubicBezTo>
                    <a:lnTo>
                      <a:pt x="15810" y="38572"/>
                    </a:lnTo>
                    <a:cubicBezTo>
                      <a:pt x="15810" y="38413"/>
                      <a:pt x="15681" y="38283"/>
                      <a:pt x="15521" y="38283"/>
                    </a:cubicBezTo>
                    <a:lnTo>
                      <a:pt x="578" y="38283"/>
                    </a:lnTo>
                    <a:lnTo>
                      <a:pt x="578" y="289"/>
                    </a:lnTo>
                    <a:cubicBezTo>
                      <a:pt x="578" y="129"/>
                      <a:pt x="448" y="0"/>
                      <a:pt x="2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8"/>
              <p:cNvSpPr/>
              <p:nvPr/>
            </p:nvSpPr>
            <p:spPr>
              <a:xfrm>
                <a:off x="661325" y="2312100"/>
                <a:ext cx="1803950" cy="66925"/>
              </a:xfrm>
              <a:custGeom>
                <a:avLst/>
                <a:gdLst/>
                <a:ahLst/>
                <a:cxnLst/>
                <a:rect l="l" t="t" r="r" b="b"/>
                <a:pathLst>
                  <a:path w="72158" h="2677" extrusionOk="0">
                    <a:moveTo>
                      <a:pt x="39265" y="0"/>
                    </a:moveTo>
                    <a:cubicBezTo>
                      <a:pt x="39106" y="0"/>
                      <a:pt x="38976" y="129"/>
                      <a:pt x="38976" y="290"/>
                    </a:cubicBezTo>
                    <a:lnTo>
                      <a:pt x="38976" y="2099"/>
                    </a:lnTo>
                    <a:lnTo>
                      <a:pt x="289" y="2099"/>
                    </a:lnTo>
                    <a:cubicBezTo>
                      <a:pt x="130" y="2099"/>
                      <a:pt x="1" y="2228"/>
                      <a:pt x="1" y="2388"/>
                    </a:cubicBezTo>
                    <a:cubicBezTo>
                      <a:pt x="1" y="2547"/>
                      <a:pt x="130" y="2676"/>
                      <a:pt x="289" y="2676"/>
                    </a:cubicBezTo>
                    <a:lnTo>
                      <a:pt x="39265" y="2676"/>
                    </a:lnTo>
                    <a:cubicBezTo>
                      <a:pt x="39424" y="2676"/>
                      <a:pt x="39554" y="2547"/>
                      <a:pt x="39554" y="2388"/>
                    </a:cubicBezTo>
                    <a:lnTo>
                      <a:pt x="39554" y="578"/>
                    </a:lnTo>
                    <a:lnTo>
                      <a:pt x="71869" y="578"/>
                    </a:lnTo>
                    <a:cubicBezTo>
                      <a:pt x="72028" y="578"/>
                      <a:pt x="72157" y="449"/>
                      <a:pt x="72157" y="290"/>
                    </a:cubicBezTo>
                    <a:cubicBezTo>
                      <a:pt x="72157" y="129"/>
                      <a:pt x="72028" y="0"/>
                      <a:pt x="718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8"/>
              <p:cNvSpPr/>
              <p:nvPr/>
            </p:nvSpPr>
            <p:spPr>
              <a:xfrm>
                <a:off x="738200" y="553225"/>
                <a:ext cx="534900" cy="695950"/>
              </a:xfrm>
              <a:custGeom>
                <a:avLst/>
                <a:gdLst/>
                <a:ahLst/>
                <a:cxnLst/>
                <a:rect l="l" t="t" r="r" b="b"/>
                <a:pathLst>
                  <a:path w="21396" h="27838" extrusionOk="0">
                    <a:moveTo>
                      <a:pt x="21106" y="0"/>
                    </a:moveTo>
                    <a:cubicBezTo>
                      <a:pt x="20947" y="0"/>
                      <a:pt x="20818" y="129"/>
                      <a:pt x="20818" y="289"/>
                    </a:cubicBezTo>
                    <a:lnTo>
                      <a:pt x="20818" y="6640"/>
                    </a:lnTo>
                    <a:lnTo>
                      <a:pt x="113" y="27344"/>
                    </a:lnTo>
                    <a:cubicBezTo>
                      <a:pt x="0" y="27458"/>
                      <a:pt x="0" y="27640"/>
                      <a:pt x="113" y="27753"/>
                    </a:cubicBezTo>
                    <a:cubicBezTo>
                      <a:pt x="169" y="27809"/>
                      <a:pt x="243" y="27837"/>
                      <a:pt x="316" y="27837"/>
                    </a:cubicBezTo>
                    <a:cubicBezTo>
                      <a:pt x="391" y="27837"/>
                      <a:pt x="464" y="27809"/>
                      <a:pt x="521" y="27753"/>
                    </a:cubicBezTo>
                    <a:lnTo>
                      <a:pt x="21311" y="6964"/>
                    </a:lnTo>
                    <a:cubicBezTo>
                      <a:pt x="21365" y="6909"/>
                      <a:pt x="21395" y="6836"/>
                      <a:pt x="21395" y="6759"/>
                    </a:cubicBezTo>
                    <a:lnTo>
                      <a:pt x="21395" y="289"/>
                    </a:lnTo>
                    <a:cubicBezTo>
                      <a:pt x="21395" y="129"/>
                      <a:pt x="21265" y="0"/>
                      <a:pt x="211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8"/>
              <p:cNvSpPr/>
              <p:nvPr/>
            </p:nvSpPr>
            <p:spPr>
              <a:xfrm>
                <a:off x="701000" y="1230075"/>
                <a:ext cx="62125" cy="62150"/>
              </a:xfrm>
              <a:custGeom>
                <a:avLst/>
                <a:gdLst/>
                <a:ahLst/>
                <a:cxnLst/>
                <a:rect l="l" t="t" r="r" b="b"/>
                <a:pathLst>
                  <a:path w="2485" h="2486" extrusionOk="0">
                    <a:moveTo>
                      <a:pt x="1242" y="578"/>
                    </a:moveTo>
                    <a:cubicBezTo>
                      <a:pt x="1608" y="578"/>
                      <a:pt x="1907" y="877"/>
                      <a:pt x="1907" y="1243"/>
                    </a:cubicBezTo>
                    <a:cubicBezTo>
                      <a:pt x="1907" y="1610"/>
                      <a:pt x="1608" y="1907"/>
                      <a:pt x="1242" y="1907"/>
                    </a:cubicBezTo>
                    <a:cubicBezTo>
                      <a:pt x="876" y="1907"/>
                      <a:pt x="578" y="1610"/>
                      <a:pt x="578" y="1243"/>
                    </a:cubicBezTo>
                    <a:cubicBezTo>
                      <a:pt x="578" y="877"/>
                      <a:pt x="876" y="578"/>
                      <a:pt x="1242" y="578"/>
                    </a:cubicBezTo>
                    <a:close/>
                    <a:moveTo>
                      <a:pt x="1242" y="1"/>
                    </a:moveTo>
                    <a:cubicBezTo>
                      <a:pt x="558" y="1"/>
                      <a:pt x="0" y="558"/>
                      <a:pt x="0" y="1243"/>
                    </a:cubicBezTo>
                    <a:cubicBezTo>
                      <a:pt x="0" y="1928"/>
                      <a:pt x="558" y="2486"/>
                      <a:pt x="1242" y="2486"/>
                    </a:cubicBezTo>
                    <a:cubicBezTo>
                      <a:pt x="1928" y="2486"/>
                      <a:pt x="2484" y="1928"/>
                      <a:pt x="2484" y="1243"/>
                    </a:cubicBezTo>
                    <a:cubicBezTo>
                      <a:pt x="2484" y="558"/>
                      <a:pt x="1928" y="1"/>
                      <a:pt x="12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8"/>
              <p:cNvSpPr/>
              <p:nvPr/>
            </p:nvSpPr>
            <p:spPr>
              <a:xfrm>
                <a:off x="683900" y="826550"/>
                <a:ext cx="62125" cy="62100"/>
              </a:xfrm>
              <a:custGeom>
                <a:avLst/>
                <a:gdLst/>
                <a:ahLst/>
                <a:cxnLst/>
                <a:rect l="l" t="t" r="r" b="b"/>
                <a:pathLst>
                  <a:path w="2485" h="2484" extrusionOk="0">
                    <a:moveTo>
                      <a:pt x="1242" y="578"/>
                    </a:moveTo>
                    <a:cubicBezTo>
                      <a:pt x="1609" y="578"/>
                      <a:pt x="1906" y="876"/>
                      <a:pt x="1906" y="1242"/>
                    </a:cubicBezTo>
                    <a:cubicBezTo>
                      <a:pt x="1906" y="1608"/>
                      <a:pt x="1609" y="1906"/>
                      <a:pt x="1242" y="1906"/>
                    </a:cubicBezTo>
                    <a:cubicBezTo>
                      <a:pt x="876" y="1906"/>
                      <a:pt x="578" y="1608"/>
                      <a:pt x="578" y="1242"/>
                    </a:cubicBezTo>
                    <a:cubicBezTo>
                      <a:pt x="578" y="876"/>
                      <a:pt x="876" y="578"/>
                      <a:pt x="1242" y="578"/>
                    </a:cubicBezTo>
                    <a:close/>
                    <a:moveTo>
                      <a:pt x="1242" y="0"/>
                    </a:moveTo>
                    <a:cubicBezTo>
                      <a:pt x="558" y="0"/>
                      <a:pt x="0" y="558"/>
                      <a:pt x="0" y="1242"/>
                    </a:cubicBezTo>
                    <a:cubicBezTo>
                      <a:pt x="0" y="1927"/>
                      <a:pt x="558" y="2484"/>
                      <a:pt x="1242" y="2484"/>
                    </a:cubicBezTo>
                    <a:cubicBezTo>
                      <a:pt x="1927" y="2484"/>
                      <a:pt x="2485" y="1927"/>
                      <a:pt x="2485" y="1242"/>
                    </a:cubicBezTo>
                    <a:cubicBezTo>
                      <a:pt x="2485" y="558"/>
                      <a:pt x="1927" y="0"/>
                      <a:pt x="12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8"/>
              <p:cNvSpPr/>
              <p:nvPr/>
            </p:nvSpPr>
            <p:spPr>
              <a:xfrm>
                <a:off x="579650" y="1580775"/>
                <a:ext cx="135800" cy="520925"/>
              </a:xfrm>
              <a:custGeom>
                <a:avLst/>
                <a:gdLst/>
                <a:ahLst/>
                <a:cxnLst/>
                <a:rect l="l" t="t" r="r" b="b"/>
                <a:pathLst>
                  <a:path w="5432" h="20837" extrusionOk="0">
                    <a:moveTo>
                      <a:pt x="5144" y="1"/>
                    </a:moveTo>
                    <a:cubicBezTo>
                      <a:pt x="4983" y="1"/>
                      <a:pt x="4854" y="131"/>
                      <a:pt x="4854" y="290"/>
                    </a:cubicBezTo>
                    <a:lnTo>
                      <a:pt x="4854" y="20259"/>
                    </a:lnTo>
                    <a:lnTo>
                      <a:pt x="290" y="20259"/>
                    </a:lnTo>
                    <a:cubicBezTo>
                      <a:pt x="131" y="20259"/>
                      <a:pt x="0" y="20388"/>
                      <a:pt x="0" y="20548"/>
                    </a:cubicBezTo>
                    <a:cubicBezTo>
                      <a:pt x="0" y="20707"/>
                      <a:pt x="131" y="20836"/>
                      <a:pt x="290" y="20836"/>
                    </a:cubicBezTo>
                    <a:lnTo>
                      <a:pt x="5144" y="20836"/>
                    </a:lnTo>
                    <a:cubicBezTo>
                      <a:pt x="5303" y="20836"/>
                      <a:pt x="5432" y="20707"/>
                      <a:pt x="5432" y="20548"/>
                    </a:cubicBezTo>
                    <a:lnTo>
                      <a:pt x="5432" y="290"/>
                    </a:lnTo>
                    <a:cubicBezTo>
                      <a:pt x="5432" y="131"/>
                      <a:pt x="5303" y="1"/>
                      <a:pt x="5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8"/>
              <p:cNvSpPr/>
              <p:nvPr/>
            </p:nvSpPr>
            <p:spPr>
              <a:xfrm>
                <a:off x="2371850" y="1267300"/>
                <a:ext cx="62125" cy="62150"/>
              </a:xfrm>
              <a:custGeom>
                <a:avLst/>
                <a:gdLst/>
                <a:ahLst/>
                <a:cxnLst/>
                <a:rect l="l" t="t" r="r" b="b"/>
                <a:pathLst>
                  <a:path w="2485" h="2486" extrusionOk="0">
                    <a:moveTo>
                      <a:pt x="1243" y="578"/>
                    </a:moveTo>
                    <a:cubicBezTo>
                      <a:pt x="1610" y="578"/>
                      <a:pt x="1908" y="877"/>
                      <a:pt x="1908" y="1243"/>
                    </a:cubicBezTo>
                    <a:cubicBezTo>
                      <a:pt x="1908" y="1609"/>
                      <a:pt x="1610" y="1907"/>
                      <a:pt x="1243" y="1907"/>
                    </a:cubicBezTo>
                    <a:cubicBezTo>
                      <a:pt x="876" y="1907"/>
                      <a:pt x="579" y="1609"/>
                      <a:pt x="579" y="1243"/>
                    </a:cubicBezTo>
                    <a:cubicBezTo>
                      <a:pt x="579" y="877"/>
                      <a:pt x="876" y="578"/>
                      <a:pt x="1243" y="578"/>
                    </a:cubicBezTo>
                    <a:close/>
                    <a:moveTo>
                      <a:pt x="1243" y="1"/>
                    </a:moveTo>
                    <a:cubicBezTo>
                      <a:pt x="558" y="1"/>
                      <a:pt x="1" y="558"/>
                      <a:pt x="1" y="1243"/>
                    </a:cubicBezTo>
                    <a:cubicBezTo>
                      <a:pt x="1" y="1928"/>
                      <a:pt x="558" y="2486"/>
                      <a:pt x="1243" y="2486"/>
                    </a:cubicBezTo>
                    <a:cubicBezTo>
                      <a:pt x="1928" y="2486"/>
                      <a:pt x="2484" y="1928"/>
                      <a:pt x="2484" y="1243"/>
                    </a:cubicBezTo>
                    <a:cubicBezTo>
                      <a:pt x="2484" y="558"/>
                      <a:pt x="1928" y="1"/>
                      <a:pt x="12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8"/>
              <p:cNvSpPr/>
              <p:nvPr/>
            </p:nvSpPr>
            <p:spPr>
              <a:xfrm>
                <a:off x="2118350" y="555275"/>
                <a:ext cx="291800" cy="719275"/>
              </a:xfrm>
              <a:custGeom>
                <a:avLst/>
                <a:gdLst/>
                <a:ahLst/>
                <a:cxnLst/>
                <a:rect l="l" t="t" r="r" b="b"/>
                <a:pathLst>
                  <a:path w="11672" h="28771" extrusionOk="0">
                    <a:moveTo>
                      <a:pt x="405" y="0"/>
                    </a:moveTo>
                    <a:lnTo>
                      <a:pt x="1" y="413"/>
                    </a:lnTo>
                    <a:lnTo>
                      <a:pt x="11094" y="11262"/>
                    </a:lnTo>
                    <a:lnTo>
                      <a:pt x="11094" y="28770"/>
                    </a:lnTo>
                    <a:lnTo>
                      <a:pt x="11672" y="28770"/>
                    </a:lnTo>
                    <a:lnTo>
                      <a:pt x="11672" y="11018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8"/>
              <p:cNvSpPr/>
              <p:nvPr/>
            </p:nvSpPr>
            <p:spPr>
              <a:xfrm>
                <a:off x="2244025" y="1267300"/>
                <a:ext cx="62125" cy="62150"/>
              </a:xfrm>
              <a:custGeom>
                <a:avLst/>
                <a:gdLst/>
                <a:ahLst/>
                <a:cxnLst/>
                <a:rect l="l" t="t" r="r" b="b"/>
                <a:pathLst>
                  <a:path w="2485" h="2486" extrusionOk="0">
                    <a:moveTo>
                      <a:pt x="1242" y="578"/>
                    </a:moveTo>
                    <a:cubicBezTo>
                      <a:pt x="1609" y="578"/>
                      <a:pt x="1907" y="877"/>
                      <a:pt x="1907" y="1243"/>
                    </a:cubicBezTo>
                    <a:cubicBezTo>
                      <a:pt x="1907" y="1609"/>
                      <a:pt x="1609" y="1907"/>
                      <a:pt x="1242" y="1907"/>
                    </a:cubicBezTo>
                    <a:cubicBezTo>
                      <a:pt x="876" y="1907"/>
                      <a:pt x="578" y="1609"/>
                      <a:pt x="578" y="1243"/>
                    </a:cubicBezTo>
                    <a:cubicBezTo>
                      <a:pt x="578" y="877"/>
                      <a:pt x="876" y="578"/>
                      <a:pt x="1242" y="578"/>
                    </a:cubicBezTo>
                    <a:close/>
                    <a:moveTo>
                      <a:pt x="1242" y="1"/>
                    </a:moveTo>
                    <a:cubicBezTo>
                      <a:pt x="558" y="1"/>
                      <a:pt x="0" y="558"/>
                      <a:pt x="0" y="1243"/>
                    </a:cubicBezTo>
                    <a:cubicBezTo>
                      <a:pt x="0" y="1928"/>
                      <a:pt x="558" y="2486"/>
                      <a:pt x="1242" y="2486"/>
                    </a:cubicBezTo>
                    <a:cubicBezTo>
                      <a:pt x="1928" y="2486"/>
                      <a:pt x="2484" y="1928"/>
                      <a:pt x="2484" y="1243"/>
                    </a:cubicBezTo>
                    <a:cubicBezTo>
                      <a:pt x="2484" y="558"/>
                      <a:pt x="1928" y="1"/>
                      <a:pt x="12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8"/>
              <p:cNvSpPr/>
              <p:nvPr/>
            </p:nvSpPr>
            <p:spPr>
              <a:xfrm>
                <a:off x="1990500" y="555275"/>
                <a:ext cx="291825" cy="719275"/>
              </a:xfrm>
              <a:custGeom>
                <a:avLst/>
                <a:gdLst/>
                <a:ahLst/>
                <a:cxnLst/>
                <a:rect l="l" t="t" r="r" b="b"/>
                <a:pathLst>
                  <a:path w="11673" h="28771" extrusionOk="0">
                    <a:moveTo>
                      <a:pt x="405" y="0"/>
                    </a:moveTo>
                    <a:lnTo>
                      <a:pt x="1" y="413"/>
                    </a:lnTo>
                    <a:lnTo>
                      <a:pt x="11094" y="11262"/>
                    </a:lnTo>
                    <a:lnTo>
                      <a:pt x="11094" y="28770"/>
                    </a:lnTo>
                    <a:lnTo>
                      <a:pt x="11673" y="28770"/>
                    </a:lnTo>
                    <a:lnTo>
                      <a:pt x="11673" y="11018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38"/>
              <p:cNvSpPr/>
              <p:nvPr/>
            </p:nvSpPr>
            <p:spPr>
              <a:xfrm>
                <a:off x="1258625" y="644100"/>
                <a:ext cx="45380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18152" h="578" extrusionOk="0">
                    <a:moveTo>
                      <a:pt x="289" y="0"/>
                    </a:moveTo>
                    <a:cubicBezTo>
                      <a:pt x="130" y="0"/>
                      <a:pt x="1" y="130"/>
                      <a:pt x="1" y="289"/>
                    </a:cubicBezTo>
                    <a:cubicBezTo>
                      <a:pt x="1" y="449"/>
                      <a:pt x="130" y="578"/>
                      <a:pt x="289" y="578"/>
                    </a:cubicBezTo>
                    <a:lnTo>
                      <a:pt x="17863" y="578"/>
                    </a:lnTo>
                    <a:cubicBezTo>
                      <a:pt x="18022" y="578"/>
                      <a:pt x="18151" y="449"/>
                      <a:pt x="18151" y="289"/>
                    </a:cubicBezTo>
                    <a:cubicBezTo>
                      <a:pt x="18151" y="130"/>
                      <a:pt x="18022" y="0"/>
                      <a:pt x="178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8"/>
              <p:cNvSpPr/>
              <p:nvPr/>
            </p:nvSpPr>
            <p:spPr>
              <a:xfrm>
                <a:off x="707725" y="764000"/>
                <a:ext cx="516325" cy="77000"/>
              </a:xfrm>
              <a:custGeom>
                <a:avLst/>
                <a:gdLst/>
                <a:ahLst/>
                <a:cxnLst/>
                <a:rect l="l" t="t" r="r" b="b"/>
                <a:pathLst>
                  <a:path w="20653" h="3080" extrusionOk="0">
                    <a:moveTo>
                      <a:pt x="289" y="1"/>
                    </a:moveTo>
                    <a:cubicBezTo>
                      <a:pt x="130" y="1"/>
                      <a:pt x="1" y="130"/>
                      <a:pt x="1" y="290"/>
                    </a:cubicBezTo>
                    <a:lnTo>
                      <a:pt x="1" y="2791"/>
                    </a:lnTo>
                    <a:cubicBezTo>
                      <a:pt x="1" y="2950"/>
                      <a:pt x="130" y="3080"/>
                      <a:pt x="289" y="3080"/>
                    </a:cubicBezTo>
                    <a:cubicBezTo>
                      <a:pt x="449" y="3080"/>
                      <a:pt x="578" y="2950"/>
                      <a:pt x="578" y="2791"/>
                    </a:cubicBezTo>
                    <a:lnTo>
                      <a:pt x="578" y="578"/>
                    </a:lnTo>
                    <a:lnTo>
                      <a:pt x="20364" y="578"/>
                    </a:lnTo>
                    <a:cubicBezTo>
                      <a:pt x="20523" y="578"/>
                      <a:pt x="20653" y="449"/>
                      <a:pt x="20653" y="290"/>
                    </a:cubicBezTo>
                    <a:cubicBezTo>
                      <a:pt x="20653" y="130"/>
                      <a:pt x="20523" y="1"/>
                      <a:pt x="203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38"/>
              <p:cNvSpPr/>
              <p:nvPr/>
            </p:nvSpPr>
            <p:spPr>
              <a:xfrm>
                <a:off x="793050" y="833750"/>
                <a:ext cx="1434700" cy="1434725"/>
              </a:xfrm>
              <a:custGeom>
                <a:avLst/>
                <a:gdLst/>
                <a:ahLst/>
                <a:cxnLst/>
                <a:rect l="l" t="t" r="r" b="b"/>
                <a:pathLst>
                  <a:path w="57388" h="57389" extrusionOk="0">
                    <a:moveTo>
                      <a:pt x="2958" y="0"/>
                    </a:moveTo>
                    <a:cubicBezTo>
                      <a:pt x="1325" y="0"/>
                      <a:pt x="1" y="1326"/>
                      <a:pt x="1" y="2959"/>
                    </a:cubicBezTo>
                    <a:lnTo>
                      <a:pt x="1" y="54429"/>
                    </a:lnTo>
                    <a:cubicBezTo>
                      <a:pt x="1" y="56063"/>
                      <a:pt x="1325" y="57388"/>
                      <a:pt x="2958" y="57388"/>
                    </a:cubicBezTo>
                    <a:lnTo>
                      <a:pt x="54430" y="57388"/>
                    </a:lnTo>
                    <a:cubicBezTo>
                      <a:pt x="56063" y="57388"/>
                      <a:pt x="57387" y="56063"/>
                      <a:pt x="57387" y="54429"/>
                    </a:cubicBezTo>
                    <a:lnTo>
                      <a:pt x="57387" y="2959"/>
                    </a:lnTo>
                    <a:cubicBezTo>
                      <a:pt x="57387" y="1326"/>
                      <a:pt x="56063" y="0"/>
                      <a:pt x="544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8"/>
              <p:cNvSpPr/>
              <p:nvPr/>
            </p:nvSpPr>
            <p:spPr>
              <a:xfrm>
                <a:off x="826625" y="800200"/>
                <a:ext cx="1434700" cy="1434700"/>
              </a:xfrm>
              <a:custGeom>
                <a:avLst/>
                <a:gdLst/>
                <a:ahLst/>
                <a:cxnLst/>
                <a:rect l="l" t="t" r="r" b="b"/>
                <a:pathLst>
                  <a:path w="57388" h="57388" extrusionOk="0">
                    <a:moveTo>
                      <a:pt x="2958" y="0"/>
                    </a:moveTo>
                    <a:cubicBezTo>
                      <a:pt x="1325" y="0"/>
                      <a:pt x="1" y="1324"/>
                      <a:pt x="1" y="2958"/>
                    </a:cubicBezTo>
                    <a:lnTo>
                      <a:pt x="1" y="54429"/>
                    </a:lnTo>
                    <a:cubicBezTo>
                      <a:pt x="1" y="56062"/>
                      <a:pt x="1325" y="57387"/>
                      <a:pt x="2958" y="57387"/>
                    </a:cubicBezTo>
                    <a:lnTo>
                      <a:pt x="54430" y="57387"/>
                    </a:lnTo>
                    <a:cubicBezTo>
                      <a:pt x="56063" y="57387"/>
                      <a:pt x="57387" y="56062"/>
                      <a:pt x="57387" y="54429"/>
                    </a:cubicBezTo>
                    <a:lnTo>
                      <a:pt x="57387" y="2958"/>
                    </a:lnTo>
                    <a:cubicBezTo>
                      <a:pt x="57387" y="1324"/>
                      <a:pt x="56063" y="0"/>
                      <a:pt x="544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8"/>
              <p:cNvSpPr/>
              <p:nvPr/>
            </p:nvSpPr>
            <p:spPr>
              <a:xfrm>
                <a:off x="886550" y="860125"/>
                <a:ext cx="1314850" cy="1314825"/>
              </a:xfrm>
              <a:custGeom>
                <a:avLst/>
                <a:gdLst/>
                <a:ahLst/>
                <a:cxnLst/>
                <a:rect l="l" t="t" r="r" b="b"/>
                <a:pathLst>
                  <a:path w="52594" h="52593" extrusionOk="0">
                    <a:moveTo>
                      <a:pt x="51908" y="684"/>
                    </a:moveTo>
                    <a:lnTo>
                      <a:pt x="51908" y="51907"/>
                    </a:lnTo>
                    <a:lnTo>
                      <a:pt x="686" y="51907"/>
                    </a:lnTo>
                    <a:lnTo>
                      <a:pt x="686" y="684"/>
                    </a:lnTo>
                    <a:close/>
                    <a:moveTo>
                      <a:pt x="561" y="0"/>
                    </a:moveTo>
                    <a:cubicBezTo>
                      <a:pt x="252" y="0"/>
                      <a:pt x="1" y="252"/>
                      <a:pt x="1" y="561"/>
                    </a:cubicBezTo>
                    <a:lnTo>
                      <a:pt x="1" y="52032"/>
                    </a:lnTo>
                    <a:cubicBezTo>
                      <a:pt x="1" y="52341"/>
                      <a:pt x="252" y="52592"/>
                      <a:pt x="561" y="52592"/>
                    </a:cubicBezTo>
                    <a:lnTo>
                      <a:pt x="52033" y="52592"/>
                    </a:lnTo>
                    <a:cubicBezTo>
                      <a:pt x="52341" y="52592"/>
                      <a:pt x="52593" y="52341"/>
                      <a:pt x="52593" y="52032"/>
                    </a:cubicBezTo>
                    <a:lnTo>
                      <a:pt x="52593" y="561"/>
                    </a:lnTo>
                    <a:cubicBezTo>
                      <a:pt x="52593" y="252"/>
                      <a:pt x="52341" y="0"/>
                      <a:pt x="520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8"/>
              <p:cNvSpPr/>
              <p:nvPr/>
            </p:nvSpPr>
            <p:spPr>
              <a:xfrm>
                <a:off x="1084000" y="1433725"/>
                <a:ext cx="919950" cy="56450"/>
              </a:xfrm>
              <a:custGeom>
                <a:avLst/>
                <a:gdLst/>
                <a:ahLst/>
                <a:cxnLst/>
                <a:rect l="l" t="t" r="r" b="b"/>
                <a:pathLst>
                  <a:path w="36798" h="2258" extrusionOk="0">
                    <a:moveTo>
                      <a:pt x="1" y="0"/>
                    </a:moveTo>
                    <a:lnTo>
                      <a:pt x="1" y="2257"/>
                    </a:lnTo>
                    <a:lnTo>
                      <a:pt x="36797" y="2257"/>
                    </a:lnTo>
                    <a:lnTo>
                      <a:pt x="367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8"/>
              <p:cNvSpPr/>
              <p:nvPr/>
            </p:nvSpPr>
            <p:spPr>
              <a:xfrm>
                <a:off x="1084000" y="1779150"/>
                <a:ext cx="919950" cy="56425"/>
              </a:xfrm>
              <a:custGeom>
                <a:avLst/>
                <a:gdLst/>
                <a:ahLst/>
                <a:cxnLst/>
                <a:rect l="l" t="t" r="r" b="b"/>
                <a:pathLst>
                  <a:path w="36798" h="2257" extrusionOk="0">
                    <a:moveTo>
                      <a:pt x="1" y="1"/>
                    </a:moveTo>
                    <a:lnTo>
                      <a:pt x="1" y="2256"/>
                    </a:lnTo>
                    <a:lnTo>
                      <a:pt x="36797" y="2256"/>
                    </a:lnTo>
                    <a:lnTo>
                      <a:pt x="367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8"/>
              <p:cNvSpPr/>
              <p:nvPr/>
            </p:nvSpPr>
            <p:spPr>
              <a:xfrm>
                <a:off x="331300" y="1002775"/>
                <a:ext cx="208975" cy="83900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3356" extrusionOk="0">
                    <a:moveTo>
                      <a:pt x="1678" y="0"/>
                    </a:moveTo>
                    <a:cubicBezTo>
                      <a:pt x="752" y="0"/>
                      <a:pt x="1" y="752"/>
                      <a:pt x="1" y="1677"/>
                    </a:cubicBezTo>
                    <a:lnTo>
                      <a:pt x="1" y="1679"/>
                    </a:lnTo>
                    <a:cubicBezTo>
                      <a:pt x="1" y="2604"/>
                      <a:pt x="752" y="3355"/>
                      <a:pt x="1678" y="3355"/>
                    </a:cubicBezTo>
                    <a:lnTo>
                      <a:pt x="8359" y="3355"/>
                    </a:lnTo>
                    <a:lnTo>
                      <a:pt x="83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38"/>
              <p:cNvSpPr/>
              <p:nvPr/>
            </p:nvSpPr>
            <p:spPr>
              <a:xfrm>
                <a:off x="509025" y="1073975"/>
                <a:ext cx="3125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508" extrusionOk="0">
                    <a:moveTo>
                      <a:pt x="1250" y="507"/>
                    </a:moveTo>
                    <a:lnTo>
                      <a:pt x="0" y="507"/>
                    </a:lnTo>
                    <a:lnTo>
                      <a:pt x="1250" y="507"/>
                    </a:lnTo>
                    <a:lnTo>
                      <a:pt x="1250" y="0"/>
                    </a:lnTo>
                    <a:lnTo>
                      <a:pt x="1250" y="0"/>
                    </a:lnTo>
                    <a:lnTo>
                      <a:pt x="1250" y="507"/>
                    </a:lnTo>
                    <a:close/>
                  </a:path>
                </a:pathLst>
              </a:custGeom>
              <a:solidFill>
                <a:srgbClr val="5D78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8"/>
              <p:cNvSpPr/>
              <p:nvPr/>
            </p:nvSpPr>
            <p:spPr>
              <a:xfrm>
                <a:off x="331300" y="1004550"/>
                <a:ext cx="208975" cy="82125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3285" extrusionOk="0">
                    <a:moveTo>
                      <a:pt x="1195" y="1"/>
                    </a:moveTo>
                    <a:lnTo>
                      <a:pt x="1195" y="1"/>
                    </a:lnTo>
                    <a:cubicBezTo>
                      <a:pt x="510" y="205"/>
                      <a:pt x="9" y="839"/>
                      <a:pt x="1" y="1589"/>
                    </a:cubicBezTo>
                    <a:lnTo>
                      <a:pt x="1" y="1591"/>
                    </a:lnTo>
                    <a:lnTo>
                      <a:pt x="1" y="1598"/>
                    </a:lnTo>
                    <a:lnTo>
                      <a:pt x="1" y="1604"/>
                    </a:lnTo>
                    <a:lnTo>
                      <a:pt x="1" y="1608"/>
                    </a:lnTo>
                    <a:cubicBezTo>
                      <a:pt x="1" y="2046"/>
                      <a:pt x="169" y="2445"/>
                      <a:pt x="445" y="2745"/>
                    </a:cubicBezTo>
                    <a:cubicBezTo>
                      <a:pt x="752" y="3076"/>
                      <a:pt x="1190" y="3284"/>
                      <a:pt x="1678" y="3284"/>
                    </a:cubicBezTo>
                    <a:lnTo>
                      <a:pt x="8359" y="3284"/>
                    </a:lnTo>
                    <a:lnTo>
                      <a:pt x="8359" y="2777"/>
                    </a:lnTo>
                    <a:lnTo>
                      <a:pt x="2460" y="2777"/>
                    </a:lnTo>
                    <a:cubicBezTo>
                      <a:pt x="1996" y="2777"/>
                      <a:pt x="1578" y="2590"/>
                      <a:pt x="1275" y="2286"/>
                    </a:cubicBezTo>
                    <a:cubicBezTo>
                      <a:pt x="971" y="1983"/>
                      <a:pt x="783" y="1563"/>
                      <a:pt x="783" y="1101"/>
                    </a:cubicBezTo>
                    <a:cubicBezTo>
                      <a:pt x="783" y="679"/>
                      <a:pt x="938" y="296"/>
                      <a:pt x="1195" y="1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8"/>
              <p:cNvSpPr/>
              <p:nvPr/>
            </p:nvSpPr>
            <p:spPr>
              <a:xfrm>
                <a:off x="331300" y="1239175"/>
                <a:ext cx="208975" cy="83900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3356" extrusionOk="0">
                    <a:moveTo>
                      <a:pt x="1678" y="1"/>
                    </a:moveTo>
                    <a:cubicBezTo>
                      <a:pt x="752" y="1"/>
                      <a:pt x="1" y="752"/>
                      <a:pt x="1" y="1679"/>
                    </a:cubicBezTo>
                    <a:cubicBezTo>
                      <a:pt x="1" y="2605"/>
                      <a:pt x="752" y="3356"/>
                      <a:pt x="1678" y="3356"/>
                    </a:cubicBezTo>
                    <a:lnTo>
                      <a:pt x="8359" y="3356"/>
                    </a:lnTo>
                    <a:lnTo>
                      <a:pt x="83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8"/>
              <p:cNvSpPr/>
              <p:nvPr/>
            </p:nvSpPr>
            <p:spPr>
              <a:xfrm>
                <a:off x="509025" y="1310375"/>
                <a:ext cx="3125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508" extrusionOk="0">
                    <a:moveTo>
                      <a:pt x="1250" y="508"/>
                    </a:moveTo>
                    <a:lnTo>
                      <a:pt x="0" y="508"/>
                    </a:lnTo>
                    <a:lnTo>
                      <a:pt x="1250" y="508"/>
                    </a:lnTo>
                    <a:lnTo>
                      <a:pt x="1250" y="0"/>
                    </a:lnTo>
                    <a:lnTo>
                      <a:pt x="1250" y="0"/>
                    </a:lnTo>
                    <a:lnTo>
                      <a:pt x="1250" y="508"/>
                    </a:lnTo>
                    <a:close/>
                  </a:path>
                </a:pathLst>
              </a:custGeom>
              <a:solidFill>
                <a:srgbClr val="5D78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38"/>
              <p:cNvSpPr/>
              <p:nvPr/>
            </p:nvSpPr>
            <p:spPr>
              <a:xfrm>
                <a:off x="331300" y="1240975"/>
                <a:ext cx="208975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3284" extrusionOk="0">
                    <a:moveTo>
                      <a:pt x="1195" y="0"/>
                    </a:moveTo>
                    <a:lnTo>
                      <a:pt x="1195" y="0"/>
                    </a:lnTo>
                    <a:cubicBezTo>
                      <a:pt x="516" y="203"/>
                      <a:pt x="16" y="827"/>
                      <a:pt x="1" y="1570"/>
                    </a:cubicBezTo>
                    <a:lnTo>
                      <a:pt x="1" y="1571"/>
                    </a:lnTo>
                    <a:lnTo>
                      <a:pt x="1" y="1578"/>
                    </a:lnTo>
                    <a:lnTo>
                      <a:pt x="1" y="1581"/>
                    </a:lnTo>
                    <a:lnTo>
                      <a:pt x="1" y="1587"/>
                    </a:lnTo>
                    <a:lnTo>
                      <a:pt x="1" y="1592"/>
                    </a:lnTo>
                    <a:lnTo>
                      <a:pt x="1" y="1597"/>
                    </a:lnTo>
                    <a:lnTo>
                      <a:pt x="1" y="1606"/>
                    </a:lnTo>
                    <a:lnTo>
                      <a:pt x="1" y="1607"/>
                    </a:lnTo>
                    <a:cubicBezTo>
                      <a:pt x="1" y="2045"/>
                      <a:pt x="169" y="2445"/>
                      <a:pt x="445" y="2743"/>
                    </a:cubicBezTo>
                    <a:cubicBezTo>
                      <a:pt x="752" y="3076"/>
                      <a:pt x="1190" y="3284"/>
                      <a:pt x="1678" y="3284"/>
                    </a:cubicBezTo>
                    <a:lnTo>
                      <a:pt x="8359" y="3284"/>
                    </a:lnTo>
                    <a:lnTo>
                      <a:pt x="8359" y="2776"/>
                    </a:lnTo>
                    <a:lnTo>
                      <a:pt x="2460" y="2776"/>
                    </a:lnTo>
                    <a:cubicBezTo>
                      <a:pt x="1996" y="2776"/>
                      <a:pt x="1578" y="2588"/>
                      <a:pt x="1275" y="2286"/>
                    </a:cubicBezTo>
                    <a:cubicBezTo>
                      <a:pt x="971" y="1982"/>
                      <a:pt x="783" y="1562"/>
                      <a:pt x="783" y="1099"/>
                    </a:cubicBezTo>
                    <a:cubicBezTo>
                      <a:pt x="783" y="679"/>
                      <a:pt x="938" y="294"/>
                      <a:pt x="1195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38"/>
              <p:cNvSpPr/>
              <p:nvPr/>
            </p:nvSpPr>
            <p:spPr>
              <a:xfrm>
                <a:off x="331300" y="1475600"/>
                <a:ext cx="208975" cy="83875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3355" extrusionOk="0">
                    <a:moveTo>
                      <a:pt x="1678" y="0"/>
                    </a:moveTo>
                    <a:cubicBezTo>
                      <a:pt x="752" y="0"/>
                      <a:pt x="1" y="751"/>
                      <a:pt x="1" y="1677"/>
                    </a:cubicBezTo>
                    <a:cubicBezTo>
                      <a:pt x="1" y="2604"/>
                      <a:pt x="752" y="3354"/>
                      <a:pt x="1678" y="3354"/>
                    </a:cubicBezTo>
                    <a:lnTo>
                      <a:pt x="8359" y="3354"/>
                    </a:lnTo>
                    <a:lnTo>
                      <a:pt x="83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38"/>
              <p:cNvSpPr/>
              <p:nvPr/>
            </p:nvSpPr>
            <p:spPr>
              <a:xfrm>
                <a:off x="509025" y="1546775"/>
                <a:ext cx="3125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508" extrusionOk="0">
                    <a:moveTo>
                      <a:pt x="1250" y="507"/>
                    </a:moveTo>
                    <a:lnTo>
                      <a:pt x="0" y="507"/>
                    </a:lnTo>
                    <a:lnTo>
                      <a:pt x="1250" y="507"/>
                    </a:lnTo>
                    <a:lnTo>
                      <a:pt x="1250" y="1"/>
                    </a:lnTo>
                    <a:lnTo>
                      <a:pt x="1250" y="1"/>
                    </a:lnTo>
                    <a:lnTo>
                      <a:pt x="1250" y="507"/>
                    </a:lnTo>
                    <a:close/>
                  </a:path>
                </a:pathLst>
              </a:custGeom>
              <a:solidFill>
                <a:srgbClr val="5D78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8"/>
              <p:cNvSpPr/>
              <p:nvPr/>
            </p:nvSpPr>
            <p:spPr>
              <a:xfrm>
                <a:off x="331300" y="1477350"/>
                <a:ext cx="208975" cy="82125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3285" extrusionOk="0">
                    <a:moveTo>
                      <a:pt x="1195" y="0"/>
                    </a:moveTo>
                    <a:cubicBezTo>
                      <a:pt x="514" y="205"/>
                      <a:pt x="13" y="833"/>
                      <a:pt x="1" y="1579"/>
                    </a:cubicBezTo>
                    <a:lnTo>
                      <a:pt x="1" y="1582"/>
                    </a:lnTo>
                    <a:lnTo>
                      <a:pt x="1" y="1588"/>
                    </a:lnTo>
                    <a:lnTo>
                      <a:pt x="1" y="1593"/>
                    </a:lnTo>
                    <a:lnTo>
                      <a:pt x="1" y="1598"/>
                    </a:lnTo>
                    <a:lnTo>
                      <a:pt x="1" y="1606"/>
                    </a:lnTo>
                    <a:lnTo>
                      <a:pt x="1" y="1607"/>
                    </a:lnTo>
                    <a:cubicBezTo>
                      <a:pt x="1" y="2046"/>
                      <a:pt x="169" y="2445"/>
                      <a:pt x="445" y="2744"/>
                    </a:cubicBezTo>
                    <a:cubicBezTo>
                      <a:pt x="752" y="3076"/>
                      <a:pt x="1190" y="3284"/>
                      <a:pt x="1678" y="3284"/>
                    </a:cubicBezTo>
                    <a:lnTo>
                      <a:pt x="8359" y="3284"/>
                    </a:lnTo>
                    <a:lnTo>
                      <a:pt x="8359" y="2778"/>
                    </a:lnTo>
                    <a:lnTo>
                      <a:pt x="2460" y="2778"/>
                    </a:lnTo>
                    <a:cubicBezTo>
                      <a:pt x="1996" y="2778"/>
                      <a:pt x="1578" y="2590"/>
                      <a:pt x="1275" y="2287"/>
                    </a:cubicBezTo>
                    <a:cubicBezTo>
                      <a:pt x="971" y="1983"/>
                      <a:pt x="783" y="1564"/>
                      <a:pt x="783" y="1101"/>
                    </a:cubicBezTo>
                    <a:cubicBezTo>
                      <a:pt x="783" y="680"/>
                      <a:pt x="938" y="295"/>
                      <a:pt x="1195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8"/>
              <p:cNvSpPr/>
              <p:nvPr/>
            </p:nvSpPr>
            <p:spPr>
              <a:xfrm>
                <a:off x="331300" y="1712000"/>
                <a:ext cx="208975" cy="83875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3355" extrusionOk="0">
                    <a:moveTo>
                      <a:pt x="1678" y="1"/>
                    </a:moveTo>
                    <a:cubicBezTo>
                      <a:pt x="752" y="1"/>
                      <a:pt x="1" y="751"/>
                      <a:pt x="1" y="1677"/>
                    </a:cubicBezTo>
                    <a:cubicBezTo>
                      <a:pt x="1" y="2603"/>
                      <a:pt x="752" y="3354"/>
                      <a:pt x="1678" y="3354"/>
                    </a:cubicBezTo>
                    <a:lnTo>
                      <a:pt x="8359" y="3354"/>
                    </a:lnTo>
                    <a:lnTo>
                      <a:pt x="83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38"/>
              <p:cNvSpPr/>
              <p:nvPr/>
            </p:nvSpPr>
            <p:spPr>
              <a:xfrm>
                <a:off x="509025" y="1783175"/>
                <a:ext cx="3125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508" extrusionOk="0">
                    <a:moveTo>
                      <a:pt x="1250" y="507"/>
                    </a:moveTo>
                    <a:lnTo>
                      <a:pt x="0" y="507"/>
                    </a:lnTo>
                    <a:lnTo>
                      <a:pt x="1250" y="507"/>
                    </a:lnTo>
                    <a:lnTo>
                      <a:pt x="1250" y="0"/>
                    </a:lnTo>
                    <a:lnTo>
                      <a:pt x="1250" y="0"/>
                    </a:lnTo>
                    <a:lnTo>
                      <a:pt x="1250" y="507"/>
                    </a:lnTo>
                    <a:close/>
                  </a:path>
                </a:pathLst>
              </a:custGeom>
              <a:solidFill>
                <a:srgbClr val="5D78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8"/>
              <p:cNvSpPr/>
              <p:nvPr/>
            </p:nvSpPr>
            <p:spPr>
              <a:xfrm>
                <a:off x="331300" y="1713750"/>
                <a:ext cx="208975" cy="82125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3285" extrusionOk="0">
                    <a:moveTo>
                      <a:pt x="1195" y="1"/>
                    </a:moveTo>
                    <a:cubicBezTo>
                      <a:pt x="514" y="205"/>
                      <a:pt x="13" y="833"/>
                      <a:pt x="1" y="1580"/>
                    </a:cubicBezTo>
                    <a:lnTo>
                      <a:pt x="1" y="1582"/>
                    </a:lnTo>
                    <a:lnTo>
                      <a:pt x="1" y="1589"/>
                    </a:lnTo>
                    <a:lnTo>
                      <a:pt x="1" y="1592"/>
                    </a:lnTo>
                    <a:lnTo>
                      <a:pt x="1" y="1599"/>
                    </a:lnTo>
                    <a:lnTo>
                      <a:pt x="1" y="1605"/>
                    </a:lnTo>
                    <a:lnTo>
                      <a:pt x="1" y="1607"/>
                    </a:lnTo>
                    <a:cubicBezTo>
                      <a:pt x="1" y="2046"/>
                      <a:pt x="169" y="2445"/>
                      <a:pt x="445" y="2745"/>
                    </a:cubicBezTo>
                    <a:cubicBezTo>
                      <a:pt x="752" y="3076"/>
                      <a:pt x="1190" y="3284"/>
                      <a:pt x="1678" y="3284"/>
                    </a:cubicBezTo>
                    <a:lnTo>
                      <a:pt x="8359" y="3284"/>
                    </a:lnTo>
                    <a:lnTo>
                      <a:pt x="8359" y="2777"/>
                    </a:lnTo>
                    <a:lnTo>
                      <a:pt x="2460" y="2777"/>
                    </a:lnTo>
                    <a:cubicBezTo>
                      <a:pt x="1996" y="2777"/>
                      <a:pt x="1578" y="2590"/>
                      <a:pt x="1275" y="2286"/>
                    </a:cubicBezTo>
                    <a:cubicBezTo>
                      <a:pt x="971" y="1984"/>
                      <a:pt x="783" y="1564"/>
                      <a:pt x="783" y="1101"/>
                    </a:cubicBezTo>
                    <a:cubicBezTo>
                      <a:pt x="783" y="681"/>
                      <a:pt x="938" y="296"/>
                      <a:pt x="1195" y="1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8"/>
              <p:cNvSpPr/>
              <p:nvPr/>
            </p:nvSpPr>
            <p:spPr>
              <a:xfrm>
                <a:off x="331300" y="1948375"/>
                <a:ext cx="208975" cy="83900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3356" extrusionOk="0">
                    <a:moveTo>
                      <a:pt x="1678" y="1"/>
                    </a:moveTo>
                    <a:cubicBezTo>
                      <a:pt x="752" y="1"/>
                      <a:pt x="1" y="752"/>
                      <a:pt x="1" y="1679"/>
                    </a:cubicBezTo>
                    <a:cubicBezTo>
                      <a:pt x="1" y="2605"/>
                      <a:pt x="752" y="3356"/>
                      <a:pt x="1678" y="3356"/>
                    </a:cubicBezTo>
                    <a:lnTo>
                      <a:pt x="8359" y="3356"/>
                    </a:lnTo>
                    <a:lnTo>
                      <a:pt x="83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8"/>
              <p:cNvSpPr/>
              <p:nvPr/>
            </p:nvSpPr>
            <p:spPr>
              <a:xfrm>
                <a:off x="509025" y="2019600"/>
                <a:ext cx="31250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507" extrusionOk="0">
                    <a:moveTo>
                      <a:pt x="1250" y="507"/>
                    </a:moveTo>
                    <a:lnTo>
                      <a:pt x="0" y="507"/>
                    </a:lnTo>
                    <a:lnTo>
                      <a:pt x="1250" y="507"/>
                    </a:lnTo>
                    <a:lnTo>
                      <a:pt x="1250" y="0"/>
                    </a:lnTo>
                    <a:lnTo>
                      <a:pt x="1250" y="0"/>
                    </a:lnTo>
                    <a:lnTo>
                      <a:pt x="1250" y="507"/>
                    </a:lnTo>
                    <a:close/>
                  </a:path>
                </a:pathLst>
              </a:custGeom>
              <a:solidFill>
                <a:srgbClr val="5D78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8"/>
              <p:cNvSpPr/>
              <p:nvPr/>
            </p:nvSpPr>
            <p:spPr>
              <a:xfrm>
                <a:off x="331300" y="1950175"/>
                <a:ext cx="208975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3284" extrusionOk="0">
                    <a:moveTo>
                      <a:pt x="1195" y="0"/>
                    </a:moveTo>
                    <a:cubicBezTo>
                      <a:pt x="516" y="204"/>
                      <a:pt x="16" y="828"/>
                      <a:pt x="1" y="1570"/>
                    </a:cubicBezTo>
                    <a:lnTo>
                      <a:pt x="1" y="1572"/>
                    </a:lnTo>
                    <a:lnTo>
                      <a:pt x="1" y="1579"/>
                    </a:lnTo>
                    <a:lnTo>
                      <a:pt x="1" y="1582"/>
                    </a:lnTo>
                    <a:lnTo>
                      <a:pt x="1" y="1588"/>
                    </a:lnTo>
                    <a:lnTo>
                      <a:pt x="1" y="1592"/>
                    </a:lnTo>
                    <a:lnTo>
                      <a:pt x="1" y="1597"/>
                    </a:lnTo>
                    <a:lnTo>
                      <a:pt x="1" y="1606"/>
                    </a:lnTo>
                    <a:lnTo>
                      <a:pt x="1" y="1607"/>
                    </a:lnTo>
                    <a:cubicBezTo>
                      <a:pt x="1" y="2533"/>
                      <a:pt x="752" y="3284"/>
                      <a:pt x="1678" y="3284"/>
                    </a:cubicBezTo>
                    <a:lnTo>
                      <a:pt x="8359" y="3284"/>
                    </a:lnTo>
                    <a:lnTo>
                      <a:pt x="8359" y="2777"/>
                    </a:lnTo>
                    <a:lnTo>
                      <a:pt x="2460" y="2777"/>
                    </a:lnTo>
                    <a:cubicBezTo>
                      <a:pt x="1996" y="2777"/>
                      <a:pt x="1578" y="2588"/>
                      <a:pt x="1275" y="2287"/>
                    </a:cubicBezTo>
                    <a:cubicBezTo>
                      <a:pt x="971" y="1982"/>
                      <a:pt x="783" y="1562"/>
                      <a:pt x="783" y="1099"/>
                    </a:cubicBezTo>
                    <a:cubicBezTo>
                      <a:pt x="783" y="679"/>
                      <a:pt x="938" y="295"/>
                      <a:pt x="1195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38"/>
              <p:cNvSpPr/>
              <p:nvPr/>
            </p:nvSpPr>
            <p:spPr>
              <a:xfrm>
                <a:off x="2535700" y="1002775"/>
                <a:ext cx="208950" cy="83900"/>
              </a:xfrm>
              <a:custGeom>
                <a:avLst/>
                <a:gdLst/>
                <a:ahLst/>
                <a:cxnLst/>
                <a:rect l="l" t="t" r="r" b="b"/>
                <a:pathLst>
                  <a:path w="8358" h="3356" extrusionOk="0">
                    <a:moveTo>
                      <a:pt x="1" y="0"/>
                    </a:moveTo>
                    <a:lnTo>
                      <a:pt x="1" y="3355"/>
                    </a:lnTo>
                    <a:lnTo>
                      <a:pt x="6681" y="3355"/>
                    </a:lnTo>
                    <a:cubicBezTo>
                      <a:pt x="7607" y="3355"/>
                      <a:pt x="8358" y="2604"/>
                      <a:pt x="8358" y="1679"/>
                    </a:cubicBezTo>
                    <a:lnTo>
                      <a:pt x="8358" y="1677"/>
                    </a:lnTo>
                    <a:cubicBezTo>
                      <a:pt x="8358" y="752"/>
                      <a:pt x="7607" y="0"/>
                      <a:pt x="668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8"/>
              <p:cNvSpPr/>
              <p:nvPr/>
            </p:nvSpPr>
            <p:spPr>
              <a:xfrm>
                <a:off x="2535675" y="1073975"/>
                <a:ext cx="5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2" h="508" extrusionOk="0">
                    <a:moveTo>
                      <a:pt x="1" y="0"/>
                    </a:moveTo>
                    <a:lnTo>
                      <a:pt x="1" y="507"/>
                    </a:lnTo>
                    <a:lnTo>
                      <a:pt x="2" y="507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875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8"/>
              <p:cNvSpPr/>
              <p:nvPr/>
            </p:nvSpPr>
            <p:spPr>
              <a:xfrm>
                <a:off x="2715525" y="1044900"/>
                <a:ext cx="29125" cy="39775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1591" extrusionOk="0">
                    <a:moveTo>
                      <a:pt x="1165" y="1"/>
                    </a:moveTo>
                    <a:cubicBezTo>
                      <a:pt x="1164" y="195"/>
                      <a:pt x="1130" y="381"/>
                      <a:pt x="1069" y="554"/>
                    </a:cubicBezTo>
                    <a:lnTo>
                      <a:pt x="1069" y="554"/>
                    </a:lnTo>
                    <a:cubicBezTo>
                      <a:pt x="1130" y="381"/>
                      <a:pt x="1164" y="195"/>
                      <a:pt x="1165" y="1"/>
                    </a:cubicBezTo>
                    <a:close/>
                    <a:moveTo>
                      <a:pt x="1069" y="554"/>
                    </a:moveTo>
                    <a:lnTo>
                      <a:pt x="1069" y="554"/>
                    </a:lnTo>
                    <a:cubicBezTo>
                      <a:pt x="895" y="1045"/>
                      <a:pt x="498" y="1430"/>
                      <a:pt x="1" y="1590"/>
                    </a:cubicBezTo>
                    <a:cubicBezTo>
                      <a:pt x="258" y="1508"/>
                      <a:pt x="487" y="1366"/>
                      <a:pt x="674" y="1180"/>
                    </a:cubicBezTo>
                    <a:cubicBezTo>
                      <a:pt x="848" y="1005"/>
                      <a:pt x="984" y="792"/>
                      <a:pt x="1069" y="554"/>
                    </a:cubicBezTo>
                    <a:close/>
                  </a:path>
                </a:pathLst>
              </a:custGeom>
              <a:solidFill>
                <a:srgbClr val="7875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8"/>
              <p:cNvSpPr/>
              <p:nvPr/>
            </p:nvSpPr>
            <p:spPr>
              <a:xfrm>
                <a:off x="2703250" y="1084650"/>
                <a:ext cx="12300" cy="200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80" extrusionOk="0">
                    <a:moveTo>
                      <a:pt x="1" y="79"/>
                    </a:moveTo>
                    <a:cubicBezTo>
                      <a:pt x="172" y="77"/>
                      <a:pt x="337" y="49"/>
                      <a:pt x="492" y="0"/>
                    </a:cubicBezTo>
                    <a:lnTo>
                      <a:pt x="492" y="0"/>
                    </a:lnTo>
                    <a:cubicBezTo>
                      <a:pt x="337" y="49"/>
                      <a:pt x="172" y="77"/>
                      <a:pt x="1" y="79"/>
                    </a:cubicBezTo>
                    <a:close/>
                  </a:path>
                </a:pathLst>
              </a:custGeom>
              <a:solidFill>
                <a:srgbClr val="636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8"/>
              <p:cNvSpPr/>
              <p:nvPr/>
            </p:nvSpPr>
            <p:spPr>
              <a:xfrm>
                <a:off x="2744625" y="1044250"/>
                <a:ext cx="25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7" extrusionOk="0">
                    <a:moveTo>
                      <a:pt x="1" y="16"/>
                    </a:moveTo>
                    <a:lnTo>
                      <a:pt x="1" y="10"/>
                    </a:lnTo>
                    <a:lnTo>
                      <a:pt x="1" y="16"/>
                    </a:lnTo>
                    <a:close/>
                    <a:moveTo>
                      <a:pt x="1" y="3"/>
                    </a:moveTo>
                    <a:lnTo>
                      <a:pt x="1" y="1"/>
                    </a:ln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7875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8"/>
              <p:cNvSpPr/>
              <p:nvPr/>
            </p:nvSpPr>
            <p:spPr>
              <a:xfrm>
                <a:off x="2535700" y="1004550"/>
                <a:ext cx="208950" cy="82125"/>
              </a:xfrm>
              <a:custGeom>
                <a:avLst/>
                <a:gdLst/>
                <a:ahLst/>
                <a:cxnLst/>
                <a:rect l="l" t="t" r="r" b="b"/>
                <a:pathLst>
                  <a:path w="8358" h="3285" extrusionOk="0">
                    <a:moveTo>
                      <a:pt x="7164" y="1"/>
                    </a:moveTo>
                    <a:lnTo>
                      <a:pt x="7164" y="1"/>
                    </a:lnTo>
                    <a:cubicBezTo>
                      <a:pt x="7421" y="294"/>
                      <a:pt x="7575" y="679"/>
                      <a:pt x="7575" y="1100"/>
                    </a:cubicBezTo>
                    <a:cubicBezTo>
                      <a:pt x="7575" y="1563"/>
                      <a:pt x="7387" y="1983"/>
                      <a:pt x="7084" y="2286"/>
                    </a:cubicBezTo>
                    <a:cubicBezTo>
                      <a:pt x="6780" y="2590"/>
                      <a:pt x="6361" y="2777"/>
                      <a:pt x="5897" y="2777"/>
                    </a:cubicBezTo>
                    <a:lnTo>
                      <a:pt x="1" y="2777"/>
                    </a:lnTo>
                    <a:lnTo>
                      <a:pt x="1" y="3284"/>
                    </a:lnTo>
                    <a:lnTo>
                      <a:pt x="6681" y="3284"/>
                    </a:lnTo>
                    <a:cubicBezTo>
                      <a:pt x="6689" y="3284"/>
                      <a:pt x="6696" y="3283"/>
                      <a:pt x="6703" y="3283"/>
                    </a:cubicBezTo>
                    <a:cubicBezTo>
                      <a:pt x="6874" y="3281"/>
                      <a:pt x="7039" y="3253"/>
                      <a:pt x="7194" y="3204"/>
                    </a:cubicBezTo>
                    <a:cubicBezTo>
                      <a:pt x="7869" y="2987"/>
                      <a:pt x="8358" y="2354"/>
                      <a:pt x="8358" y="1608"/>
                    </a:cubicBezTo>
                    <a:lnTo>
                      <a:pt x="8358" y="1604"/>
                    </a:lnTo>
                    <a:lnTo>
                      <a:pt x="8358" y="1598"/>
                    </a:lnTo>
                    <a:lnTo>
                      <a:pt x="8358" y="1591"/>
                    </a:lnTo>
                    <a:lnTo>
                      <a:pt x="8358" y="1589"/>
                    </a:lnTo>
                    <a:cubicBezTo>
                      <a:pt x="8350" y="839"/>
                      <a:pt x="7848" y="205"/>
                      <a:pt x="7164" y="1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38"/>
              <p:cNvSpPr/>
              <p:nvPr/>
            </p:nvSpPr>
            <p:spPr>
              <a:xfrm>
                <a:off x="2535700" y="1239175"/>
                <a:ext cx="208950" cy="83900"/>
              </a:xfrm>
              <a:custGeom>
                <a:avLst/>
                <a:gdLst/>
                <a:ahLst/>
                <a:cxnLst/>
                <a:rect l="l" t="t" r="r" b="b"/>
                <a:pathLst>
                  <a:path w="8358" h="3356" extrusionOk="0">
                    <a:moveTo>
                      <a:pt x="1" y="1"/>
                    </a:moveTo>
                    <a:lnTo>
                      <a:pt x="1" y="3356"/>
                    </a:lnTo>
                    <a:lnTo>
                      <a:pt x="6680" y="3356"/>
                    </a:lnTo>
                    <a:cubicBezTo>
                      <a:pt x="7607" y="3356"/>
                      <a:pt x="8358" y="2605"/>
                      <a:pt x="8358" y="1679"/>
                    </a:cubicBezTo>
                    <a:cubicBezTo>
                      <a:pt x="8358" y="752"/>
                      <a:pt x="7607" y="1"/>
                      <a:pt x="668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38"/>
              <p:cNvSpPr/>
              <p:nvPr/>
            </p:nvSpPr>
            <p:spPr>
              <a:xfrm>
                <a:off x="2535675" y="1281325"/>
                <a:ext cx="208975" cy="41750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1670" extrusionOk="0">
                    <a:moveTo>
                      <a:pt x="8359" y="0"/>
                    </a:moveTo>
                    <a:cubicBezTo>
                      <a:pt x="8358" y="136"/>
                      <a:pt x="8341" y="268"/>
                      <a:pt x="8310" y="394"/>
                    </a:cubicBezTo>
                    <a:lnTo>
                      <a:pt x="8310" y="394"/>
                    </a:lnTo>
                    <a:cubicBezTo>
                      <a:pt x="8341" y="268"/>
                      <a:pt x="8358" y="136"/>
                      <a:pt x="8359" y="0"/>
                    </a:cubicBezTo>
                    <a:close/>
                    <a:moveTo>
                      <a:pt x="8310" y="394"/>
                    </a:moveTo>
                    <a:lnTo>
                      <a:pt x="8310" y="394"/>
                    </a:lnTo>
                    <a:cubicBezTo>
                      <a:pt x="8171" y="960"/>
                      <a:pt x="7745" y="1412"/>
                      <a:pt x="7195" y="1590"/>
                    </a:cubicBezTo>
                    <a:cubicBezTo>
                      <a:pt x="7452" y="1507"/>
                      <a:pt x="7681" y="1365"/>
                      <a:pt x="7868" y="1179"/>
                    </a:cubicBezTo>
                    <a:cubicBezTo>
                      <a:pt x="8080" y="966"/>
                      <a:pt x="8236" y="696"/>
                      <a:pt x="8310" y="394"/>
                    </a:cubicBezTo>
                    <a:close/>
                    <a:moveTo>
                      <a:pt x="1" y="1162"/>
                    </a:moveTo>
                    <a:lnTo>
                      <a:pt x="1" y="1670"/>
                    </a:lnTo>
                    <a:lnTo>
                      <a:pt x="2" y="1670"/>
                    </a:lnTo>
                    <a:lnTo>
                      <a:pt x="2" y="1162"/>
                    </a:lnTo>
                    <a:close/>
                  </a:path>
                </a:pathLst>
              </a:custGeom>
              <a:solidFill>
                <a:srgbClr val="7875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8"/>
              <p:cNvSpPr/>
              <p:nvPr/>
            </p:nvSpPr>
            <p:spPr>
              <a:xfrm>
                <a:off x="2702675" y="1321150"/>
                <a:ext cx="12550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77" extrusionOk="0">
                    <a:moveTo>
                      <a:pt x="501" y="1"/>
                    </a:moveTo>
                    <a:cubicBezTo>
                      <a:pt x="344" y="49"/>
                      <a:pt x="176" y="77"/>
                      <a:pt x="1" y="77"/>
                    </a:cubicBezTo>
                    <a:lnTo>
                      <a:pt x="2" y="77"/>
                    </a:lnTo>
                    <a:cubicBezTo>
                      <a:pt x="176" y="77"/>
                      <a:pt x="344" y="49"/>
                      <a:pt x="501" y="1"/>
                    </a:cubicBezTo>
                    <a:close/>
                  </a:path>
                </a:pathLst>
              </a:custGeom>
              <a:solidFill>
                <a:srgbClr val="636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8"/>
              <p:cNvSpPr/>
              <p:nvPr/>
            </p:nvSpPr>
            <p:spPr>
              <a:xfrm>
                <a:off x="2722000" y="1243875"/>
                <a:ext cx="25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10" h="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" y="3"/>
                      <a:pt x="7" y="4"/>
                      <a:pt x="10" y="5"/>
                    </a:cubicBezTo>
                    <a:cubicBezTo>
                      <a:pt x="7" y="4"/>
                      <a:pt x="3" y="2"/>
                      <a:pt x="1" y="1"/>
                    </a:cubicBezTo>
                    <a:close/>
                  </a:path>
                </a:pathLst>
              </a:custGeom>
              <a:solidFill>
                <a:srgbClr val="7875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8"/>
              <p:cNvSpPr/>
              <p:nvPr/>
            </p:nvSpPr>
            <p:spPr>
              <a:xfrm>
                <a:off x="2535700" y="1240975"/>
                <a:ext cx="20895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8358" h="3284" extrusionOk="0">
                    <a:moveTo>
                      <a:pt x="7164" y="0"/>
                    </a:moveTo>
                    <a:cubicBezTo>
                      <a:pt x="7421" y="294"/>
                      <a:pt x="7575" y="679"/>
                      <a:pt x="7575" y="1099"/>
                    </a:cubicBezTo>
                    <a:cubicBezTo>
                      <a:pt x="7575" y="1562"/>
                      <a:pt x="7387" y="1982"/>
                      <a:pt x="7084" y="2286"/>
                    </a:cubicBezTo>
                    <a:cubicBezTo>
                      <a:pt x="6780" y="2588"/>
                      <a:pt x="6361" y="2776"/>
                      <a:pt x="5897" y="2776"/>
                    </a:cubicBezTo>
                    <a:lnTo>
                      <a:pt x="1" y="2776"/>
                    </a:lnTo>
                    <a:lnTo>
                      <a:pt x="1" y="3284"/>
                    </a:lnTo>
                    <a:lnTo>
                      <a:pt x="6680" y="3284"/>
                    </a:lnTo>
                    <a:cubicBezTo>
                      <a:pt x="6860" y="3284"/>
                      <a:pt x="7032" y="3255"/>
                      <a:pt x="7194" y="3203"/>
                    </a:cubicBezTo>
                    <a:cubicBezTo>
                      <a:pt x="7869" y="2986"/>
                      <a:pt x="8358" y="2354"/>
                      <a:pt x="8358" y="1607"/>
                    </a:cubicBezTo>
                    <a:lnTo>
                      <a:pt x="8358" y="1606"/>
                    </a:lnTo>
                    <a:lnTo>
                      <a:pt x="8358" y="1597"/>
                    </a:lnTo>
                    <a:lnTo>
                      <a:pt x="8358" y="1592"/>
                    </a:lnTo>
                    <a:lnTo>
                      <a:pt x="8358" y="1587"/>
                    </a:lnTo>
                    <a:lnTo>
                      <a:pt x="8358" y="1581"/>
                    </a:lnTo>
                    <a:lnTo>
                      <a:pt x="8358" y="1578"/>
                    </a:lnTo>
                    <a:lnTo>
                      <a:pt x="8358" y="1571"/>
                    </a:lnTo>
                    <a:lnTo>
                      <a:pt x="8358" y="1570"/>
                    </a:lnTo>
                    <a:cubicBezTo>
                      <a:pt x="8344" y="971"/>
                      <a:pt x="8018" y="451"/>
                      <a:pt x="7536" y="164"/>
                    </a:cubicBezTo>
                    <a:cubicBezTo>
                      <a:pt x="7534" y="162"/>
                      <a:pt x="7532" y="161"/>
                      <a:pt x="7530" y="159"/>
                    </a:cubicBezTo>
                    <a:cubicBezTo>
                      <a:pt x="7523" y="156"/>
                      <a:pt x="7516" y="152"/>
                      <a:pt x="7510" y="148"/>
                    </a:cubicBezTo>
                    <a:cubicBezTo>
                      <a:pt x="7510" y="148"/>
                      <a:pt x="7509" y="147"/>
                      <a:pt x="7508" y="147"/>
                    </a:cubicBezTo>
                    <a:cubicBezTo>
                      <a:pt x="7506" y="146"/>
                      <a:pt x="7505" y="145"/>
                      <a:pt x="7503" y="145"/>
                    </a:cubicBezTo>
                    <a:cubicBezTo>
                      <a:pt x="7502" y="144"/>
                      <a:pt x="7501" y="142"/>
                      <a:pt x="7500" y="142"/>
                    </a:cubicBezTo>
                    <a:cubicBezTo>
                      <a:pt x="7499" y="141"/>
                      <a:pt x="7496" y="141"/>
                      <a:pt x="7495" y="140"/>
                    </a:cubicBezTo>
                    <a:cubicBezTo>
                      <a:pt x="7494" y="139"/>
                      <a:pt x="7492" y="138"/>
                      <a:pt x="7490" y="137"/>
                    </a:cubicBezTo>
                    <a:cubicBezTo>
                      <a:pt x="7490" y="137"/>
                      <a:pt x="7489" y="136"/>
                      <a:pt x="7487" y="136"/>
                    </a:cubicBezTo>
                    <a:cubicBezTo>
                      <a:pt x="7485" y="135"/>
                      <a:pt x="7482" y="132"/>
                      <a:pt x="7481" y="131"/>
                    </a:cubicBezTo>
                    <a:lnTo>
                      <a:pt x="7480" y="131"/>
                    </a:lnTo>
                    <a:cubicBezTo>
                      <a:pt x="7477" y="130"/>
                      <a:pt x="7474" y="128"/>
                      <a:pt x="7471" y="127"/>
                    </a:cubicBezTo>
                    <a:cubicBezTo>
                      <a:pt x="7467" y="125"/>
                      <a:pt x="7465" y="124"/>
                      <a:pt x="7462" y="121"/>
                    </a:cubicBezTo>
                    <a:cubicBezTo>
                      <a:pt x="7459" y="120"/>
                      <a:pt x="7455" y="119"/>
                      <a:pt x="7453" y="117"/>
                    </a:cubicBezTo>
                    <a:cubicBezTo>
                      <a:pt x="7390" y="85"/>
                      <a:pt x="7324" y="56"/>
                      <a:pt x="7257" y="31"/>
                    </a:cubicBezTo>
                    <a:cubicBezTo>
                      <a:pt x="7257" y="31"/>
                      <a:pt x="7256" y="30"/>
                      <a:pt x="7256" y="30"/>
                    </a:cubicBezTo>
                    <a:cubicBezTo>
                      <a:pt x="7254" y="29"/>
                      <a:pt x="7250" y="29"/>
                      <a:pt x="7249" y="28"/>
                    </a:cubicBezTo>
                    <a:cubicBezTo>
                      <a:pt x="7247" y="27"/>
                      <a:pt x="7247" y="27"/>
                      <a:pt x="7246" y="27"/>
                    </a:cubicBezTo>
                    <a:cubicBezTo>
                      <a:pt x="7244" y="26"/>
                      <a:pt x="7242" y="26"/>
                      <a:pt x="7240" y="25"/>
                    </a:cubicBezTo>
                    <a:cubicBezTo>
                      <a:pt x="7239" y="25"/>
                      <a:pt x="7237" y="23"/>
                      <a:pt x="7236" y="23"/>
                    </a:cubicBezTo>
                    <a:cubicBezTo>
                      <a:pt x="7235" y="22"/>
                      <a:pt x="7234" y="22"/>
                      <a:pt x="7233" y="22"/>
                    </a:cubicBezTo>
                    <a:cubicBezTo>
                      <a:pt x="7209" y="13"/>
                      <a:pt x="7187" y="7"/>
                      <a:pt x="7164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8"/>
              <p:cNvSpPr/>
              <p:nvPr/>
            </p:nvSpPr>
            <p:spPr>
              <a:xfrm>
                <a:off x="2535700" y="1475600"/>
                <a:ext cx="208950" cy="83875"/>
              </a:xfrm>
              <a:custGeom>
                <a:avLst/>
                <a:gdLst/>
                <a:ahLst/>
                <a:cxnLst/>
                <a:rect l="l" t="t" r="r" b="b"/>
                <a:pathLst>
                  <a:path w="8358" h="3355" extrusionOk="0">
                    <a:moveTo>
                      <a:pt x="1" y="0"/>
                    </a:moveTo>
                    <a:lnTo>
                      <a:pt x="1" y="3354"/>
                    </a:lnTo>
                    <a:lnTo>
                      <a:pt x="6680" y="3354"/>
                    </a:lnTo>
                    <a:cubicBezTo>
                      <a:pt x="7607" y="3354"/>
                      <a:pt x="8358" y="2604"/>
                      <a:pt x="8358" y="1677"/>
                    </a:cubicBezTo>
                    <a:cubicBezTo>
                      <a:pt x="8358" y="751"/>
                      <a:pt x="7607" y="0"/>
                      <a:pt x="66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8"/>
              <p:cNvSpPr/>
              <p:nvPr/>
            </p:nvSpPr>
            <p:spPr>
              <a:xfrm>
                <a:off x="2535675" y="1517650"/>
                <a:ext cx="2089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1673" extrusionOk="0">
                    <a:moveTo>
                      <a:pt x="8359" y="0"/>
                    </a:moveTo>
                    <a:cubicBezTo>
                      <a:pt x="8356" y="745"/>
                      <a:pt x="7869" y="1375"/>
                      <a:pt x="7195" y="1592"/>
                    </a:cubicBezTo>
                    <a:cubicBezTo>
                      <a:pt x="7452" y="1510"/>
                      <a:pt x="7681" y="1367"/>
                      <a:pt x="7868" y="1182"/>
                    </a:cubicBezTo>
                    <a:cubicBezTo>
                      <a:pt x="8170" y="879"/>
                      <a:pt x="8357" y="462"/>
                      <a:pt x="8359" y="0"/>
                    </a:cubicBezTo>
                    <a:close/>
                    <a:moveTo>
                      <a:pt x="1" y="1166"/>
                    </a:moveTo>
                    <a:lnTo>
                      <a:pt x="1" y="1672"/>
                    </a:lnTo>
                    <a:lnTo>
                      <a:pt x="2" y="1672"/>
                    </a:lnTo>
                    <a:lnTo>
                      <a:pt x="2" y="1166"/>
                    </a:lnTo>
                    <a:close/>
                  </a:path>
                </a:pathLst>
              </a:custGeom>
              <a:solidFill>
                <a:srgbClr val="7875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8"/>
              <p:cNvSpPr/>
              <p:nvPr/>
            </p:nvSpPr>
            <p:spPr>
              <a:xfrm>
                <a:off x="2702675" y="1557550"/>
                <a:ext cx="12550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77" extrusionOk="0">
                    <a:moveTo>
                      <a:pt x="501" y="0"/>
                    </a:moveTo>
                    <a:cubicBezTo>
                      <a:pt x="344" y="50"/>
                      <a:pt x="176" y="76"/>
                      <a:pt x="1" y="76"/>
                    </a:cubicBezTo>
                    <a:lnTo>
                      <a:pt x="2" y="76"/>
                    </a:lnTo>
                    <a:cubicBezTo>
                      <a:pt x="176" y="76"/>
                      <a:pt x="344" y="50"/>
                      <a:pt x="501" y="0"/>
                    </a:cubicBezTo>
                    <a:close/>
                  </a:path>
                </a:pathLst>
              </a:custGeom>
              <a:solidFill>
                <a:srgbClr val="636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8"/>
              <p:cNvSpPr/>
              <p:nvPr/>
            </p:nvSpPr>
            <p:spPr>
              <a:xfrm>
                <a:off x="2724200" y="1481525"/>
                <a:ext cx="475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19" h="1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" y="5"/>
                      <a:pt x="12" y="8"/>
                      <a:pt x="19" y="11"/>
                    </a:cubicBezTo>
                    <a:cubicBezTo>
                      <a:pt x="12" y="8"/>
                      <a:pt x="8" y="4"/>
                      <a:pt x="1" y="0"/>
                    </a:cubicBezTo>
                    <a:close/>
                  </a:path>
                </a:pathLst>
              </a:custGeom>
              <a:solidFill>
                <a:srgbClr val="7875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8"/>
              <p:cNvSpPr/>
              <p:nvPr/>
            </p:nvSpPr>
            <p:spPr>
              <a:xfrm>
                <a:off x="2715525" y="14776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36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8"/>
              <p:cNvSpPr/>
              <p:nvPr/>
            </p:nvSpPr>
            <p:spPr>
              <a:xfrm>
                <a:off x="2535700" y="1477350"/>
                <a:ext cx="208950" cy="82125"/>
              </a:xfrm>
              <a:custGeom>
                <a:avLst/>
                <a:gdLst/>
                <a:ahLst/>
                <a:cxnLst/>
                <a:rect l="l" t="t" r="r" b="b"/>
                <a:pathLst>
                  <a:path w="8358" h="3285" extrusionOk="0">
                    <a:moveTo>
                      <a:pt x="7164" y="0"/>
                    </a:moveTo>
                    <a:lnTo>
                      <a:pt x="7164" y="0"/>
                    </a:lnTo>
                    <a:cubicBezTo>
                      <a:pt x="7421" y="295"/>
                      <a:pt x="7575" y="680"/>
                      <a:pt x="7575" y="1101"/>
                    </a:cubicBezTo>
                    <a:cubicBezTo>
                      <a:pt x="7575" y="1564"/>
                      <a:pt x="7387" y="1983"/>
                      <a:pt x="7084" y="2287"/>
                    </a:cubicBezTo>
                    <a:cubicBezTo>
                      <a:pt x="6780" y="2590"/>
                      <a:pt x="6361" y="2778"/>
                      <a:pt x="5897" y="2778"/>
                    </a:cubicBezTo>
                    <a:lnTo>
                      <a:pt x="1" y="2778"/>
                    </a:lnTo>
                    <a:lnTo>
                      <a:pt x="1" y="3284"/>
                    </a:lnTo>
                    <a:lnTo>
                      <a:pt x="6680" y="3284"/>
                    </a:lnTo>
                    <a:cubicBezTo>
                      <a:pt x="6860" y="3284"/>
                      <a:pt x="7032" y="3256"/>
                      <a:pt x="7194" y="3204"/>
                    </a:cubicBezTo>
                    <a:cubicBezTo>
                      <a:pt x="7869" y="2987"/>
                      <a:pt x="8358" y="2354"/>
                      <a:pt x="8358" y="1607"/>
                    </a:cubicBezTo>
                    <a:lnTo>
                      <a:pt x="8358" y="1605"/>
                    </a:lnTo>
                    <a:lnTo>
                      <a:pt x="8358" y="1598"/>
                    </a:lnTo>
                    <a:lnTo>
                      <a:pt x="8358" y="1593"/>
                    </a:lnTo>
                    <a:lnTo>
                      <a:pt x="8358" y="1588"/>
                    </a:lnTo>
                    <a:lnTo>
                      <a:pt x="8358" y="1582"/>
                    </a:lnTo>
                    <a:lnTo>
                      <a:pt x="8358" y="1579"/>
                    </a:lnTo>
                    <a:cubicBezTo>
                      <a:pt x="8348" y="996"/>
                      <a:pt x="8039" y="485"/>
                      <a:pt x="7581" y="192"/>
                    </a:cubicBezTo>
                    <a:cubicBezTo>
                      <a:pt x="7580" y="192"/>
                      <a:pt x="7579" y="191"/>
                      <a:pt x="7578" y="191"/>
                    </a:cubicBezTo>
                    <a:cubicBezTo>
                      <a:pt x="7577" y="189"/>
                      <a:pt x="7575" y="188"/>
                      <a:pt x="7573" y="187"/>
                    </a:cubicBezTo>
                    <a:cubicBezTo>
                      <a:pt x="7572" y="186"/>
                      <a:pt x="7571" y="186"/>
                      <a:pt x="7570" y="185"/>
                    </a:cubicBezTo>
                    <a:cubicBezTo>
                      <a:pt x="7569" y="184"/>
                      <a:pt x="7568" y="184"/>
                      <a:pt x="7565" y="183"/>
                    </a:cubicBezTo>
                    <a:cubicBezTo>
                      <a:pt x="7564" y="182"/>
                      <a:pt x="7561" y="179"/>
                      <a:pt x="7559" y="178"/>
                    </a:cubicBezTo>
                    <a:cubicBezTo>
                      <a:pt x="7552" y="175"/>
                      <a:pt x="7548" y="171"/>
                      <a:pt x="7541" y="167"/>
                    </a:cubicBezTo>
                    <a:cubicBezTo>
                      <a:pt x="7437" y="105"/>
                      <a:pt x="7326" y="54"/>
                      <a:pt x="7209" y="15"/>
                    </a:cubicBezTo>
                    <a:lnTo>
                      <a:pt x="7206" y="15"/>
                    </a:lnTo>
                    <a:cubicBezTo>
                      <a:pt x="7205" y="14"/>
                      <a:pt x="7203" y="14"/>
                      <a:pt x="7202" y="13"/>
                    </a:cubicBezTo>
                    <a:cubicBezTo>
                      <a:pt x="7199" y="13"/>
                      <a:pt x="7198" y="11"/>
                      <a:pt x="7197" y="11"/>
                    </a:cubicBezTo>
                    <a:cubicBezTo>
                      <a:pt x="7195" y="10"/>
                      <a:pt x="7195" y="10"/>
                      <a:pt x="7194" y="10"/>
                    </a:cubicBezTo>
                    <a:cubicBezTo>
                      <a:pt x="7184" y="7"/>
                      <a:pt x="7174" y="4"/>
                      <a:pt x="7164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38"/>
              <p:cNvSpPr/>
              <p:nvPr/>
            </p:nvSpPr>
            <p:spPr>
              <a:xfrm>
                <a:off x="2535700" y="1712000"/>
                <a:ext cx="208950" cy="83875"/>
              </a:xfrm>
              <a:custGeom>
                <a:avLst/>
                <a:gdLst/>
                <a:ahLst/>
                <a:cxnLst/>
                <a:rect l="l" t="t" r="r" b="b"/>
                <a:pathLst>
                  <a:path w="8358" h="3355" extrusionOk="0">
                    <a:moveTo>
                      <a:pt x="1" y="1"/>
                    </a:moveTo>
                    <a:lnTo>
                      <a:pt x="1" y="3354"/>
                    </a:lnTo>
                    <a:lnTo>
                      <a:pt x="6680" y="3354"/>
                    </a:lnTo>
                    <a:cubicBezTo>
                      <a:pt x="7607" y="3354"/>
                      <a:pt x="8358" y="2603"/>
                      <a:pt x="8358" y="1677"/>
                    </a:cubicBezTo>
                    <a:cubicBezTo>
                      <a:pt x="8358" y="751"/>
                      <a:pt x="7607" y="1"/>
                      <a:pt x="668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8"/>
              <p:cNvSpPr/>
              <p:nvPr/>
            </p:nvSpPr>
            <p:spPr>
              <a:xfrm>
                <a:off x="2535675" y="1754100"/>
                <a:ext cx="208975" cy="41775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1671" extrusionOk="0">
                    <a:moveTo>
                      <a:pt x="8359" y="1"/>
                    </a:moveTo>
                    <a:cubicBezTo>
                      <a:pt x="8358" y="195"/>
                      <a:pt x="8324" y="381"/>
                      <a:pt x="8263" y="554"/>
                    </a:cubicBezTo>
                    <a:lnTo>
                      <a:pt x="8263" y="554"/>
                    </a:lnTo>
                    <a:cubicBezTo>
                      <a:pt x="8324" y="381"/>
                      <a:pt x="8358" y="195"/>
                      <a:pt x="8359" y="1"/>
                    </a:cubicBezTo>
                    <a:close/>
                    <a:moveTo>
                      <a:pt x="8263" y="554"/>
                    </a:moveTo>
                    <a:cubicBezTo>
                      <a:pt x="8089" y="1045"/>
                      <a:pt x="7692" y="1430"/>
                      <a:pt x="7195" y="1590"/>
                    </a:cubicBezTo>
                    <a:cubicBezTo>
                      <a:pt x="7452" y="1508"/>
                      <a:pt x="7681" y="1366"/>
                      <a:pt x="7868" y="1180"/>
                    </a:cubicBezTo>
                    <a:cubicBezTo>
                      <a:pt x="8042" y="1005"/>
                      <a:pt x="8178" y="792"/>
                      <a:pt x="8263" y="554"/>
                    </a:cubicBezTo>
                    <a:close/>
                    <a:moveTo>
                      <a:pt x="1" y="1163"/>
                    </a:moveTo>
                    <a:lnTo>
                      <a:pt x="1" y="1670"/>
                    </a:lnTo>
                    <a:lnTo>
                      <a:pt x="2" y="1670"/>
                    </a:lnTo>
                    <a:lnTo>
                      <a:pt x="2" y="1163"/>
                    </a:lnTo>
                    <a:close/>
                  </a:path>
                </a:pathLst>
              </a:custGeom>
              <a:solidFill>
                <a:srgbClr val="7875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38"/>
              <p:cNvSpPr/>
              <p:nvPr/>
            </p:nvSpPr>
            <p:spPr>
              <a:xfrm>
                <a:off x="2702675" y="1793950"/>
                <a:ext cx="12550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77" extrusionOk="0">
                    <a:moveTo>
                      <a:pt x="501" y="1"/>
                    </a:moveTo>
                    <a:cubicBezTo>
                      <a:pt x="344" y="49"/>
                      <a:pt x="176" y="76"/>
                      <a:pt x="1" y="76"/>
                    </a:cubicBezTo>
                    <a:lnTo>
                      <a:pt x="2" y="76"/>
                    </a:lnTo>
                    <a:cubicBezTo>
                      <a:pt x="176" y="76"/>
                      <a:pt x="344" y="49"/>
                      <a:pt x="501" y="1"/>
                    </a:cubicBezTo>
                    <a:close/>
                  </a:path>
                </a:pathLst>
              </a:custGeom>
              <a:solidFill>
                <a:srgbClr val="636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8"/>
              <p:cNvSpPr/>
              <p:nvPr/>
            </p:nvSpPr>
            <p:spPr>
              <a:xfrm>
                <a:off x="2744625" y="1753225"/>
                <a:ext cx="2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" h="27" extrusionOk="0">
                    <a:moveTo>
                      <a:pt x="1" y="26"/>
                    </a:moveTo>
                    <a:lnTo>
                      <a:pt x="1" y="20"/>
                    </a:lnTo>
                    <a:lnTo>
                      <a:pt x="1" y="26"/>
                    </a:lnTo>
                    <a:close/>
                    <a:moveTo>
                      <a:pt x="1" y="13"/>
                    </a:moveTo>
                    <a:lnTo>
                      <a:pt x="1" y="10"/>
                    </a:lnTo>
                    <a:lnTo>
                      <a:pt x="1" y="13"/>
                    </a:lnTo>
                    <a:close/>
                    <a:moveTo>
                      <a:pt x="1" y="3"/>
                    </a:moveTo>
                    <a:lnTo>
                      <a:pt x="1" y="1"/>
                    </a:ln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7875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8"/>
              <p:cNvSpPr/>
              <p:nvPr/>
            </p:nvSpPr>
            <p:spPr>
              <a:xfrm>
                <a:off x="2535700" y="1713750"/>
                <a:ext cx="208950" cy="82125"/>
              </a:xfrm>
              <a:custGeom>
                <a:avLst/>
                <a:gdLst/>
                <a:ahLst/>
                <a:cxnLst/>
                <a:rect l="l" t="t" r="r" b="b"/>
                <a:pathLst>
                  <a:path w="8358" h="3285" extrusionOk="0">
                    <a:moveTo>
                      <a:pt x="7164" y="1"/>
                    </a:moveTo>
                    <a:lnTo>
                      <a:pt x="7164" y="1"/>
                    </a:lnTo>
                    <a:cubicBezTo>
                      <a:pt x="7421" y="296"/>
                      <a:pt x="7575" y="681"/>
                      <a:pt x="7575" y="1101"/>
                    </a:cubicBezTo>
                    <a:cubicBezTo>
                      <a:pt x="7575" y="1564"/>
                      <a:pt x="7387" y="1984"/>
                      <a:pt x="7084" y="2286"/>
                    </a:cubicBezTo>
                    <a:cubicBezTo>
                      <a:pt x="6780" y="2590"/>
                      <a:pt x="6361" y="2777"/>
                      <a:pt x="5897" y="2777"/>
                    </a:cubicBezTo>
                    <a:lnTo>
                      <a:pt x="1" y="2777"/>
                    </a:lnTo>
                    <a:lnTo>
                      <a:pt x="1" y="3284"/>
                    </a:lnTo>
                    <a:lnTo>
                      <a:pt x="6680" y="3284"/>
                    </a:lnTo>
                    <a:cubicBezTo>
                      <a:pt x="6860" y="3284"/>
                      <a:pt x="7032" y="3256"/>
                      <a:pt x="7194" y="3204"/>
                    </a:cubicBezTo>
                    <a:cubicBezTo>
                      <a:pt x="7869" y="2987"/>
                      <a:pt x="8358" y="2354"/>
                      <a:pt x="8358" y="1607"/>
                    </a:cubicBezTo>
                    <a:lnTo>
                      <a:pt x="8358" y="1605"/>
                    </a:lnTo>
                    <a:lnTo>
                      <a:pt x="8358" y="1597"/>
                    </a:lnTo>
                    <a:lnTo>
                      <a:pt x="8358" y="1592"/>
                    </a:lnTo>
                    <a:lnTo>
                      <a:pt x="8358" y="1589"/>
                    </a:lnTo>
                    <a:lnTo>
                      <a:pt x="8358" y="1582"/>
                    </a:lnTo>
                    <a:lnTo>
                      <a:pt x="8358" y="1580"/>
                    </a:lnTo>
                    <a:cubicBezTo>
                      <a:pt x="8345" y="833"/>
                      <a:pt x="7845" y="205"/>
                      <a:pt x="7164" y="1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38"/>
              <p:cNvSpPr/>
              <p:nvPr/>
            </p:nvSpPr>
            <p:spPr>
              <a:xfrm>
                <a:off x="2535700" y="1948375"/>
                <a:ext cx="208950" cy="83900"/>
              </a:xfrm>
              <a:custGeom>
                <a:avLst/>
                <a:gdLst/>
                <a:ahLst/>
                <a:cxnLst/>
                <a:rect l="l" t="t" r="r" b="b"/>
                <a:pathLst>
                  <a:path w="8358" h="3356" extrusionOk="0">
                    <a:moveTo>
                      <a:pt x="1" y="1"/>
                    </a:moveTo>
                    <a:lnTo>
                      <a:pt x="1" y="3356"/>
                    </a:lnTo>
                    <a:lnTo>
                      <a:pt x="6680" y="3356"/>
                    </a:lnTo>
                    <a:cubicBezTo>
                      <a:pt x="7607" y="3356"/>
                      <a:pt x="8358" y="2605"/>
                      <a:pt x="8358" y="1679"/>
                    </a:cubicBezTo>
                    <a:cubicBezTo>
                      <a:pt x="8358" y="752"/>
                      <a:pt x="7607" y="1"/>
                      <a:pt x="668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8"/>
              <p:cNvSpPr/>
              <p:nvPr/>
            </p:nvSpPr>
            <p:spPr>
              <a:xfrm>
                <a:off x="2702675" y="2030350"/>
                <a:ext cx="12550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77" extrusionOk="0">
                    <a:moveTo>
                      <a:pt x="501" y="1"/>
                    </a:moveTo>
                    <a:cubicBezTo>
                      <a:pt x="344" y="49"/>
                      <a:pt x="176" y="77"/>
                      <a:pt x="1" y="77"/>
                    </a:cubicBezTo>
                    <a:lnTo>
                      <a:pt x="2" y="77"/>
                    </a:lnTo>
                    <a:cubicBezTo>
                      <a:pt x="176" y="77"/>
                      <a:pt x="344" y="49"/>
                      <a:pt x="501" y="1"/>
                    </a:cubicBezTo>
                    <a:close/>
                  </a:path>
                </a:pathLst>
              </a:custGeom>
              <a:solidFill>
                <a:srgbClr val="636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8"/>
              <p:cNvSpPr/>
              <p:nvPr/>
            </p:nvSpPr>
            <p:spPr>
              <a:xfrm>
                <a:off x="2744625" y="1989425"/>
                <a:ext cx="2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6" extrusionOk="0">
                    <a:moveTo>
                      <a:pt x="1" y="36"/>
                    </a:moveTo>
                    <a:lnTo>
                      <a:pt x="1" y="27"/>
                    </a:lnTo>
                    <a:lnTo>
                      <a:pt x="1" y="36"/>
                    </a:lnTo>
                    <a:close/>
                    <a:moveTo>
                      <a:pt x="1" y="22"/>
                    </a:moveTo>
                    <a:lnTo>
                      <a:pt x="1" y="18"/>
                    </a:lnTo>
                    <a:lnTo>
                      <a:pt x="1" y="22"/>
                    </a:lnTo>
                    <a:close/>
                    <a:moveTo>
                      <a:pt x="1" y="11"/>
                    </a:moveTo>
                    <a:lnTo>
                      <a:pt x="1" y="9"/>
                    </a:lnTo>
                    <a:lnTo>
                      <a:pt x="1" y="11"/>
                    </a:lnTo>
                    <a:close/>
                    <a:moveTo>
                      <a:pt x="1" y="2"/>
                    </a:moveTo>
                    <a:lnTo>
                      <a:pt x="1" y="0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7875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8"/>
              <p:cNvSpPr/>
              <p:nvPr/>
            </p:nvSpPr>
            <p:spPr>
              <a:xfrm>
                <a:off x="2535700" y="1950175"/>
                <a:ext cx="20895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8358" h="3284" extrusionOk="0">
                    <a:moveTo>
                      <a:pt x="7164" y="0"/>
                    </a:moveTo>
                    <a:cubicBezTo>
                      <a:pt x="7421" y="295"/>
                      <a:pt x="7575" y="679"/>
                      <a:pt x="7575" y="1099"/>
                    </a:cubicBezTo>
                    <a:cubicBezTo>
                      <a:pt x="7575" y="1562"/>
                      <a:pt x="7387" y="1982"/>
                      <a:pt x="7084" y="2287"/>
                    </a:cubicBezTo>
                    <a:cubicBezTo>
                      <a:pt x="6780" y="2588"/>
                      <a:pt x="6361" y="2777"/>
                      <a:pt x="5897" y="2777"/>
                    </a:cubicBezTo>
                    <a:lnTo>
                      <a:pt x="1" y="2777"/>
                    </a:lnTo>
                    <a:lnTo>
                      <a:pt x="1" y="3284"/>
                    </a:lnTo>
                    <a:lnTo>
                      <a:pt x="6680" y="3284"/>
                    </a:lnTo>
                    <a:cubicBezTo>
                      <a:pt x="6860" y="3284"/>
                      <a:pt x="7032" y="3255"/>
                      <a:pt x="7194" y="3204"/>
                    </a:cubicBezTo>
                    <a:cubicBezTo>
                      <a:pt x="7869" y="2987"/>
                      <a:pt x="8358" y="2354"/>
                      <a:pt x="8358" y="1607"/>
                    </a:cubicBezTo>
                    <a:lnTo>
                      <a:pt x="8358" y="1606"/>
                    </a:lnTo>
                    <a:lnTo>
                      <a:pt x="8358" y="1597"/>
                    </a:lnTo>
                    <a:lnTo>
                      <a:pt x="8358" y="1592"/>
                    </a:lnTo>
                    <a:lnTo>
                      <a:pt x="8358" y="1588"/>
                    </a:lnTo>
                    <a:lnTo>
                      <a:pt x="8358" y="1581"/>
                    </a:lnTo>
                    <a:lnTo>
                      <a:pt x="8358" y="1578"/>
                    </a:lnTo>
                    <a:lnTo>
                      <a:pt x="8358" y="1572"/>
                    </a:lnTo>
                    <a:lnTo>
                      <a:pt x="8358" y="1570"/>
                    </a:lnTo>
                    <a:cubicBezTo>
                      <a:pt x="8341" y="828"/>
                      <a:pt x="7842" y="204"/>
                      <a:pt x="7164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8"/>
              <p:cNvSpPr/>
              <p:nvPr/>
            </p:nvSpPr>
            <p:spPr>
              <a:xfrm>
                <a:off x="1029200" y="317250"/>
                <a:ext cx="83900" cy="208950"/>
              </a:xfrm>
              <a:custGeom>
                <a:avLst/>
                <a:gdLst/>
                <a:ahLst/>
                <a:cxnLst/>
                <a:rect l="l" t="t" r="r" b="b"/>
                <a:pathLst>
                  <a:path w="3356" h="8358" extrusionOk="0">
                    <a:moveTo>
                      <a:pt x="1679" y="0"/>
                    </a:moveTo>
                    <a:cubicBezTo>
                      <a:pt x="752" y="0"/>
                      <a:pt x="1" y="752"/>
                      <a:pt x="1" y="1677"/>
                    </a:cubicBezTo>
                    <a:lnTo>
                      <a:pt x="1" y="8357"/>
                    </a:lnTo>
                    <a:lnTo>
                      <a:pt x="3356" y="8357"/>
                    </a:lnTo>
                    <a:lnTo>
                      <a:pt x="3356" y="1677"/>
                    </a:lnTo>
                    <a:cubicBezTo>
                      <a:pt x="3356" y="750"/>
                      <a:pt x="2606" y="0"/>
                      <a:pt x="16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8"/>
              <p:cNvSpPr/>
              <p:nvPr/>
            </p:nvSpPr>
            <p:spPr>
              <a:xfrm>
                <a:off x="1092625" y="323150"/>
                <a:ext cx="20475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819" h="1442" extrusionOk="0">
                    <a:moveTo>
                      <a:pt x="1" y="0"/>
                    </a:moveTo>
                    <a:cubicBezTo>
                      <a:pt x="492" y="294"/>
                      <a:pt x="819" y="829"/>
                      <a:pt x="819" y="1441"/>
                    </a:cubicBezTo>
                    <a:lnTo>
                      <a:pt x="819" y="1440"/>
                    </a:lnTo>
                    <a:cubicBezTo>
                      <a:pt x="819" y="978"/>
                      <a:pt x="631" y="558"/>
                      <a:pt x="329" y="254"/>
                    </a:cubicBezTo>
                    <a:cubicBezTo>
                      <a:pt x="230" y="157"/>
                      <a:pt x="121" y="72"/>
                      <a:pt x="1" y="0"/>
                    </a:cubicBezTo>
                    <a:close/>
                  </a:path>
                </a:pathLst>
              </a:custGeom>
              <a:solidFill>
                <a:srgbClr val="7875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8"/>
              <p:cNvSpPr/>
              <p:nvPr/>
            </p:nvSpPr>
            <p:spPr>
              <a:xfrm>
                <a:off x="1071150" y="317250"/>
                <a:ext cx="215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860" h="237" extrusionOk="0">
                    <a:moveTo>
                      <a:pt x="1" y="0"/>
                    </a:moveTo>
                    <a:cubicBezTo>
                      <a:pt x="315" y="0"/>
                      <a:pt x="610" y="87"/>
                      <a:pt x="860" y="236"/>
                    </a:cubicBezTo>
                    <a:cubicBezTo>
                      <a:pt x="608" y="86"/>
                      <a:pt x="315" y="0"/>
                      <a:pt x="1" y="0"/>
                    </a:cubicBezTo>
                    <a:close/>
                  </a:path>
                </a:pathLst>
              </a:custGeom>
              <a:solidFill>
                <a:srgbClr val="636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8"/>
              <p:cNvSpPr/>
              <p:nvPr/>
            </p:nvSpPr>
            <p:spPr>
              <a:xfrm>
                <a:off x="1070250" y="317250"/>
                <a:ext cx="9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1" extrusionOk="0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  <a:moveTo>
                      <a:pt x="8" y="0"/>
                    </a:moveTo>
                    <a:cubicBezTo>
                      <a:pt x="9" y="0"/>
                      <a:pt x="10" y="0"/>
                      <a:pt x="12" y="0"/>
                    </a:cubicBezTo>
                    <a:cubicBezTo>
                      <a:pt x="10" y="0"/>
                      <a:pt x="9" y="0"/>
                      <a:pt x="8" y="0"/>
                    </a:cubicBezTo>
                    <a:close/>
                    <a:moveTo>
                      <a:pt x="17" y="0"/>
                    </a:moveTo>
                    <a:cubicBezTo>
                      <a:pt x="19" y="0"/>
                      <a:pt x="20" y="0"/>
                      <a:pt x="22" y="0"/>
                    </a:cubicBezTo>
                    <a:cubicBezTo>
                      <a:pt x="20" y="0"/>
                      <a:pt x="19" y="0"/>
                      <a:pt x="17" y="0"/>
                    </a:cubicBezTo>
                    <a:close/>
                    <a:moveTo>
                      <a:pt x="27" y="0"/>
                    </a:moveTo>
                    <a:lnTo>
                      <a:pt x="36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636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8"/>
              <p:cNvSpPr/>
              <p:nvPr/>
            </p:nvSpPr>
            <p:spPr>
              <a:xfrm>
                <a:off x="1031000" y="317250"/>
                <a:ext cx="82100" cy="20895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8358" extrusionOk="0">
                    <a:moveTo>
                      <a:pt x="1570" y="0"/>
                    </a:moveTo>
                    <a:cubicBezTo>
                      <a:pt x="828" y="17"/>
                      <a:pt x="204" y="516"/>
                      <a:pt x="0" y="1194"/>
                    </a:cubicBezTo>
                    <a:cubicBezTo>
                      <a:pt x="295" y="937"/>
                      <a:pt x="680" y="782"/>
                      <a:pt x="1101" y="782"/>
                    </a:cubicBezTo>
                    <a:cubicBezTo>
                      <a:pt x="1564" y="782"/>
                      <a:pt x="1983" y="970"/>
                      <a:pt x="2287" y="1275"/>
                    </a:cubicBezTo>
                    <a:cubicBezTo>
                      <a:pt x="2589" y="1577"/>
                      <a:pt x="2778" y="1997"/>
                      <a:pt x="2778" y="2459"/>
                    </a:cubicBezTo>
                    <a:lnTo>
                      <a:pt x="2778" y="8357"/>
                    </a:lnTo>
                    <a:lnTo>
                      <a:pt x="3284" y="8357"/>
                    </a:lnTo>
                    <a:lnTo>
                      <a:pt x="3284" y="1677"/>
                    </a:lnTo>
                    <a:cubicBezTo>
                      <a:pt x="3284" y="1065"/>
                      <a:pt x="2957" y="530"/>
                      <a:pt x="2466" y="237"/>
                    </a:cubicBezTo>
                    <a:cubicBezTo>
                      <a:pt x="2216" y="87"/>
                      <a:pt x="1921" y="0"/>
                      <a:pt x="1607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38"/>
              <p:cNvSpPr/>
              <p:nvPr/>
            </p:nvSpPr>
            <p:spPr>
              <a:xfrm>
                <a:off x="1265650" y="317250"/>
                <a:ext cx="83875" cy="208950"/>
              </a:xfrm>
              <a:custGeom>
                <a:avLst/>
                <a:gdLst/>
                <a:ahLst/>
                <a:cxnLst/>
                <a:rect l="l" t="t" r="r" b="b"/>
                <a:pathLst>
                  <a:path w="3355" h="8358" extrusionOk="0">
                    <a:moveTo>
                      <a:pt x="1676" y="0"/>
                    </a:moveTo>
                    <a:cubicBezTo>
                      <a:pt x="750" y="0"/>
                      <a:pt x="0" y="752"/>
                      <a:pt x="0" y="1677"/>
                    </a:cubicBezTo>
                    <a:lnTo>
                      <a:pt x="0" y="8357"/>
                    </a:lnTo>
                    <a:lnTo>
                      <a:pt x="3354" y="8357"/>
                    </a:lnTo>
                    <a:lnTo>
                      <a:pt x="3354" y="1677"/>
                    </a:lnTo>
                    <a:cubicBezTo>
                      <a:pt x="3354" y="750"/>
                      <a:pt x="2603" y="0"/>
                      <a:pt x="16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38"/>
              <p:cNvSpPr/>
              <p:nvPr/>
            </p:nvSpPr>
            <p:spPr>
              <a:xfrm>
                <a:off x="1329925" y="323675"/>
                <a:ext cx="19600" cy="35525"/>
              </a:xfrm>
              <a:custGeom>
                <a:avLst/>
                <a:gdLst/>
                <a:ahLst/>
                <a:cxnLst/>
                <a:rect l="l" t="t" r="r" b="b"/>
                <a:pathLst>
                  <a:path w="784" h="1421" extrusionOk="0">
                    <a:moveTo>
                      <a:pt x="1" y="0"/>
                    </a:moveTo>
                    <a:lnTo>
                      <a:pt x="1" y="2"/>
                    </a:lnTo>
                    <a:cubicBezTo>
                      <a:pt x="470" y="299"/>
                      <a:pt x="783" y="823"/>
                      <a:pt x="783" y="1420"/>
                    </a:cubicBezTo>
                    <a:lnTo>
                      <a:pt x="783" y="1419"/>
                    </a:lnTo>
                    <a:cubicBezTo>
                      <a:pt x="783" y="957"/>
                      <a:pt x="595" y="537"/>
                      <a:pt x="292" y="233"/>
                    </a:cubicBezTo>
                    <a:cubicBezTo>
                      <a:pt x="205" y="145"/>
                      <a:pt x="107" y="67"/>
                      <a:pt x="1" y="0"/>
                    </a:cubicBezTo>
                    <a:close/>
                  </a:path>
                </a:pathLst>
              </a:custGeom>
              <a:solidFill>
                <a:srgbClr val="7875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38"/>
              <p:cNvSpPr/>
              <p:nvPr/>
            </p:nvSpPr>
            <p:spPr>
              <a:xfrm>
                <a:off x="1307650" y="317250"/>
                <a:ext cx="22300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892" h="25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27" y="1"/>
                      <a:pt x="633" y="96"/>
                      <a:pt x="892" y="259"/>
                    </a:cubicBezTo>
                    <a:lnTo>
                      <a:pt x="892" y="257"/>
                    </a:lnTo>
                    <a:cubicBezTo>
                      <a:pt x="633" y="96"/>
                      <a:pt x="327" y="1"/>
                      <a:pt x="0" y="0"/>
                    </a:cubicBezTo>
                    <a:close/>
                  </a:path>
                </a:pathLst>
              </a:custGeom>
              <a:solidFill>
                <a:srgbClr val="636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8"/>
              <p:cNvSpPr/>
              <p:nvPr/>
            </p:nvSpPr>
            <p:spPr>
              <a:xfrm>
                <a:off x="1307100" y="317250"/>
                <a:ext cx="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" extrusionOk="0">
                    <a:moveTo>
                      <a:pt x="0" y="0"/>
                    </a:moveTo>
                    <a:lnTo>
                      <a:pt x="3" y="0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16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636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38"/>
              <p:cNvSpPr/>
              <p:nvPr/>
            </p:nvSpPr>
            <p:spPr>
              <a:xfrm>
                <a:off x="1267400" y="317250"/>
                <a:ext cx="82125" cy="208950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8358" extrusionOk="0">
                    <a:moveTo>
                      <a:pt x="1588" y="0"/>
                    </a:moveTo>
                    <a:cubicBezTo>
                      <a:pt x="838" y="8"/>
                      <a:pt x="206" y="510"/>
                      <a:pt x="0" y="1194"/>
                    </a:cubicBezTo>
                    <a:cubicBezTo>
                      <a:pt x="294" y="937"/>
                      <a:pt x="679" y="782"/>
                      <a:pt x="1101" y="782"/>
                    </a:cubicBezTo>
                    <a:cubicBezTo>
                      <a:pt x="1564" y="782"/>
                      <a:pt x="1982" y="970"/>
                      <a:pt x="2287" y="1275"/>
                    </a:cubicBezTo>
                    <a:cubicBezTo>
                      <a:pt x="2590" y="1577"/>
                      <a:pt x="2777" y="1997"/>
                      <a:pt x="2777" y="2459"/>
                    </a:cubicBezTo>
                    <a:lnTo>
                      <a:pt x="2777" y="8357"/>
                    </a:lnTo>
                    <a:lnTo>
                      <a:pt x="3284" y="8357"/>
                    </a:lnTo>
                    <a:lnTo>
                      <a:pt x="3284" y="1677"/>
                    </a:lnTo>
                    <a:cubicBezTo>
                      <a:pt x="3284" y="1080"/>
                      <a:pt x="2971" y="556"/>
                      <a:pt x="2502" y="259"/>
                    </a:cubicBezTo>
                    <a:cubicBezTo>
                      <a:pt x="2243" y="95"/>
                      <a:pt x="1935" y="0"/>
                      <a:pt x="1607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38"/>
              <p:cNvSpPr/>
              <p:nvPr/>
            </p:nvSpPr>
            <p:spPr>
              <a:xfrm>
                <a:off x="1502025" y="317250"/>
                <a:ext cx="83900" cy="208950"/>
              </a:xfrm>
              <a:custGeom>
                <a:avLst/>
                <a:gdLst/>
                <a:ahLst/>
                <a:cxnLst/>
                <a:rect l="l" t="t" r="r" b="b"/>
                <a:pathLst>
                  <a:path w="3356" h="8358" extrusionOk="0">
                    <a:moveTo>
                      <a:pt x="1679" y="0"/>
                    </a:moveTo>
                    <a:cubicBezTo>
                      <a:pt x="752" y="0"/>
                      <a:pt x="1" y="752"/>
                      <a:pt x="1" y="1677"/>
                    </a:cubicBezTo>
                    <a:lnTo>
                      <a:pt x="1" y="8357"/>
                    </a:lnTo>
                    <a:lnTo>
                      <a:pt x="3356" y="8357"/>
                    </a:lnTo>
                    <a:lnTo>
                      <a:pt x="3356" y="1677"/>
                    </a:lnTo>
                    <a:cubicBezTo>
                      <a:pt x="3356" y="750"/>
                      <a:pt x="2604" y="0"/>
                      <a:pt x="16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38"/>
              <p:cNvSpPr/>
              <p:nvPr/>
            </p:nvSpPr>
            <p:spPr>
              <a:xfrm>
                <a:off x="1567200" y="324250"/>
                <a:ext cx="18725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398" extrusionOk="0">
                    <a:moveTo>
                      <a:pt x="1" y="1"/>
                    </a:moveTo>
                    <a:lnTo>
                      <a:pt x="1" y="2"/>
                    </a:lnTo>
                    <a:cubicBezTo>
                      <a:pt x="451" y="302"/>
                      <a:pt x="749" y="815"/>
                      <a:pt x="749" y="1397"/>
                    </a:cubicBezTo>
                    <a:lnTo>
                      <a:pt x="749" y="1396"/>
                    </a:lnTo>
                    <a:cubicBezTo>
                      <a:pt x="749" y="934"/>
                      <a:pt x="560" y="514"/>
                      <a:pt x="258" y="210"/>
                    </a:cubicBezTo>
                    <a:cubicBezTo>
                      <a:pt x="179" y="132"/>
                      <a:pt x="93" y="62"/>
                      <a:pt x="1" y="1"/>
                    </a:cubicBezTo>
                    <a:close/>
                  </a:path>
                </a:pathLst>
              </a:custGeom>
              <a:solidFill>
                <a:srgbClr val="7875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38"/>
              <p:cNvSpPr/>
              <p:nvPr/>
            </p:nvSpPr>
            <p:spPr>
              <a:xfrm>
                <a:off x="1544050" y="317250"/>
                <a:ext cx="23175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927" h="282" extrusionOk="0">
                    <a:moveTo>
                      <a:pt x="1" y="0"/>
                    </a:moveTo>
                    <a:cubicBezTo>
                      <a:pt x="343" y="1"/>
                      <a:pt x="662" y="105"/>
                      <a:pt x="927" y="282"/>
                    </a:cubicBezTo>
                    <a:lnTo>
                      <a:pt x="927" y="281"/>
                    </a:lnTo>
                    <a:cubicBezTo>
                      <a:pt x="662" y="105"/>
                      <a:pt x="343" y="1"/>
                      <a:pt x="1" y="0"/>
                    </a:cubicBezTo>
                    <a:close/>
                  </a:path>
                </a:pathLst>
              </a:custGeom>
              <a:solidFill>
                <a:srgbClr val="636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38"/>
              <p:cNvSpPr/>
              <p:nvPr/>
            </p:nvSpPr>
            <p:spPr>
              <a:xfrm>
                <a:off x="1543050" y="317250"/>
                <a:ext cx="9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1" extrusionOk="0">
                    <a:moveTo>
                      <a:pt x="1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  <a:moveTo>
                      <a:pt x="9" y="0"/>
                    </a:moveTo>
                    <a:cubicBezTo>
                      <a:pt x="10" y="0"/>
                      <a:pt x="11" y="0"/>
                      <a:pt x="13" y="0"/>
                    </a:cubicBezTo>
                    <a:cubicBezTo>
                      <a:pt x="11" y="0"/>
                      <a:pt x="10" y="0"/>
                      <a:pt x="9" y="0"/>
                    </a:cubicBezTo>
                    <a:close/>
                    <a:moveTo>
                      <a:pt x="18" y="0"/>
                    </a:moveTo>
                    <a:cubicBezTo>
                      <a:pt x="20" y="0"/>
                      <a:pt x="21" y="0"/>
                      <a:pt x="22" y="0"/>
                    </a:cubicBezTo>
                    <a:cubicBezTo>
                      <a:pt x="21" y="0"/>
                      <a:pt x="20" y="0"/>
                      <a:pt x="18" y="0"/>
                    </a:cubicBezTo>
                    <a:close/>
                    <a:moveTo>
                      <a:pt x="28" y="0"/>
                    </a:moveTo>
                    <a:lnTo>
                      <a:pt x="35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636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8"/>
              <p:cNvSpPr/>
              <p:nvPr/>
            </p:nvSpPr>
            <p:spPr>
              <a:xfrm>
                <a:off x="1503775" y="317250"/>
                <a:ext cx="82150" cy="208950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358" extrusionOk="0">
                    <a:moveTo>
                      <a:pt x="1572" y="0"/>
                    </a:moveTo>
                    <a:cubicBezTo>
                      <a:pt x="829" y="17"/>
                      <a:pt x="205" y="516"/>
                      <a:pt x="1" y="1194"/>
                    </a:cubicBezTo>
                    <a:cubicBezTo>
                      <a:pt x="297" y="937"/>
                      <a:pt x="681" y="782"/>
                      <a:pt x="1101" y="782"/>
                    </a:cubicBezTo>
                    <a:cubicBezTo>
                      <a:pt x="1564" y="782"/>
                      <a:pt x="1984" y="970"/>
                      <a:pt x="2287" y="1275"/>
                    </a:cubicBezTo>
                    <a:cubicBezTo>
                      <a:pt x="2590" y="1577"/>
                      <a:pt x="2778" y="1997"/>
                      <a:pt x="2778" y="2459"/>
                    </a:cubicBezTo>
                    <a:lnTo>
                      <a:pt x="2778" y="8357"/>
                    </a:lnTo>
                    <a:lnTo>
                      <a:pt x="3286" y="8357"/>
                    </a:lnTo>
                    <a:lnTo>
                      <a:pt x="3286" y="1677"/>
                    </a:lnTo>
                    <a:cubicBezTo>
                      <a:pt x="3286" y="1095"/>
                      <a:pt x="2988" y="582"/>
                      <a:pt x="2538" y="282"/>
                    </a:cubicBezTo>
                    <a:cubicBezTo>
                      <a:pt x="2272" y="104"/>
                      <a:pt x="1952" y="0"/>
                      <a:pt x="1609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38"/>
              <p:cNvSpPr/>
              <p:nvPr/>
            </p:nvSpPr>
            <p:spPr>
              <a:xfrm>
                <a:off x="1738425" y="317250"/>
                <a:ext cx="83875" cy="208950"/>
              </a:xfrm>
              <a:custGeom>
                <a:avLst/>
                <a:gdLst/>
                <a:ahLst/>
                <a:cxnLst/>
                <a:rect l="l" t="t" r="r" b="b"/>
                <a:pathLst>
                  <a:path w="3355" h="8358" extrusionOk="0">
                    <a:moveTo>
                      <a:pt x="1678" y="0"/>
                    </a:moveTo>
                    <a:cubicBezTo>
                      <a:pt x="752" y="0"/>
                      <a:pt x="1" y="752"/>
                      <a:pt x="1" y="1677"/>
                    </a:cubicBezTo>
                    <a:lnTo>
                      <a:pt x="1" y="8357"/>
                    </a:lnTo>
                    <a:lnTo>
                      <a:pt x="3355" y="8357"/>
                    </a:lnTo>
                    <a:lnTo>
                      <a:pt x="3355" y="1677"/>
                    </a:lnTo>
                    <a:cubicBezTo>
                      <a:pt x="3355" y="750"/>
                      <a:pt x="2604" y="0"/>
                      <a:pt x="16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38"/>
              <p:cNvSpPr/>
              <p:nvPr/>
            </p:nvSpPr>
            <p:spPr>
              <a:xfrm>
                <a:off x="1804500" y="324850"/>
                <a:ext cx="17800" cy="34350"/>
              </a:xfrm>
              <a:custGeom>
                <a:avLst/>
                <a:gdLst/>
                <a:ahLst/>
                <a:cxnLst/>
                <a:rect l="l" t="t" r="r" b="b"/>
                <a:pathLst>
                  <a:path w="712" h="1374" extrusionOk="0">
                    <a:moveTo>
                      <a:pt x="1" y="0"/>
                    </a:moveTo>
                    <a:lnTo>
                      <a:pt x="1" y="1"/>
                    </a:lnTo>
                    <a:cubicBezTo>
                      <a:pt x="430" y="305"/>
                      <a:pt x="712" y="806"/>
                      <a:pt x="712" y="1373"/>
                    </a:cubicBezTo>
                    <a:lnTo>
                      <a:pt x="712" y="1372"/>
                    </a:lnTo>
                    <a:cubicBezTo>
                      <a:pt x="712" y="910"/>
                      <a:pt x="525" y="491"/>
                      <a:pt x="222" y="186"/>
                    </a:cubicBezTo>
                    <a:cubicBezTo>
                      <a:pt x="153" y="118"/>
                      <a:pt x="80" y="56"/>
                      <a:pt x="1" y="0"/>
                    </a:cubicBezTo>
                    <a:close/>
                  </a:path>
                </a:pathLst>
              </a:custGeom>
              <a:solidFill>
                <a:srgbClr val="7875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38"/>
              <p:cNvSpPr/>
              <p:nvPr/>
            </p:nvSpPr>
            <p:spPr>
              <a:xfrm>
                <a:off x="1780450" y="317250"/>
                <a:ext cx="24075" cy="7650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0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58" y="1"/>
                      <a:pt x="690" y="113"/>
                      <a:pt x="963" y="305"/>
                    </a:cubicBezTo>
                    <a:lnTo>
                      <a:pt x="963" y="304"/>
                    </a:lnTo>
                    <a:cubicBezTo>
                      <a:pt x="690" y="113"/>
                      <a:pt x="358" y="1"/>
                      <a:pt x="0" y="0"/>
                    </a:cubicBezTo>
                    <a:close/>
                  </a:path>
                </a:pathLst>
              </a:custGeom>
              <a:solidFill>
                <a:srgbClr val="636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38"/>
              <p:cNvSpPr/>
              <p:nvPr/>
            </p:nvSpPr>
            <p:spPr>
              <a:xfrm>
                <a:off x="1744675" y="325050"/>
                <a:ext cx="11400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86" extrusionOk="0">
                    <a:moveTo>
                      <a:pt x="455" y="0"/>
                    </a:moveTo>
                    <a:cubicBezTo>
                      <a:pt x="453" y="1"/>
                      <a:pt x="452" y="1"/>
                      <a:pt x="451" y="2"/>
                    </a:cubicBezTo>
                    <a:cubicBezTo>
                      <a:pt x="452" y="2"/>
                      <a:pt x="453" y="1"/>
                      <a:pt x="455" y="0"/>
                    </a:cubicBezTo>
                    <a:close/>
                    <a:moveTo>
                      <a:pt x="362" y="71"/>
                    </a:moveTo>
                    <a:lnTo>
                      <a:pt x="362" y="71"/>
                    </a:lnTo>
                    <a:cubicBezTo>
                      <a:pt x="354" y="78"/>
                      <a:pt x="346" y="83"/>
                      <a:pt x="338" y="90"/>
                    </a:cubicBezTo>
                    <a:cubicBezTo>
                      <a:pt x="346" y="85"/>
                      <a:pt x="354" y="78"/>
                      <a:pt x="362" y="71"/>
                    </a:cubicBezTo>
                    <a:close/>
                    <a:moveTo>
                      <a:pt x="3" y="480"/>
                    </a:moveTo>
                    <a:lnTo>
                      <a:pt x="3" y="480"/>
                    </a:lnTo>
                    <a:cubicBezTo>
                      <a:pt x="2" y="481"/>
                      <a:pt x="1" y="483"/>
                      <a:pt x="0" y="485"/>
                    </a:cubicBezTo>
                    <a:cubicBezTo>
                      <a:pt x="1" y="483"/>
                      <a:pt x="2" y="482"/>
                      <a:pt x="3" y="480"/>
                    </a:cubicBezTo>
                    <a:close/>
                  </a:path>
                </a:pathLst>
              </a:custGeom>
              <a:solidFill>
                <a:srgbClr val="7875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8"/>
              <p:cNvSpPr/>
              <p:nvPr/>
            </p:nvSpPr>
            <p:spPr>
              <a:xfrm>
                <a:off x="1771250" y="318225"/>
                <a:ext cx="12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5" h="2" extrusionOk="0">
                    <a:moveTo>
                      <a:pt x="4" y="0"/>
                    </a:moveTo>
                    <a:cubicBezTo>
                      <a:pt x="2" y="0"/>
                      <a:pt x="2" y="0"/>
                      <a:pt x="1" y="2"/>
                    </a:cubicBezTo>
                    <a:cubicBezTo>
                      <a:pt x="2" y="0"/>
                      <a:pt x="3" y="0"/>
                      <a:pt x="4" y="0"/>
                    </a:cubicBezTo>
                    <a:close/>
                  </a:path>
                </a:pathLst>
              </a:custGeom>
              <a:solidFill>
                <a:srgbClr val="636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8"/>
              <p:cNvSpPr/>
              <p:nvPr/>
            </p:nvSpPr>
            <p:spPr>
              <a:xfrm>
                <a:off x="1740175" y="317250"/>
                <a:ext cx="82125" cy="208950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8358" extrusionOk="0">
                    <a:moveTo>
                      <a:pt x="1564" y="0"/>
                    </a:moveTo>
                    <a:cubicBezTo>
                      <a:pt x="1561" y="2"/>
                      <a:pt x="1558" y="2"/>
                      <a:pt x="1554" y="2"/>
                    </a:cubicBezTo>
                    <a:lnTo>
                      <a:pt x="1535" y="2"/>
                    </a:lnTo>
                    <a:cubicBezTo>
                      <a:pt x="1534" y="2"/>
                      <a:pt x="1532" y="2"/>
                      <a:pt x="1531" y="3"/>
                    </a:cubicBezTo>
                    <a:lnTo>
                      <a:pt x="1511" y="3"/>
                    </a:lnTo>
                    <a:cubicBezTo>
                      <a:pt x="1508" y="4"/>
                      <a:pt x="1504" y="4"/>
                      <a:pt x="1501" y="4"/>
                    </a:cubicBezTo>
                    <a:lnTo>
                      <a:pt x="1498" y="4"/>
                    </a:lnTo>
                    <a:cubicBezTo>
                      <a:pt x="1495" y="4"/>
                      <a:pt x="1493" y="4"/>
                      <a:pt x="1491" y="5"/>
                    </a:cubicBezTo>
                    <a:lnTo>
                      <a:pt x="1482" y="5"/>
                    </a:lnTo>
                    <a:cubicBezTo>
                      <a:pt x="1480" y="5"/>
                      <a:pt x="1479" y="5"/>
                      <a:pt x="1478" y="6"/>
                    </a:cubicBezTo>
                    <a:lnTo>
                      <a:pt x="1468" y="6"/>
                    </a:lnTo>
                    <a:cubicBezTo>
                      <a:pt x="1464" y="6"/>
                      <a:pt x="1462" y="7"/>
                      <a:pt x="1459" y="7"/>
                    </a:cubicBezTo>
                    <a:lnTo>
                      <a:pt x="1455" y="7"/>
                    </a:lnTo>
                    <a:cubicBezTo>
                      <a:pt x="1453" y="7"/>
                      <a:pt x="1451" y="8"/>
                      <a:pt x="1449" y="8"/>
                    </a:cubicBezTo>
                    <a:lnTo>
                      <a:pt x="1445" y="8"/>
                    </a:lnTo>
                    <a:cubicBezTo>
                      <a:pt x="1443" y="8"/>
                      <a:pt x="1441" y="8"/>
                      <a:pt x="1439" y="9"/>
                    </a:cubicBezTo>
                    <a:lnTo>
                      <a:pt x="1435" y="9"/>
                    </a:lnTo>
                    <a:cubicBezTo>
                      <a:pt x="1433" y="9"/>
                      <a:pt x="1431" y="9"/>
                      <a:pt x="1429" y="10"/>
                    </a:cubicBezTo>
                    <a:lnTo>
                      <a:pt x="1425" y="10"/>
                    </a:lnTo>
                    <a:cubicBezTo>
                      <a:pt x="1422" y="10"/>
                      <a:pt x="1421" y="10"/>
                      <a:pt x="1418" y="12"/>
                    </a:cubicBezTo>
                    <a:lnTo>
                      <a:pt x="1414" y="12"/>
                    </a:lnTo>
                    <a:cubicBezTo>
                      <a:pt x="1411" y="12"/>
                      <a:pt x="1409" y="13"/>
                      <a:pt x="1406" y="13"/>
                    </a:cubicBezTo>
                    <a:lnTo>
                      <a:pt x="1401" y="13"/>
                    </a:lnTo>
                    <a:cubicBezTo>
                      <a:pt x="1400" y="14"/>
                      <a:pt x="1399" y="14"/>
                      <a:pt x="1396" y="14"/>
                    </a:cubicBezTo>
                    <a:lnTo>
                      <a:pt x="1392" y="14"/>
                    </a:lnTo>
                    <a:cubicBezTo>
                      <a:pt x="1390" y="15"/>
                      <a:pt x="1389" y="15"/>
                      <a:pt x="1387" y="15"/>
                    </a:cubicBezTo>
                    <a:cubicBezTo>
                      <a:pt x="1385" y="15"/>
                      <a:pt x="1384" y="15"/>
                      <a:pt x="1382" y="16"/>
                    </a:cubicBezTo>
                    <a:lnTo>
                      <a:pt x="1379" y="16"/>
                    </a:lnTo>
                    <a:cubicBezTo>
                      <a:pt x="1376" y="16"/>
                      <a:pt x="1374" y="17"/>
                      <a:pt x="1373" y="17"/>
                    </a:cubicBezTo>
                    <a:lnTo>
                      <a:pt x="1369" y="17"/>
                    </a:lnTo>
                    <a:cubicBezTo>
                      <a:pt x="1365" y="18"/>
                      <a:pt x="1362" y="18"/>
                      <a:pt x="1359" y="19"/>
                    </a:cubicBezTo>
                    <a:lnTo>
                      <a:pt x="1354" y="19"/>
                    </a:lnTo>
                    <a:cubicBezTo>
                      <a:pt x="1353" y="19"/>
                      <a:pt x="1351" y="20"/>
                      <a:pt x="1350" y="20"/>
                    </a:cubicBezTo>
                    <a:lnTo>
                      <a:pt x="1345" y="20"/>
                    </a:lnTo>
                    <a:cubicBezTo>
                      <a:pt x="1344" y="22"/>
                      <a:pt x="1342" y="22"/>
                      <a:pt x="1340" y="22"/>
                    </a:cubicBezTo>
                    <a:cubicBezTo>
                      <a:pt x="1338" y="22"/>
                      <a:pt x="1337" y="23"/>
                      <a:pt x="1335" y="23"/>
                    </a:cubicBezTo>
                    <a:cubicBezTo>
                      <a:pt x="1334" y="23"/>
                      <a:pt x="1332" y="23"/>
                      <a:pt x="1331" y="24"/>
                    </a:cubicBezTo>
                    <a:lnTo>
                      <a:pt x="1327" y="24"/>
                    </a:lnTo>
                    <a:cubicBezTo>
                      <a:pt x="1324" y="25"/>
                      <a:pt x="1320" y="25"/>
                      <a:pt x="1315" y="26"/>
                    </a:cubicBezTo>
                    <a:lnTo>
                      <a:pt x="1313" y="26"/>
                    </a:lnTo>
                    <a:cubicBezTo>
                      <a:pt x="1311" y="27"/>
                      <a:pt x="1310" y="27"/>
                      <a:pt x="1307" y="27"/>
                    </a:cubicBezTo>
                    <a:cubicBezTo>
                      <a:pt x="1306" y="27"/>
                      <a:pt x="1304" y="28"/>
                      <a:pt x="1303" y="28"/>
                    </a:cubicBezTo>
                    <a:cubicBezTo>
                      <a:pt x="1301" y="28"/>
                      <a:pt x="1300" y="28"/>
                      <a:pt x="1297" y="29"/>
                    </a:cubicBezTo>
                    <a:lnTo>
                      <a:pt x="1294" y="29"/>
                    </a:lnTo>
                    <a:cubicBezTo>
                      <a:pt x="1293" y="30"/>
                      <a:pt x="1291" y="30"/>
                      <a:pt x="1288" y="30"/>
                    </a:cubicBezTo>
                    <a:cubicBezTo>
                      <a:pt x="1287" y="32"/>
                      <a:pt x="1286" y="32"/>
                      <a:pt x="1285" y="32"/>
                    </a:cubicBezTo>
                    <a:cubicBezTo>
                      <a:pt x="1278" y="33"/>
                      <a:pt x="1272" y="34"/>
                      <a:pt x="1264" y="36"/>
                    </a:cubicBezTo>
                    <a:lnTo>
                      <a:pt x="1262" y="36"/>
                    </a:lnTo>
                    <a:cubicBezTo>
                      <a:pt x="1261" y="37"/>
                      <a:pt x="1258" y="37"/>
                      <a:pt x="1255" y="37"/>
                    </a:cubicBezTo>
                    <a:cubicBezTo>
                      <a:pt x="1255" y="38"/>
                      <a:pt x="1254" y="38"/>
                      <a:pt x="1253" y="38"/>
                    </a:cubicBezTo>
                    <a:cubicBezTo>
                      <a:pt x="1251" y="38"/>
                      <a:pt x="1248" y="39"/>
                      <a:pt x="1247" y="39"/>
                    </a:cubicBezTo>
                    <a:cubicBezTo>
                      <a:pt x="1246" y="39"/>
                      <a:pt x="1245" y="39"/>
                      <a:pt x="1244" y="41"/>
                    </a:cubicBezTo>
                    <a:cubicBezTo>
                      <a:pt x="1242" y="41"/>
                      <a:pt x="1239" y="41"/>
                      <a:pt x="1237" y="42"/>
                    </a:cubicBezTo>
                    <a:lnTo>
                      <a:pt x="1235" y="42"/>
                    </a:lnTo>
                    <a:cubicBezTo>
                      <a:pt x="1228" y="44"/>
                      <a:pt x="1221" y="45"/>
                      <a:pt x="1214" y="47"/>
                    </a:cubicBezTo>
                    <a:lnTo>
                      <a:pt x="1212" y="47"/>
                    </a:lnTo>
                    <a:cubicBezTo>
                      <a:pt x="1209" y="48"/>
                      <a:pt x="1207" y="48"/>
                      <a:pt x="1205" y="49"/>
                    </a:cubicBezTo>
                    <a:lnTo>
                      <a:pt x="1203" y="49"/>
                    </a:lnTo>
                    <a:cubicBezTo>
                      <a:pt x="1201" y="51"/>
                      <a:pt x="1198" y="51"/>
                      <a:pt x="1196" y="52"/>
                    </a:cubicBezTo>
                    <a:lnTo>
                      <a:pt x="1195" y="52"/>
                    </a:lnTo>
                    <a:cubicBezTo>
                      <a:pt x="1185" y="54"/>
                      <a:pt x="1175" y="57"/>
                      <a:pt x="1164" y="59"/>
                    </a:cubicBezTo>
                    <a:cubicBezTo>
                      <a:pt x="1163" y="61"/>
                      <a:pt x="1163" y="61"/>
                      <a:pt x="1163" y="61"/>
                    </a:cubicBezTo>
                    <a:cubicBezTo>
                      <a:pt x="1160" y="61"/>
                      <a:pt x="1158" y="62"/>
                      <a:pt x="1155" y="63"/>
                    </a:cubicBezTo>
                    <a:lnTo>
                      <a:pt x="1154" y="63"/>
                    </a:lnTo>
                    <a:cubicBezTo>
                      <a:pt x="1144" y="66"/>
                      <a:pt x="1133" y="68"/>
                      <a:pt x="1123" y="72"/>
                    </a:cubicBezTo>
                    <a:cubicBezTo>
                      <a:pt x="1119" y="73"/>
                      <a:pt x="1117" y="74"/>
                      <a:pt x="1115" y="74"/>
                    </a:cubicBezTo>
                    <a:cubicBezTo>
                      <a:pt x="1114" y="74"/>
                      <a:pt x="1114" y="74"/>
                      <a:pt x="1114" y="75"/>
                    </a:cubicBezTo>
                    <a:cubicBezTo>
                      <a:pt x="1111" y="75"/>
                      <a:pt x="1109" y="76"/>
                      <a:pt x="1106" y="77"/>
                    </a:cubicBezTo>
                    <a:cubicBezTo>
                      <a:pt x="1095" y="81"/>
                      <a:pt x="1085" y="84"/>
                      <a:pt x="1075" y="87"/>
                    </a:cubicBezTo>
                    <a:lnTo>
                      <a:pt x="1074" y="87"/>
                    </a:lnTo>
                    <a:cubicBezTo>
                      <a:pt x="1058" y="93"/>
                      <a:pt x="1042" y="98"/>
                      <a:pt x="1027" y="104"/>
                    </a:cubicBezTo>
                    <a:lnTo>
                      <a:pt x="1026" y="104"/>
                    </a:lnTo>
                    <a:cubicBezTo>
                      <a:pt x="1014" y="108"/>
                      <a:pt x="1000" y="114"/>
                      <a:pt x="988" y="120"/>
                    </a:cubicBezTo>
                    <a:lnTo>
                      <a:pt x="987" y="120"/>
                    </a:lnTo>
                    <a:cubicBezTo>
                      <a:pt x="985" y="120"/>
                      <a:pt x="982" y="121"/>
                      <a:pt x="979" y="122"/>
                    </a:cubicBezTo>
                    <a:cubicBezTo>
                      <a:pt x="979" y="122"/>
                      <a:pt x="979" y="122"/>
                      <a:pt x="979" y="123"/>
                    </a:cubicBezTo>
                    <a:cubicBezTo>
                      <a:pt x="951" y="134"/>
                      <a:pt x="922" y="146"/>
                      <a:pt x="896" y="158"/>
                    </a:cubicBezTo>
                    <a:lnTo>
                      <a:pt x="896" y="160"/>
                    </a:lnTo>
                    <a:cubicBezTo>
                      <a:pt x="883" y="165"/>
                      <a:pt x="870" y="171"/>
                      <a:pt x="858" y="177"/>
                    </a:cubicBezTo>
                    <a:cubicBezTo>
                      <a:pt x="843" y="185"/>
                      <a:pt x="829" y="192"/>
                      <a:pt x="814" y="200"/>
                    </a:cubicBezTo>
                    <a:cubicBezTo>
                      <a:pt x="814" y="200"/>
                      <a:pt x="813" y="201"/>
                      <a:pt x="813" y="201"/>
                    </a:cubicBezTo>
                    <a:cubicBezTo>
                      <a:pt x="811" y="202"/>
                      <a:pt x="809" y="203"/>
                      <a:pt x="807" y="204"/>
                    </a:cubicBezTo>
                    <a:lnTo>
                      <a:pt x="805" y="204"/>
                    </a:lnTo>
                    <a:cubicBezTo>
                      <a:pt x="799" y="209"/>
                      <a:pt x="791" y="212"/>
                      <a:pt x="784" y="216"/>
                    </a:cubicBezTo>
                    <a:cubicBezTo>
                      <a:pt x="782" y="217"/>
                      <a:pt x="780" y="219"/>
                      <a:pt x="778" y="220"/>
                    </a:cubicBezTo>
                    <a:cubicBezTo>
                      <a:pt x="778" y="220"/>
                      <a:pt x="777" y="221"/>
                      <a:pt x="777" y="221"/>
                    </a:cubicBezTo>
                    <a:cubicBezTo>
                      <a:pt x="774" y="222"/>
                      <a:pt x="773" y="223"/>
                      <a:pt x="771" y="224"/>
                    </a:cubicBezTo>
                    <a:cubicBezTo>
                      <a:pt x="770" y="224"/>
                      <a:pt x="770" y="224"/>
                      <a:pt x="770" y="225"/>
                    </a:cubicBezTo>
                    <a:cubicBezTo>
                      <a:pt x="760" y="230"/>
                      <a:pt x="752" y="235"/>
                      <a:pt x="743" y="241"/>
                    </a:cubicBezTo>
                    <a:cubicBezTo>
                      <a:pt x="742" y="241"/>
                      <a:pt x="742" y="241"/>
                      <a:pt x="741" y="242"/>
                    </a:cubicBezTo>
                    <a:cubicBezTo>
                      <a:pt x="739" y="243"/>
                      <a:pt x="736" y="244"/>
                      <a:pt x="735" y="245"/>
                    </a:cubicBezTo>
                    <a:cubicBezTo>
                      <a:pt x="735" y="245"/>
                      <a:pt x="733" y="246"/>
                      <a:pt x="733" y="246"/>
                    </a:cubicBezTo>
                    <a:cubicBezTo>
                      <a:pt x="732" y="247"/>
                      <a:pt x="730" y="249"/>
                      <a:pt x="728" y="250"/>
                    </a:cubicBezTo>
                    <a:cubicBezTo>
                      <a:pt x="726" y="250"/>
                      <a:pt x="726" y="251"/>
                      <a:pt x="725" y="251"/>
                    </a:cubicBezTo>
                    <a:cubicBezTo>
                      <a:pt x="720" y="254"/>
                      <a:pt x="714" y="259"/>
                      <a:pt x="708" y="262"/>
                    </a:cubicBezTo>
                    <a:cubicBezTo>
                      <a:pt x="708" y="263"/>
                      <a:pt x="706" y="263"/>
                      <a:pt x="705" y="263"/>
                    </a:cubicBezTo>
                    <a:cubicBezTo>
                      <a:pt x="704" y="264"/>
                      <a:pt x="702" y="265"/>
                      <a:pt x="701" y="266"/>
                    </a:cubicBezTo>
                    <a:cubicBezTo>
                      <a:pt x="700" y="268"/>
                      <a:pt x="699" y="268"/>
                      <a:pt x="699" y="269"/>
                    </a:cubicBezTo>
                    <a:cubicBezTo>
                      <a:pt x="696" y="270"/>
                      <a:pt x="695" y="271"/>
                      <a:pt x="693" y="272"/>
                    </a:cubicBezTo>
                    <a:cubicBezTo>
                      <a:pt x="692" y="272"/>
                      <a:pt x="691" y="273"/>
                      <a:pt x="691" y="273"/>
                    </a:cubicBezTo>
                    <a:cubicBezTo>
                      <a:pt x="689" y="274"/>
                      <a:pt x="688" y="275"/>
                      <a:pt x="686" y="276"/>
                    </a:cubicBezTo>
                    <a:cubicBezTo>
                      <a:pt x="684" y="278"/>
                      <a:pt x="684" y="278"/>
                      <a:pt x="683" y="279"/>
                    </a:cubicBezTo>
                    <a:cubicBezTo>
                      <a:pt x="680" y="280"/>
                      <a:pt x="678" y="282"/>
                      <a:pt x="675" y="283"/>
                    </a:cubicBezTo>
                    <a:cubicBezTo>
                      <a:pt x="674" y="284"/>
                      <a:pt x="673" y="285"/>
                      <a:pt x="671" y="286"/>
                    </a:cubicBezTo>
                    <a:cubicBezTo>
                      <a:pt x="670" y="286"/>
                      <a:pt x="669" y="288"/>
                      <a:pt x="667" y="289"/>
                    </a:cubicBezTo>
                    <a:cubicBezTo>
                      <a:pt x="666" y="290"/>
                      <a:pt x="665" y="291"/>
                      <a:pt x="663" y="291"/>
                    </a:cubicBezTo>
                    <a:cubicBezTo>
                      <a:pt x="663" y="292"/>
                      <a:pt x="662" y="293"/>
                      <a:pt x="660" y="294"/>
                    </a:cubicBezTo>
                    <a:cubicBezTo>
                      <a:pt x="659" y="295"/>
                      <a:pt x="657" y="295"/>
                      <a:pt x="656" y="296"/>
                    </a:cubicBezTo>
                    <a:cubicBezTo>
                      <a:pt x="655" y="298"/>
                      <a:pt x="653" y="299"/>
                      <a:pt x="652" y="299"/>
                    </a:cubicBezTo>
                    <a:cubicBezTo>
                      <a:pt x="651" y="300"/>
                      <a:pt x="650" y="301"/>
                      <a:pt x="649" y="302"/>
                    </a:cubicBezTo>
                    <a:cubicBezTo>
                      <a:pt x="646" y="303"/>
                      <a:pt x="646" y="303"/>
                      <a:pt x="645" y="304"/>
                    </a:cubicBezTo>
                    <a:cubicBezTo>
                      <a:pt x="642" y="306"/>
                      <a:pt x="640" y="308"/>
                      <a:pt x="637" y="310"/>
                    </a:cubicBezTo>
                    <a:cubicBezTo>
                      <a:pt x="636" y="310"/>
                      <a:pt x="635" y="311"/>
                      <a:pt x="635" y="312"/>
                    </a:cubicBezTo>
                    <a:cubicBezTo>
                      <a:pt x="633" y="313"/>
                      <a:pt x="632" y="314"/>
                      <a:pt x="631" y="314"/>
                    </a:cubicBezTo>
                    <a:cubicBezTo>
                      <a:pt x="629" y="315"/>
                      <a:pt x="627" y="316"/>
                      <a:pt x="626" y="318"/>
                    </a:cubicBezTo>
                    <a:cubicBezTo>
                      <a:pt x="625" y="319"/>
                      <a:pt x="624" y="319"/>
                      <a:pt x="623" y="320"/>
                    </a:cubicBezTo>
                    <a:cubicBezTo>
                      <a:pt x="622" y="321"/>
                      <a:pt x="621" y="322"/>
                      <a:pt x="619" y="323"/>
                    </a:cubicBezTo>
                    <a:cubicBezTo>
                      <a:pt x="617" y="324"/>
                      <a:pt x="616" y="324"/>
                      <a:pt x="615" y="325"/>
                    </a:cubicBezTo>
                    <a:cubicBezTo>
                      <a:pt x="614" y="326"/>
                      <a:pt x="613" y="328"/>
                      <a:pt x="612" y="329"/>
                    </a:cubicBezTo>
                    <a:cubicBezTo>
                      <a:pt x="610" y="330"/>
                      <a:pt x="607" y="331"/>
                      <a:pt x="605" y="333"/>
                    </a:cubicBezTo>
                    <a:lnTo>
                      <a:pt x="604" y="333"/>
                    </a:lnTo>
                    <a:cubicBezTo>
                      <a:pt x="603" y="335"/>
                      <a:pt x="600" y="338"/>
                      <a:pt x="597" y="339"/>
                    </a:cubicBezTo>
                    <a:cubicBezTo>
                      <a:pt x="596" y="340"/>
                      <a:pt x="595" y="341"/>
                      <a:pt x="594" y="341"/>
                    </a:cubicBezTo>
                    <a:cubicBezTo>
                      <a:pt x="593" y="342"/>
                      <a:pt x="591" y="343"/>
                      <a:pt x="590" y="344"/>
                    </a:cubicBezTo>
                    <a:cubicBezTo>
                      <a:pt x="588" y="345"/>
                      <a:pt x="587" y="347"/>
                      <a:pt x="587" y="347"/>
                    </a:cubicBezTo>
                    <a:cubicBezTo>
                      <a:pt x="585" y="348"/>
                      <a:pt x="584" y="350"/>
                      <a:pt x="582" y="351"/>
                    </a:cubicBezTo>
                    <a:cubicBezTo>
                      <a:pt x="581" y="351"/>
                      <a:pt x="581" y="352"/>
                      <a:pt x="580" y="352"/>
                    </a:cubicBezTo>
                    <a:cubicBezTo>
                      <a:pt x="577" y="354"/>
                      <a:pt x="576" y="355"/>
                      <a:pt x="574" y="358"/>
                    </a:cubicBezTo>
                    <a:cubicBezTo>
                      <a:pt x="573" y="358"/>
                      <a:pt x="573" y="358"/>
                      <a:pt x="573" y="359"/>
                    </a:cubicBezTo>
                    <a:cubicBezTo>
                      <a:pt x="570" y="360"/>
                      <a:pt x="567" y="362"/>
                      <a:pt x="565" y="364"/>
                    </a:cubicBezTo>
                    <a:cubicBezTo>
                      <a:pt x="562" y="367"/>
                      <a:pt x="560" y="369"/>
                      <a:pt x="557" y="370"/>
                    </a:cubicBezTo>
                    <a:cubicBezTo>
                      <a:pt x="556" y="371"/>
                      <a:pt x="556" y="371"/>
                      <a:pt x="556" y="371"/>
                    </a:cubicBezTo>
                    <a:cubicBezTo>
                      <a:pt x="554" y="373"/>
                      <a:pt x="552" y="374"/>
                      <a:pt x="550" y="377"/>
                    </a:cubicBezTo>
                    <a:cubicBezTo>
                      <a:pt x="550" y="377"/>
                      <a:pt x="548" y="377"/>
                      <a:pt x="548" y="378"/>
                    </a:cubicBezTo>
                    <a:cubicBezTo>
                      <a:pt x="546" y="380"/>
                      <a:pt x="544" y="381"/>
                      <a:pt x="542" y="383"/>
                    </a:cubicBezTo>
                    <a:cubicBezTo>
                      <a:pt x="534" y="390"/>
                      <a:pt x="526" y="397"/>
                      <a:pt x="518" y="402"/>
                    </a:cubicBezTo>
                    <a:cubicBezTo>
                      <a:pt x="518" y="402"/>
                      <a:pt x="518" y="403"/>
                      <a:pt x="517" y="403"/>
                    </a:cubicBezTo>
                    <a:cubicBezTo>
                      <a:pt x="400" y="503"/>
                      <a:pt x="297" y="619"/>
                      <a:pt x="212" y="748"/>
                    </a:cubicBezTo>
                    <a:lnTo>
                      <a:pt x="211" y="748"/>
                    </a:lnTo>
                    <a:cubicBezTo>
                      <a:pt x="206" y="756"/>
                      <a:pt x="200" y="765"/>
                      <a:pt x="196" y="773"/>
                    </a:cubicBezTo>
                    <a:cubicBezTo>
                      <a:pt x="195" y="774"/>
                      <a:pt x="195" y="774"/>
                      <a:pt x="195" y="774"/>
                    </a:cubicBezTo>
                    <a:cubicBezTo>
                      <a:pt x="192" y="776"/>
                      <a:pt x="191" y="778"/>
                      <a:pt x="190" y="781"/>
                    </a:cubicBezTo>
                    <a:cubicBezTo>
                      <a:pt x="190" y="782"/>
                      <a:pt x="189" y="783"/>
                      <a:pt x="189" y="783"/>
                    </a:cubicBezTo>
                    <a:cubicBezTo>
                      <a:pt x="188" y="785"/>
                      <a:pt x="187" y="787"/>
                      <a:pt x="186" y="789"/>
                    </a:cubicBezTo>
                    <a:cubicBezTo>
                      <a:pt x="185" y="789"/>
                      <a:pt x="185" y="791"/>
                      <a:pt x="183" y="792"/>
                    </a:cubicBezTo>
                    <a:cubicBezTo>
                      <a:pt x="182" y="793"/>
                      <a:pt x="181" y="795"/>
                      <a:pt x="180" y="797"/>
                    </a:cubicBezTo>
                    <a:cubicBezTo>
                      <a:pt x="179" y="798"/>
                      <a:pt x="179" y="798"/>
                      <a:pt x="179" y="799"/>
                    </a:cubicBezTo>
                    <a:cubicBezTo>
                      <a:pt x="177" y="802"/>
                      <a:pt x="176" y="805"/>
                      <a:pt x="175" y="807"/>
                    </a:cubicBezTo>
                    <a:cubicBezTo>
                      <a:pt x="173" y="808"/>
                      <a:pt x="172" y="809"/>
                      <a:pt x="172" y="811"/>
                    </a:cubicBezTo>
                    <a:cubicBezTo>
                      <a:pt x="171" y="812"/>
                      <a:pt x="170" y="813"/>
                      <a:pt x="169" y="815"/>
                    </a:cubicBezTo>
                    <a:cubicBezTo>
                      <a:pt x="168" y="816"/>
                      <a:pt x="168" y="818"/>
                      <a:pt x="167" y="819"/>
                    </a:cubicBezTo>
                    <a:cubicBezTo>
                      <a:pt x="166" y="821"/>
                      <a:pt x="166" y="822"/>
                      <a:pt x="165" y="823"/>
                    </a:cubicBezTo>
                    <a:cubicBezTo>
                      <a:pt x="163" y="824"/>
                      <a:pt x="163" y="826"/>
                      <a:pt x="161" y="827"/>
                    </a:cubicBezTo>
                    <a:cubicBezTo>
                      <a:pt x="161" y="828"/>
                      <a:pt x="161" y="828"/>
                      <a:pt x="161" y="829"/>
                    </a:cubicBezTo>
                    <a:cubicBezTo>
                      <a:pt x="94" y="943"/>
                      <a:pt x="40" y="1065"/>
                      <a:pt x="1" y="1194"/>
                    </a:cubicBezTo>
                    <a:cubicBezTo>
                      <a:pt x="296" y="937"/>
                      <a:pt x="681" y="782"/>
                      <a:pt x="1100" y="782"/>
                    </a:cubicBezTo>
                    <a:cubicBezTo>
                      <a:pt x="1565" y="782"/>
                      <a:pt x="1984" y="970"/>
                      <a:pt x="2288" y="1275"/>
                    </a:cubicBezTo>
                    <a:cubicBezTo>
                      <a:pt x="2590" y="1577"/>
                      <a:pt x="2778" y="1997"/>
                      <a:pt x="2778" y="2459"/>
                    </a:cubicBezTo>
                    <a:lnTo>
                      <a:pt x="2778" y="8357"/>
                    </a:lnTo>
                    <a:lnTo>
                      <a:pt x="3285" y="8357"/>
                    </a:lnTo>
                    <a:lnTo>
                      <a:pt x="3285" y="1677"/>
                    </a:lnTo>
                    <a:cubicBezTo>
                      <a:pt x="3285" y="1110"/>
                      <a:pt x="3003" y="609"/>
                      <a:pt x="2574" y="305"/>
                    </a:cubicBezTo>
                    <a:cubicBezTo>
                      <a:pt x="2300" y="113"/>
                      <a:pt x="1967" y="0"/>
                      <a:pt x="1608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8"/>
              <p:cNvSpPr/>
              <p:nvPr/>
            </p:nvSpPr>
            <p:spPr>
              <a:xfrm>
                <a:off x="1974850" y="317250"/>
                <a:ext cx="83875" cy="208950"/>
              </a:xfrm>
              <a:custGeom>
                <a:avLst/>
                <a:gdLst/>
                <a:ahLst/>
                <a:cxnLst/>
                <a:rect l="l" t="t" r="r" b="b"/>
                <a:pathLst>
                  <a:path w="3355" h="8358" extrusionOk="0">
                    <a:moveTo>
                      <a:pt x="1677" y="0"/>
                    </a:moveTo>
                    <a:cubicBezTo>
                      <a:pt x="751" y="0"/>
                      <a:pt x="0" y="752"/>
                      <a:pt x="0" y="1677"/>
                    </a:cubicBezTo>
                    <a:lnTo>
                      <a:pt x="0" y="8357"/>
                    </a:lnTo>
                    <a:lnTo>
                      <a:pt x="3354" y="8357"/>
                    </a:lnTo>
                    <a:lnTo>
                      <a:pt x="3354" y="1677"/>
                    </a:lnTo>
                    <a:cubicBezTo>
                      <a:pt x="3354" y="750"/>
                      <a:pt x="2603" y="0"/>
                      <a:pt x="167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8"/>
              <p:cNvSpPr/>
              <p:nvPr/>
            </p:nvSpPr>
            <p:spPr>
              <a:xfrm>
                <a:off x="2041775" y="325475"/>
                <a:ext cx="16950" cy="33725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349" extrusionOk="0">
                    <a:moveTo>
                      <a:pt x="0" y="1"/>
                    </a:moveTo>
                    <a:lnTo>
                      <a:pt x="0" y="2"/>
                    </a:lnTo>
                    <a:cubicBezTo>
                      <a:pt x="411" y="308"/>
                      <a:pt x="677" y="796"/>
                      <a:pt x="677" y="1348"/>
                    </a:cubicBezTo>
                    <a:lnTo>
                      <a:pt x="677" y="1347"/>
                    </a:lnTo>
                    <a:cubicBezTo>
                      <a:pt x="677" y="885"/>
                      <a:pt x="490" y="465"/>
                      <a:pt x="186" y="161"/>
                    </a:cubicBezTo>
                    <a:cubicBezTo>
                      <a:pt x="128" y="103"/>
                      <a:pt x="66" y="50"/>
                      <a:pt x="0" y="1"/>
                    </a:cubicBezTo>
                    <a:close/>
                  </a:path>
                </a:pathLst>
              </a:custGeom>
              <a:solidFill>
                <a:srgbClr val="7875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8"/>
              <p:cNvSpPr/>
              <p:nvPr/>
            </p:nvSpPr>
            <p:spPr>
              <a:xfrm>
                <a:off x="2016775" y="317250"/>
                <a:ext cx="25025" cy="827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33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75" y="0"/>
                      <a:pt x="721" y="124"/>
                      <a:pt x="1000" y="331"/>
                    </a:cubicBezTo>
                    <a:lnTo>
                      <a:pt x="1000" y="330"/>
                    </a:lnTo>
                    <a:cubicBezTo>
                      <a:pt x="720" y="123"/>
                      <a:pt x="375" y="0"/>
                      <a:pt x="0" y="0"/>
                    </a:cubicBezTo>
                    <a:close/>
                  </a:path>
                </a:pathLst>
              </a:custGeom>
              <a:solidFill>
                <a:srgbClr val="636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38"/>
              <p:cNvSpPr/>
              <p:nvPr/>
            </p:nvSpPr>
            <p:spPr>
              <a:xfrm>
                <a:off x="2016075" y="317250"/>
                <a:ext cx="6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6" h="1" extrusionOk="0">
                    <a:moveTo>
                      <a:pt x="0" y="0"/>
                    </a:moveTo>
                    <a:lnTo>
                      <a:pt x="3" y="0"/>
                    </a:lnTo>
                    <a:lnTo>
                      <a:pt x="0" y="0"/>
                    </a:lnTo>
                    <a:close/>
                    <a:moveTo>
                      <a:pt x="9" y="0"/>
                    </a:moveTo>
                    <a:cubicBezTo>
                      <a:pt x="10" y="0"/>
                      <a:pt x="11" y="0"/>
                      <a:pt x="14" y="0"/>
                    </a:cubicBezTo>
                    <a:cubicBezTo>
                      <a:pt x="11" y="0"/>
                      <a:pt x="10" y="0"/>
                      <a:pt x="9" y="0"/>
                    </a:cubicBezTo>
                    <a:close/>
                    <a:moveTo>
                      <a:pt x="19" y="0"/>
                    </a:moveTo>
                    <a:lnTo>
                      <a:pt x="26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636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38"/>
              <p:cNvSpPr/>
              <p:nvPr/>
            </p:nvSpPr>
            <p:spPr>
              <a:xfrm>
                <a:off x="1976600" y="317250"/>
                <a:ext cx="82125" cy="208950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8358" extrusionOk="0">
                    <a:moveTo>
                      <a:pt x="1579" y="0"/>
                    </a:moveTo>
                    <a:cubicBezTo>
                      <a:pt x="833" y="13"/>
                      <a:pt x="205" y="512"/>
                      <a:pt x="0" y="1194"/>
                    </a:cubicBezTo>
                    <a:cubicBezTo>
                      <a:pt x="295" y="937"/>
                      <a:pt x="680" y="782"/>
                      <a:pt x="1101" y="782"/>
                    </a:cubicBezTo>
                    <a:cubicBezTo>
                      <a:pt x="1564" y="782"/>
                      <a:pt x="1983" y="970"/>
                      <a:pt x="2287" y="1275"/>
                    </a:cubicBezTo>
                    <a:cubicBezTo>
                      <a:pt x="2590" y="1577"/>
                      <a:pt x="2777" y="1997"/>
                      <a:pt x="2777" y="2459"/>
                    </a:cubicBezTo>
                    <a:lnTo>
                      <a:pt x="2777" y="8357"/>
                    </a:lnTo>
                    <a:lnTo>
                      <a:pt x="3284" y="8357"/>
                    </a:lnTo>
                    <a:lnTo>
                      <a:pt x="3284" y="1677"/>
                    </a:lnTo>
                    <a:cubicBezTo>
                      <a:pt x="3284" y="1125"/>
                      <a:pt x="3018" y="637"/>
                      <a:pt x="2607" y="331"/>
                    </a:cubicBezTo>
                    <a:cubicBezTo>
                      <a:pt x="2328" y="124"/>
                      <a:pt x="1982" y="0"/>
                      <a:pt x="1607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38"/>
              <p:cNvSpPr/>
              <p:nvPr/>
            </p:nvSpPr>
            <p:spPr>
              <a:xfrm>
                <a:off x="1974850" y="2508850"/>
                <a:ext cx="83875" cy="208950"/>
              </a:xfrm>
              <a:custGeom>
                <a:avLst/>
                <a:gdLst/>
                <a:ahLst/>
                <a:cxnLst/>
                <a:rect l="l" t="t" r="r" b="b"/>
                <a:pathLst>
                  <a:path w="3355" h="8358" extrusionOk="0">
                    <a:moveTo>
                      <a:pt x="0" y="1"/>
                    </a:moveTo>
                    <a:lnTo>
                      <a:pt x="0" y="6681"/>
                    </a:lnTo>
                    <a:cubicBezTo>
                      <a:pt x="0" y="7608"/>
                      <a:pt x="751" y="8358"/>
                      <a:pt x="1677" y="8358"/>
                    </a:cubicBezTo>
                    <a:cubicBezTo>
                      <a:pt x="2603" y="8358"/>
                      <a:pt x="3354" y="7608"/>
                      <a:pt x="3354" y="6681"/>
                    </a:cubicBezTo>
                    <a:lnTo>
                      <a:pt x="335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38"/>
              <p:cNvSpPr/>
              <p:nvPr/>
            </p:nvSpPr>
            <p:spPr>
              <a:xfrm>
                <a:off x="1974850" y="2675975"/>
                <a:ext cx="17875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715" h="1371" extrusionOk="0">
                    <a:moveTo>
                      <a:pt x="0" y="1"/>
                    </a:moveTo>
                    <a:cubicBezTo>
                      <a:pt x="2" y="463"/>
                      <a:pt x="188" y="879"/>
                      <a:pt x="491" y="1183"/>
                    </a:cubicBezTo>
                    <a:cubicBezTo>
                      <a:pt x="559" y="1251"/>
                      <a:pt x="634" y="1314"/>
                      <a:pt x="715" y="1370"/>
                    </a:cubicBezTo>
                    <a:cubicBezTo>
                      <a:pt x="283" y="1067"/>
                      <a:pt x="2" y="567"/>
                      <a:pt x="0" y="1"/>
                    </a:cubicBezTo>
                    <a:close/>
                  </a:path>
                </a:pathLst>
              </a:custGeom>
              <a:solidFill>
                <a:srgbClr val="7875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38"/>
              <p:cNvSpPr/>
              <p:nvPr/>
            </p:nvSpPr>
            <p:spPr>
              <a:xfrm>
                <a:off x="1993250" y="2710600"/>
                <a:ext cx="235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942" h="288" extrusionOk="0">
                    <a:moveTo>
                      <a:pt x="0" y="0"/>
                    </a:moveTo>
                    <a:cubicBezTo>
                      <a:pt x="269" y="181"/>
                      <a:pt x="592" y="288"/>
                      <a:pt x="940" y="288"/>
                    </a:cubicBezTo>
                    <a:lnTo>
                      <a:pt x="941" y="288"/>
                    </a:lnTo>
                    <a:cubicBezTo>
                      <a:pt x="592" y="288"/>
                      <a:pt x="269" y="181"/>
                      <a:pt x="0" y="0"/>
                    </a:cubicBezTo>
                    <a:close/>
                  </a:path>
                </a:pathLst>
              </a:custGeom>
              <a:solidFill>
                <a:srgbClr val="636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38"/>
              <p:cNvSpPr/>
              <p:nvPr/>
            </p:nvSpPr>
            <p:spPr>
              <a:xfrm>
                <a:off x="1974850" y="2508825"/>
                <a:ext cx="1267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507" h="2" extrusionOk="0">
                    <a:moveTo>
                      <a:pt x="0" y="1"/>
                    </a:moveTo>
                    <a:lnTo>
                      <a:pt x="0" y="2"/>
                    </a:lnTo>
                    <a:lnTo>
                      <a:pt x="506" y="2"/>
                    </a:lnTo>
                    <a:lnTo>
                      <a:pt x="506" y="1"/>
                    </a:lnTo>
                    <a:close/>
                  </a:path>
                </a:pathLst>
              </a:custGeom>
              <a:solidFill>
                <a:srgbClr val="7875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38"/>
              <p:cNvSpPr/>
              <p:nvPr/>
            </p:nvSpPr>
            <p:spPr>
              <a:xfrm>
                <a:off x="1974850" y="2508850"/>
                <a:ext cx="82100" cy="20895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8358" extrusionOk="0">
                    <a:moveTo>
                      <a:pt x="0" y="1"/>
                    </a:moveTo>
                    <a:lnTo>
                      <a:pt x="0" y="6681"/>
                    </a:lnTo>
                    <a:cubicBezTo>
                      <a:pt x="0" y="7249"/>
                      <a:pt x="282" y="7751"/>
                      <a:pt x="715" y="8055"/>
                    </a:cubicBezTo>
                    <a:cubicBezTo>
                      <a:pt x="987" y="8245"/>
                      <a:pt x="1319" y="8358"/>
                      <a:pt x="1677" y="8358"/>
                    </a:cubicBezTo>
                    <a:lnTo>
                      <a:pt x="1704" y="8358"/>
                    </a:lnTo>
                    <a:cubicBezTo>
                      <a:pt x="2452" y="8346"/>
                      <a:pt x="3079" y="7845"/>
                      <a:pt x="3284" y="7164"/>
                    </a:cubicBezTo>
                    <a:lnTo>
                      <a:pt x="3284" y="7164"/>
                    </a:lnTo>
                    <a:cubicBezTo>
                      <a:pt x="2989" y="7421"/>
                      <a:pt x="2604" y="7577"/>
                      <a:pt x="2183" y="7577"/>
                    </a:cubicBezTo>
                    <a:cubicBezTo>
                      <a:pt x="1721" y="7577"/>
                      <a:pt x="1301" y="7389"/>
                      <a:pt x="997" y="7085"/>
                    </a:cubicBezTo>
                    <a:cubicBezTo>
                      <a:pt x="695" y="6781"/>
                      <a:pt x="506" y="6363"/>
                      <a:pt x="506" y="5899"/>
                    </a:cubicBezTo>
                    <a:lnTo>
                      <a:pt x="506" y="1"/>
                    </a:ln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38"/>
              <p:cNvSpPr/>
              <p:nvPr/>
            </p:nvSpPr>
            <p:spPr>
              <a:xfrm>
                <a:off x="1738425" y="2508850"/>
                <a:ext cx="83875" cy="208950"/>
              </a:xfrm>
              <a:custGeom>
                <a:avLst/>
                <a:gdLst/>
                <a:ahLst/>
                <a:cxnLst/>
                <a:rect l="l" t="t" r="r" b="b"/>
                <a:pathLst>
                  <a:path w="3355" h="8358" extrusionOk="0">
                    <a:moveTo>
                      <a:pt x="1" y="1"/>
                    </a:moveTo>
                    <a:lnTo>
                      <a:pt x="1" y="6681"/>
                    </a:lnTo>
                    <a:cubicBezTo>
                      <a:pt x="1" y="7608"/>
                      <a:pt x="752" y="8358"/>
                      <a:pt x="1678" y="8358"/>
                    </a:cubicBezTo>
                    <a:cubicBezTo>
                      <a:pt x="2604" y="8358"/>
                      <a:pt x="3355" y="7608"/>
                      <a:pt x="3355" y="6681"/>
                    </a:cubicBezTo>
                    <a:lnTo>
                      <a:pt x="335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8"/>
              <p:cNvSpPr/>
              <p:nvPr/>
            </p:nvSpPr>
            <p:spPr>
              <a:xfrm>
                <a:off x="1738425" y="2676100"/>
                <a:ext cx="18475" cy="3452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381" extrusionOk="0">
                    <a:moveTo>
                      <a:pt x="1" y="0"/>
                    </a:moveTo>
                    <a:cubicBezTo>
                      <a:pt x="3" y="461"/>
                      <a:pt x="191" y="875"/>
                      <a:pt x="492" y="1178"/>
                    </a:cubicBezTo>
                    <a:cubicBezTo>
                      <a:pt x="567" y="1253"/>
                      <a:pt x="650" y="1321"/>
                      <a:pt x="739" y="1381"/>
                    </a:cubicBezTo>
                    <a:lnTo>
                      <a:pt x="739" y="1380"/>
                    </a:lnTo>
                    <a:cubicBezTo>
                      <a:pt x="296" y="1080"/>
                      <a:pt x="4" y="575"/>
                      <a:pt x="1" y="0"/>
                    </a:cubicBezTo>
                    <a:close/>
                  </a:path>
                </a:pathLst>
              </a:custGeom>
              <a:solidFill>
                <a:srgbClr val="7875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8"/>
              <p:cNvSpPr/>
              <p:nvPr/>
            </p:nvSpPr>
            <p:spPr>
              <a:xfrm>
                <a:off x="1756875" y="2710575"/>
                <a:ext cx="23425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289" extrusionOk="0">
                    <a:moveTo>
                      <a:pt x="1" y="1"/>
                    </a:moveTo>
                    <a:lnTo>
                      <a:pt x="1" y="2"/>
                    </a:lnTo>
                    <a:cubicBezTo>
                      <a:pt x="268" y="183"/>
                      <a:pt x="590" y="288"/>
                      <a:pt x="937" y="289"/>
                    </a:cubicBezTo>
                    <a:lnTo>
                      <a:pt x="937" y="289"/>
                    </a:lnTo>
                    <a:cubicBezTo>
                      <a:pt x="590" y="288"/>
                      <a:pt x="268" y="183"/>
                      <a:pt x="1" y="1"/>
                    </a:cubicBezTo>
                    <a:close/>
                  </a:path>
                </a:pathLst>
              </a:custGeom>
              <a:solidFill>
                <a:srgbClr val="636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8"/>
              <p:cNvSpPr/>
              <p:nvPr/>
            </p:nvSpPr>
            <p:spPr>
              <a:xfrm>
                <a:off x="1738425" y="2508825"/>
                <a:ext cx="12700" cy="50"/>
              </a:xfrm>
              <a:custGeom>
                <a:avLst/>
                <a:gdLst/>
                <a:ahLst/>
                <a:cxnLst/>
                <a:rect l="l" t="t" r="r" b="b"/>
                <a:pathLst>
                  <a:path w="508" h="2" extrusionOk="0">
                    <a:moveTo>
                      <a:pt x="1" y="1"/>
                    </a:moveTo>
                    <a:lnTo>
                      <a:pt x="1" y="2"/>
                    </a:lnTo>
                    <a:lnTo>
                      <a:pt x="507" y="2"/>
                    </a:lnTo>
                    <a:lnTo>
                      <a:pt x="507" y="1"/>
                    </a:lnTo>
                    <a:close/>
                  </a:path>
                </a:pathLst>
              </a:custGeom>
              <a:solidFill>
                <a:srgbClr val="7875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8"/>
              <p:cNvSpPr/>
              <p:nvPr/>
            </p:nvSpPr>
            <p:spPr>
              <a:xfrm>
                <a:off x="1738425" y="2508850"/>
                <a:ext cx="82125" cy="208950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8358" extrusionOk="0">
                    <a:moveTo>
                      <a:pt x="1" y="1"/>
                    </a:moveTo>
                    <a:lnTo>
                      <a:pt x="1" y="6681"/>
                    </a:lnTo>
                    <a:cubicBezTo>
                      <a:pt x="1" y="7259"/>
                      <a:pt x="293" y="7768"/>
                      <a:pt x="739" y="8070"/>
                    </a:cubicBezTo>
                    <a:cubicBezTo>
                      <a:pt x="1007" y="8252"/>
                      <a:pt x="1329" y="8358"/>
                      <a:pt x="1678" y="8358"/>
                    </a:cubicBezTo>
                    <a:lnTo>
                      <a:pt x="1706" y="8358"/>
                    </a:lnTo>
                    <a:cubicBezTo>
                      <a:pt x="2452" y="8346"/>
                      <a:pt x="3080" y="7845"/>
                      <a:pt x="3285" y="7164"/>
                    </a:cubicBezTo>
                    <a:lnTo>
                      <a:pt x="3285" y="7164"/>
                    </a:lnTo>
                    <a:cubicBezTo>
                      <a:pt x="2990" y="7421"/>
                      <a:pt x="2605" y="7577"/>
                      <a:pt x="2184" y="7577"/>
                    </a:cubicBezTo>
                    <a:cubicBezTo>
                      <a:pt x="1722" y="7577"/>
                      <a:pt x="1302" y="7389"/>
                      <a:pt x="998" y="7085"/>
                    </a:cubicBezTo>
                    <a:cubicBezTo>
                      <a:pt x="695" y="6781"/>
                      <a:pt x="507" y="6363"/>
                      <a:pt x="507" y="5899"/>
                    </a:cubicBezTo>
                    <a:lnTo>
                      <a:pt x="507" y="1"/>
                    </a:ln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8"/>
              <p:cNvSpPr/>
              <p:nvPr/>
            </p:nvSpPr>
            <p:spPr>
              <a:xfrm>
                <a:off x="1502025" y="2508850"/>
                <a:ext cx="83900" cy="208950"/>
              </a:xfrm>
              <a:custGeom>
                <a:avLst/>
                <a:gdLst/>
                <a:ahLst/>
                <a:cxnLst/>
                <a:rect l="l" t="t" r="r" b="b"/>
                <a:pathLst>
                  <a:path w="3356" h="8358" extrusionOk="0">
                    <a:moveTo>
                      <a:pt x="1" y="1"/>
                    </a:moveTo>
                    <a:lnTo>
                      <a:pt x="1" y="6681"/>
                    </a:lnTo>
                    <a:cubicBezTo>
                      <a:pt x="1" y="7608"/>
                      <a:pt x="752" y="8358"/>
                      <a:pt x="1679" y="8358"/>
                    </a:cubicBezTo>
                    <a:cubicBezTo>
                      <a:pt x="2604" y="8358"/>
                      <a:pt x="3356" y="7608"/>
                      <a:pt x="3356" y="6681"/>
                    </a:cubicBezTo>
                    <a:lnTo>
                      <a:pt x="33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8"/>
              <p:cNvSpPr/>
              <p:nvPr/>
            </p:nvSpPr>
            <p:spPr>
              <a:xfrm>
                <a:off x="1502025" y="2676000"/>
                <a:ext cx="21475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1460" extrusionOk="0">
                    <a:moveTo>
                      <a:pt x="1" y="0"/>
                    </a:moveTo>
                    <a:cubicBezTo>
                      <a:pt x="2" y="462"/>
                      <a:pt x="190" y="878"/>
                      <a:pt x="491" y="1182"/>
                    </a:cubicBezTo>
                    <a:cubicBezTo>
                      <a:pt x="600" y="1290"/>
                      <a:pt x="724" y="1384"/>
                      <a:pt x="858" y="1459"/>
                    </a:cubicBezTo>
                    <a:cubicBezTo>
                      <a:pt x="348" y="1172"/>
                      <a:pt x="2" y="627"/>
                      <a:pt x="1" y="0"/>
                    </a:cubicBezTo>
                    <a:close/>
                  </a:path>
                </a:pathLst>
              </a:custGeom>
              <a:solidFill>
                <a:srgbClr val="7875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8"/>
              <p:cNvSpPr/>
              <p:nvPr/>
            </p:nvSpPr>
            <p:spPr>
              <a:xfrm>
                <a:off x="1523475" y="2712475"/>
                <a:ext cx="20525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821" h="213" extrusionOk="0">
                    <a:moveTo>
                      <a:pt x="0" y="0"/>
                    </a:moveTo>
                    <a:cubicBezTo>
                      <a:pt x="243" y="136"/>
                      <a:pt x="522" y="213"/>
                      <a:pt x="819" y="213"/>
                    </a:cubicBezTo>
                    <a:lnTo>
                      <a:pt x="821" y="213"/>
                    </a:lnTo>
                    <a:cubicBezTo>
                      <a:pt x="522" y="213"/>
                      <a:pt x="243" y="135"/>
                      <a:pt x="0" y="0"/>
                    </a:cubicBezTo>
                    <a:close/>
                  </a:path>
                </a:pathLst>
              </a:custGeom>
              <a:solidFill>
                <a:srgbClr val="636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8"/>
              <p:cNvSpPr/>
              <p:nvPr/>
            </p:nvSpPr>
            <p:spPr>
              <a:xfrm>
                <a:off x="1502025" y="2508825"/>
                <a:ext cx="1267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507" h="2" extrusionOk="0">
                    <a:moveTo>
                      <a:pt x="1" y="1"/>
                    </a:moveTo>
                    <a:lnTo>
                      <a:pt x="1" y="2"/>
                    </a:lnTo>
                    <a:lnTo>
                      <a:pt x="507" y="2"/>
                    </a:lnTo>
                    <a:lnTo>
                      <a:pt x="507" y="1"/>
                    </a:lnTo>
                    <a:close/>
                  </a:path>
                </a:pathLst>
              </a:custGeom>
              <a:solidFill>
                <a:srgbClr val="7875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8"/>
              <p:cNvSpPr/>
              <p:nvPr/>
            </p:nvSpPr>
            <p:spPr>
              <a:xfrm>
                <a:off x="1502025" y="2508850"/>
                <a:ext cx="82125" cy="208950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8358" extrusionOk="0">
                    <a:moveTo>
                      <a:pt x="1" y="1"/>
                    </a:moveTo>
                    <a:lnTo>
                      <a:pt x="1" y="6681"/>
                    </a:lnTo>
                    <a:cubicBezTo>
                      <a:pt x="1" y="7310"/>
                      <a:pt x="347" y="7857"/>
                      <a:pt x="858" y="8145"/>
                    </a:cubicBezTo>
                    <a:cubicBezTo>
                      <a:pt x="1101" y="8280"/>
                      <a:pt x="1380" y="8358"/>
                      <a:pt x="1679" y="8358"/>
                    </a:cubicBezTo>
                    <a:lnTo>
                      <a:pt x="1695" y="8358"/>
                    </a:lnTo>
                    <a:cubicBezTo>
                      <a:pt x="2247" y="8352"/>
                      <a:pt x="2736" y="8080"/>
                      <a:pt x="3037" y="7663"/>
                    </a:cubicBezTo>
                    <a:cubicBezTo>
                      <a:pt x="3037" y="7663"/>
                      <a:pt x="3038" y="7661"/>
                      <a:pt x="3039" y="7661"/>
                    </a:cubicBezTo>
                    <a:cubicBezTo>
                      <a:pt x="3039" y="7660"/>
                      <a:pt x="3041" y="7659"/>
                      <a:pt x="3042" y="7658"/>
                    </a:cubicBezTo>
                    <a:cubicBezTo>
                      <a:pt x="3043" y="7657"/>
                      <a:pt x="3044" y="7655"/>
                      <a:pt x="3044" y="7653"/>
                    </a:cubicBezTo>
                    <a:cubicBezTo>
                      <a:pt x="3045" y="7652"/>
                      <a:pt x="3046" y="7651"/>
                      <a:pt x="3046" y="7650"/>
                    </a:cubicBezTo>
                    <a:cubicBezTo>
                      <a:pt x="3048" y="7649"/>
                      <a:pt x="3049" y="7647"/>
                      <a:pt x="3051" y="7643"/>
                    </a:cubicBezTo>
                    <a:lnTo>
                      <a:pt x="3052" y="7643"/>
                    </a:lnTo>
                    <a:cubicBezTo>
                      <a:pt x="3134" y="7525"/>
                      <a:pt x="3202" y="7396"/>
                      <a:pt x="3252" y="7258"/>
                    </a:cubicBezTo>
                    <a:cubicBezTo>
                      <a:pt x="3254" y="7256"/>
                      <a:pt x="3254" y="7255"/>
                      <a:pt x="3255" y="7253"/>
                    </a:cubicBezTo>
                    <a:cubicBezTo>
                      <a:pt x="3255" y="7252"/>
                      <a:pt x="3255" y="7252"/>
                      <a:pt x="3255" y="7252"/>
                    </a:cubicBezTo>
                    <a:cubicBezTo>
                      <a:pt x="3265" y="7222"/>
                      <a:pt x="3275" y="7193"/>
                      <a:pt x="3284" y="7164"/>
                    </a:cubicBezTo>
                    <a:lnTo>
                      <a:pt x="3284" y="7164"/>
                    </a:lnTo>
                    <a:cubicBezTo>
                      <a:pt x="2991" y="7421"/>
                      <a:pt x="2604" y="7577"/>
                      <a:pt x="2185" y="7577"/>
                    </a:cubicBezTo>
                    <a:cubicBezTo>
                      <a:pt x="1721" y="7577"/>
                      <a:pt x="1302" y="7389"/>
                      <a:pt x="998" y="7085"/>
                    </a:cubicBezTo>
                    <a:cubicBezTo>
                      <a:pt x="696" y="6781"/>
                      <a:pt x="507" y="6363"/>
                      <a:pt x="507" y="5899"/>
                    </a:cubicBezTo>
                    <a:lnTo>
                      <a:pt x="507" y="1"/>
                    </a:ln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8"/>
              <p:cNvSpPr/>
              <p:nvPr/>
            </p:nvSpPr>
            <p:spPr>
              <a:xfrm>
                <a:off x="1265650" y="2508850"/>
                <a:ext cx="83875" cy="208950"/>
              </a:xfrm>
              <a:custGeom>
                <a:avLst/>
                <a:gdLst/>
                <a:ahLst/>
                <a:cxnLst/>
                <a:rect l="l" t="t" r="r" b="b"/>
                <a:pathLst>
                  <a:path w="3355" h="8358" extrusionOk="0">
                    <a:moveTo>
                      <a:pt x="0" y="1"/>
                    </a:moveTo>
                    <a:lnTo>
                      <a:pt x="0" y="6681"/>
                    </a:lnTo>
                    <a:cubicBezTo>
                      <a:pt x="0" y="7608"/>
                      <a:pt x="750" y="8358"/>
                      <a:pt x="1676" y="8358"/>
                    </a:cubicBezTo>
                    <a:cubicBezTo>
                      <a:pt x="2603" y="8358"/>
                      <a:pt x="3354" y="7608"/>
                      <a:pt x="3354" y="6681"/>
                    </a:cubicBezTo>
                    <a:lnTo>
                      <a:pt x="335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8"/>
              <p:cNvSpPr/>
              <p:nvPr/>
            </p:nvSpPr>
            <p:spPr>
              <a:xfrm>
                <a:off x="1265650" y="2675950"/>
                <a:ext cx="19575" cy="35425"/>
              </a:xfrm>
              <a:custGeom>
                <a:avLst/>
                <a:gdLst/>
                <a:ahLst/>
                <a:cxnLst/>
                <a:rect l="l" t="t" r="r" b="b"/>
                <a:pathLst>
                  <a:path w="783" h="1417" extrusionOk="0">
                    <a:moveTo>
                      <a:pt x="0" y="0"/>
                    </a:moveTo>
                    <a:cubicBezTo>
                      <a:pt x="1" y="463"/>
                      <a:pt x="188" y="880"/>
                      <a:pt x="491" y="1184"/>
                    </a:cubicBezTo>
                    <a:cubicBezTo>
                      <a:pt x="579" y="1271"/>
                      <a:pt x="677" y="1350"/>
                      <a:pt x="783" y="1417"/>
                    </a:cubicBezTo>
                    <a:lnTo>
                      <a:pt x="783" y="1416"/>
                    </a:lnTo>
                    <a:cubicBezTo>
                      <a:pt x="313" y="1119"/>
                      <a:pt x="2" y="596"/>
                      <a:pt x="0" y="0"/>
                    </a:cubicBezTo>
                    <a:close/>
                  </a:path>
                </a:pathLst>
              </a:custGeom>
              <a:solidFill>
                <a:srgbClr val="7875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8"/>
              <p:cNvSpPr/>
              <p:nvPr/>
            </p:nvSpPr>
            <p:spPr>
              <a:xfrm>
                <a:off x="1285200" y="2711325"/>
                <a:ext cx="22300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892" h="259" extrusionOk="0">
                    <a:moveTo>
                      <a:pt x="1" y="1"/>
                    </a:moveTo>
                    <a:lnTo>
                      <a:pt x="1" y="2"/>
                    </a:lnTo>
                    <a:cubicBezTo>
                      <a:pt x="259" y="164"/>
                      <a:pt x="564" y="258"/>
                      <a:pt x="891" y="259"/>
                    </a:cubicBezTo>
                    <a:lnTo>
                      <a:pt x="891" y="259"/>
                    </a:lnTo>
                    <a:cubicBezTo>
                      <a:pt x="564" y="258"/>
                      <a:pt x="259" y="164"/>
                      <a:pt x="1" y="1"/>
                    </a:cubicBezTo>
                    <a:close/>
                  </a:path>
                </a:pathLst>
              </a:custGeom>
              <a:solidFill>
                <a:srgbClr val="636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8"/>
              <p:cNvSpPr/>
              <p:nvPr/>
            </p:nvSpPr>
            <p:spPr>
              <a:xfrm>
                <a:off x="1265650" y="2508825"/>
                <a:ext cx="1267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507" h="2" extrusionOk="0">
                    <a:moveTo>
                      <a:pt x="0" y="1"/>
                    </a:moveTo>
                    <a:lnTo>
                      <a:pt x="0" y="2"/>
                    </a:lnTo>
                    <a:lnTo>
                      <a:pt x="507" y="2"/>
                    </a:lnTo>
                    <a:lnTo>
                      <a:pt x="507" y="1"/>
                    </a:lnTo>
                    <a:close/>
                  </a:path>
                </a:pathLst>
              </a:custGeom>
              <a:solidFill>
                <a:srgbClr val="7875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8"/>
              <p:cNvSpPr/>
              <p:nvPr/>
            </p:nvSpPr>
            <p:spPr>
              <a:xfrm>
                <a:off x="1265650" y="2508850"/>
                <a:ext cx="82075" cy="208950"/>
              </a:xfrm>
              <a:custGeom>
                <a:avLst/>
                <a:gdLst/>
                <a:ahLst/>
                <a:cxnLst/>
                <a:rect l="l" t="t" r="r" b="b"/>
                <a:pathLst>
                  <a:path w="3283" h="8358" extrusionOk="0">
                    <a:moveTo>
                      <a:pt x="0" y="1"/>
                    </a:moveTo>
                    <a:lnTo>
                      <a:pt x="0" y="6681"/>
                    </a:lnTo>
                    <a:cubicBezTo>
                      <a:pt x="0" y="7278"/>
                      <a:pt x="312" y="7803"/>
                      <a:pt x="783" y="8100"/>
                    </a:cubicBezTo>
                    <a:cubicBezTo>
                      <a:pt x="1042" y="8263"/>
                      <a:pt x="1348" y="8358"/>
                      <a:pt x="1676" y="8358"/>
                    </a:cubicBezTo>
                    <a:lnTo>
                      <a:pt x="1704" y="8358"/>
                    </a:lnTo>
                    <a:cubicBezTo>
                      <a:pt x="2452" y="8346"/>
                      <a:pt x="3079" y="7845"/>
                      <a:pt x="3283" y="7164"/>
                    </a:cubicBezTo>
                    <a:lnTo>
                      <a:pt x="3283" y="7164"/>
                    </a:lnTo>
                    <a:cubicBezTo>
                      <a:pt x="2988" y="7421"/>
                      <a:pt x="2604" y="7577"/>
                      <a:pt x="2182" y="7577"/>
                    </a:cubicBezTo>
                    <a:cubicBezTo>
                      <a:pt x="1721" y="7577"/>
                      <a:pt x="1301" y="7389"/>
                      <a:pt x="997" y="7085"/>
                    </a:cubicBezTo>
                    <a:cubicBezTo>
                      <a:pt x="694" y="6781"/>
                      <a:pt x="507" y="6363"/>
                      <a:pt x="507" y="5899"/>
                    </a:cubicBezTo>
                    <a:lnTo>
                      <a:pt x="507" y="1"/>
                    </a:ln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8"/>
              <p:cNvSpPr/>
              <p:nvPr/>
            </p:nvSpPr>
            <p:spPr>
              <a:xfrm>
                <a:off x="1029200" y="2508850"/>
                <a:ext cx="83900" cy="208950"/>
              </a:xfrm>
              <a:custGeom>
                <a:avLst/>
                <a:gdLst/>
                <a:ahLst/>
                <a:cxnLst/>
                <a:rect l="l" t="t" r="r" b="b"/>
                <a:pathLst>
                  <a:path w="3356" h="8358" extrusionOk="0">
                    <a:moveTo>
                      <a:pt x="1" y="1"/>
                    </a:moveTo>
                    <a:lnTo>
                      <a:pt x="1" y="6681"/>
                    </a:lnTo>
                    <a:cubicBezTo>
                      <a:pt x="1" y="7608"/>
                      <a:pt x="752" y="8358"/>
                      <a:pt x="1679" y="8358"/>
                    </a:cubicBezTo>
                    <a:cubicBezTo>
                      <a:pt x="2606" y="8358"/>
                      <a:pt x="3356" y="7608"/>
                      <a:pt x="3356" y="6681"/>
                    </a:cubicBezTo>
                    <a:lnTo>
                      <a:pt x="33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8"/>
              <p:cNvSpPr/>
              <p:nvPr/>
            </p:nvSpPr>
            <p:spPr>
              <a:xfrm>
                <a:off x="1029200" y="2675975"/>
                <a:ext cx="21400" cy="36475"/>
              </a:xfrm>
              <a:custGeom>
                <a:avLst/>
                <a:gdLst/>
                <a:ahLst/>
                <a:cxnLst/>
                <a:rect l="l" t="t" r="r" b="b"/>
                <a:pathLst>
                  <a:path w="856" h="1459" extrusionOk="0">
                    <a:moveTo>
                      <a:pt x="1" y="0"/>
                    </a:moveTo>
                    <a:cubicBezTo>
                      <a:pt x="2" y="298"/>
                      <a:pt x="80" y="577"/>
                      <a:pt x="217" y="819"/>
                    </a:cubicBezTo>
                    <a:lnTo>
                      <a:pt x="217" y="819"/>
                    </a:lnTo>
                    <a:cubicBezTo>
                      <a:pt x="80" y="577"/>
                      <a:pt x="2" y="298"/>
                      <a:pt x="1" y="0"/>
                    </a:cubicBezTo>
                    <a:close/>
                    <a:moveTo>
                      <a:pt x="217" y="819"/>
                    </a:moveTo>
                    <a:cubicBezTo>
                      <a:pt x="292" y="953"/>
                      <a:pt x="385" y="1075"/>
                      <a:pt x="492" y="1183"/>
                    </a:cubicBezTo>
                    <a:cubicBezTo>
                      <a:pt x="600" y="1290"/>
                      <a:pt x="723" y="1383"/>
                      <a:pt x="855" y="1458"/>
                    </a:cubicBezTo>
                    <a:cubicBezTo>
                      <a:pt x="589" y="1307"/>
                      <a:pt x="367" y="1086"/>
                      <a:pt x="217" y="819"/>
                    </a:cubicBezTo>
                    <a:close/>
                  </a:path>
                </a:pathLst>
              </a:custGeom>
              <a:solidFill>
                <a:srgbClr val="7875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8"/>
              <p:cNvSpPr/>
              <p:nvPr/>
            </p:nvSpPr>
            <p:spPr>
              <a:xfrm>
                <a:off x="1050575" y="2712425"/>
                <a:ext cx="21300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852" h="215" extrusionOk="0">
                    <a:moveTo>
                      <a:pt x="824" y="215"/>
                    </a:moveTo>
                    <a:cubicBezTo>
                      <a:pt x="525" y="215"/>
                      <a:pt x="244" y="137"/>
                      <a:pt x="0" y="0"/>
                    </a:cubicBezTo>
                    <a:lnTo>
                      <a:pt x="0" y="0"/>
                    </a:lnTo>
                    <a:cubicBezTo>
                      <a:pt x="244" y="137"/>
                      <a:pt x="525" y="215"/>
                      <a:pt x="824" y="215"/>
                    </a:cubicBezTo>
                    <a:lnTo>
                      <a:pt x="824" y="215"/>
                    </a:lnTo>
                    <a:close/>
                    <a:moveTo>
                      <a:pt x="825" y="215"/>
                    </a:moveTo>
                    <a:lnTo>
                      <a:pt x="833" y="215"/>
                    </a:lnTo>
                    <a:lnTo>
                      <a:pt x="825" y="215"/>
                    </a:lnTo>
                    <a:close/>
                    <a:moveTo>
                      <a:pt x="838" y="215"/>
                    </a:moveTo>
                    <a:lnTo>
                      <a:pt x="842" y="215"/>
                    </a:lnTo>
                    <a:lnTo>
                      <a:pt x="838" y="215"/>
                    </a:lnTo>
                    <a:close/>
                    <a:moveTo>
                      <a:pt x="848" y="215"/>
                    </a:moveTo>
                    <a:lnTo>
                      <a:pt x="852" y="215"/>
                    </a:lnTo>
                    <a:lnTo>
                      <a:pt x="848" y="215"/>
                    </a:lnTo>
                    <a:close/>
                  </a:path>
                </a:pathLst>
              </a:custGeom>
              <a:solidFill>
                <a:srgbClr val="636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8"/>
              <p:cNvSpPr/>
              <p:nvPr/>
            </p:nvSpPr>
            <p:spPr>
              <a:xfrm>
                <a:off x="1029200" y="2508825"/>
                <a:ext cx="81525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3261" h="7247" extrusionOk="0">
                    <a:moveTo>
                      <a:pt x="1" y="1"/>
                    </a:moveTo>
                    <a:lnTo>
                      <a:pt x="1" y="2"/>
                    </a:lnTo>
                    <a:lnTo>
                      <a:pt x="508" y="2"/>
                    </a:lnTo>
                    <a:lnTo>
                      <a:pt x="508" y="1"/>
                    </a:lnTo>
                    <a:close/>
                    <a:moveTo>
                      <a:pt x="3260" y="7243"/>
                    </a:moveTo>
                    <a:lnTo>
                      <a:pt x="3260" y="7243"/>
                    </a:lnTo>
                    <a:cubicBezTo>
                      <a:pt x="3259" y="7245"/>
                      <a:pt x="3259" y="7245"/>
                      <a:pt x="3259" y="7246"/>
                    </a:cubicBezTo>
                    <a:cubicBezTo>
                      <a:pt x="3259" y="7245"/>
                      <a:pt x="3260" y="7245"/>
                      <a:pt x="3260" y="7243"/>
                    </a:cubicBezTo>
                    <a:close/>
                  </a:path>
                </a:pathLst>
              </a:custGeom>
              <a:solidFill>
                <a:srgbClr val="7875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8"/>
              <p:cNvSpPr/>
              <p:nvPr/>
            </p:nvSpPr>
            <p:spPr>
              <a:xfrm>
                <a:off x="1029200" y="2508850"/>
                <a:ext cx="82150" cy="208950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358" extrusionOk="0">
                    <a:moveTo>
                      <a:pt x="1" y="1"/>
                    </a:moveTo>
                    <a:lnTo>
                      <a:pt x="1" y="6681"/>
                    </a:lnTo>
                    <a:cubicBezTo>
                      <a:pt x="1" y="7308"/>
                      <a:pt x="346" y="7855"/>
                      <a:pt x="855" y="8143"/>
                    </a:cubicBezTo>
                    <a:cubicBezTo>
                      <a:pt x="1099" y="8280"/>
                      <a:pt x="1380" y="8358"/>
                      <a:pt x="1679" y="8358"/>
                    </a:cubicBezTo>
                    <a:lnTo>
                      <a:pt x="1707" y="8358"/>
                    </a:lnTo>
                    <a:cubicBezTo>
                      <a:pt x="2110" y="8351"/>
                      <a:pt x="2479" y="8202"/>
                      <a:pt x="2766" y="7958"/>
                    </a:cubicBezTo>
                    <a:cubicBezTo>
                      <a:pt x="2766" y="7958"/>
                      <a:pt x="2766" y="7958"/>
                      <a:pt x="2766" y="7957"/>
                    </a:cubicBezTo>
                    <a:cubicBezTo>
                      <a:pt x="2768" y="7956"/>
                      <a:pt x="2769" y="7955"/>
                      <a:pt x="2772" y="7954"/>
                    </a:cubicBezTo>
                    <a:cubicBezTo>
                      <a:pt x="2773" y="7953"/>
                      <a:pt x="2773" y="7952"/>
                      <a:pt x="2774" y="7952"/>
                    </a:cubicBezTo>
                    <a:cubicBezTo>
                      <a:pt x="2775" y="7951"/>
                      <a:pt x="2776" y="7948"/>
                      <a:pt x="2778" y="7947"/>
                    </a:cubicBezTo>
                    <a:cubicBezTo>
                      <a:pt x="2779" y="7947"/>
                      <a:pt x="2781" y="7945"/>
                      <a:pt x="2782" y="7945"/>
                    </a:cubicBezTo>
                    <a:cubicBezTo>
                      <a:pt x="2783" y="7944"/>
                      <a:pt x="2784" y="7943"/>
                      <a:pt x="2784" y="7942"/>
                    </a:cubicBezTo>
                    <a:cubicBezTo>
                      <a:pt x="2787" y="7941"/>
                      <a:pt x="2789" y="7938"/>
                      <a:pt x="2792" y="7936"/>
                    </a:cubicBezTo>
                    <a:lnTo>
                      <a:pt x="2793" y="7936"/>
                    </a:lnTo>
                    <a:cubicBezTo>
                      <a:pt x="2794" y="7934"/>
                      <a:pt x="2796" y="7932"/>
                      <a:pt x="2798" y="7929"/>
                    </a:cubicBezTo>
                    <a:cubicBezTo>
                      <a:pt x="2798" y="7929"/>
                      <a:pt x="2799" y="7929"/>
                      <a:pt x="2799" y="7928"/>
                    </a:cubicBezTo>
                    <a:cubicBezTo>
                      <a:pt x="2802" y="7927"/>
                      <a:pt x="2804" y="7925"/>
                      <a:pt x="2806" y="7923"/>
                    </a:cubicBezTo>
                    <a:lnTo>
                      <a:pt x="2807" y="7923"/>
                    </a:lnTo>
                    <a:cubicBezTo>
                      <a:pt x="3005" y="7741"/>
                      <a:pt x="3160" y="7514"/>
                      <a:pt x="3255" y="7258"/>
                    </a:cubicBezTo>
                    <a:cubicBezTo>
                      <a:pt x="3255" y="7257"/>
                      <a:pt x="3255" y="7256"/>
                      <a:pt x="3255" y="7256"/>
                    </a:cubicBezTo>
                    <a:cubicBezTo>
                      <a:pt x="3256" y="7254"/>
                      <a:pt x="3257" y="7252"/>
                      <a:pt x="3257" y="7249"/>
                    </a:cubicBezTo>
                    <a:cubicBezTo>
                      <a:pt x="3258" y="7248"/>
                      <a:pt x="3258" y="7247"/>
                      <a:pt x="3259" y="7245"/>
                    </a:cubicBezTo>
                    <a:cubicBezTo>
                      <a:pt x="3259" y="7244"/>
                      <a:pt x="3260" y="7244"/>
                      <a:pt x="3260" y="7242"/>
                    </a:cubicBezTo>
                    <a:cubicBezTo>
                      <a:pt x="3269" y="7216"/>
                      <a:pt x="3278" y="7191"/>
                      <a:pt x="3286" y="7164"/>
                    </a:cubicBezTo>
                    <a:lnTo>
                      <a:pt x="3286" y="7164"/>
                    </a:lnTo>
                    <a:cubicBezTo>
                      <a:pt x="2991" y="7421"/>
                      <a:pt x="2606" y="7577"/>
                      <a:pt x="2185" y="7577"/>
                    </a:cubicBezTo>
                    <a:cubicBezTo>
                      <a:pt x="1722" y="7577"/>
                      <a:pt x="1303" y="7389"/>
                      <a:pt x="999" y="7085"/>
                    </a:cubicBezTo>
                    <a:cubicBezTo>
                      <a:pt x="696" y="6781"/>
                      <a:pt x="508" y="6363"/>
                      <a:pt x="508" y="5899"/>
                    </a:cubicBezTo>
                    <a:lnTo>
                      <a:pt x="508" y="1"/>
                    </a:ln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8"/>
              <p:cNvSpPr/>
              <p:nvPr/>
            </p:nvSpPr>
            <p:spPr>
              <a:xfrm>
                <a:off x="2690775" y="1832600"/>
                <a:ext cx="441800" cy="441825"/>
              </a:xfrm>
              <a:custGeom>
                <a:avLst/>
                <a:gdLst/>
                <a:ahLst/>
                <a:cxnLst/>
                <a:rect l="l" t="t" r="r" b="b"/>
                <a:pathLst>
                  <a:path w="17672" h="17673" extrusionOk="0">
                    <a:moveTo>
                      <a:pt x="1907" y="0"/>
                    </a:moveTo>
                    <a:cubicBezTo>
                      <a:pt x="856" y="0"/>
                      <a:pt x="0" y="856"/>
                      <a:pt x="0" y="1908"/>
                    </a:cubicBezTo>
                    <a:lnTo>
                      <a:pt x="0" y="15766"/>
                    </a:lnTo>
                    <a:cubicBezTo>
                      <a:pt x="0" y="16817"/>
                      <a:pt x="856" y="17672"/>
                      <a:pt x="1907" y="17672"/>
                    </a:cubicBezTo>
                    <a:lnTo>
                      <a:pt x="15765" y="17672"/>
                    </a:lnTo>
                    <a:cubicBezTo>
                      <a:pt x="16817" y="17672"/>
                      <a:pt x="17671" y="16817"/>
                      <a:pt x="17671" y="15766"/>
                    </a:cubicBezTo>
                    <a:lnTo>
                      <a:pt x="17671" y="1908"/>
                    </a:lnTo>
                    <a:cubicBezTo>
                      <a:pt x="17671" y="856"/>
                      <a:pt x="16817" y="0"/>
                      <a:pt x="157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8"/>
              <p:cNvSpPr/>
              <p:nvPr/>
            </p:nvSpPr>
            <p:spPr>
              <a:xfrm>
                <a:off x="2715950" y="1857775"/>
                <a:ext cx="391450" cy="391475"/>
              </a:xfrm>
              <a:custGeom>
                <a:avLst/>
                <a:gdLst/>
                <a:ahLst/>
                <a:cxnLst/>
                <a:rect l="l" t="t" r="r" b="b"/>
                <a:pathLst>
                  <a:path w="15658" h="15659" extrusionOk="0">
                    <a:moveTo>
                      <a:pt x="900" y="0"/>
                    </a:moveTo>
                    <a:cubicBezTo>
                      <a:pt x="403" y="0"/>
                      <a:pt x="0" y="404"/>
                      <a:pt x="0" y="901"/>
                    </a:cubicBezTo>
                    <a:lnTo>
                      <a:pt x="0" y="14759"/>
                    </a:lnTo>
                    <a:cubicBezTo>
                      <a:pt x="0" y="15256"/>
                      <a:pt x="403" y="15658"/>
                      <a:pt x="900" y="15658"/>
                    </a:cubicBezTo>
                    <a:lnTo>
                      <a:pt x="14758" y="15658"/>
                    </a:lnTo>
                    <a:cubicBezTo>
                      <a:pt x="15255" y="15658"/>
                      <a:pt x="15657" y="15256"/>
                      <a:pt x="15657" y="14759"/>
                    </a:cubicBezTo>
                    <a:lnTo>
                      <a:pt x="15657" y="901"/>
                    </a:lnTo>
                    <a:cubicBezTo>
                      <a:pt x="15657" y="404"/>
                      <a:pt x="15255" y="0"/>
                      <a:pt x="147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8"/>
              <p:cNvSpPr/>
              <p:nvPr/>
            </p:nvSpPr>
            <p:spPr>
              <a:xfrm>
                <a:off x="2741125" y="1882950"/>
                <a:ext cx="341100" cy="341125"/>
              </a:xfrm>
              <a:custGeom>
                <a:avLst/>
                <a:gdLst/>
                <a:ahLst/>
                <a:cxnLst/>
                <a:rect l="l" t="t" r="r" b="b"/>
                <a:pathLst>
                  <a:path w="13644" h="13645" extrusionOk="0">
                    <a:moveTo>
                      <a:pt x="487" y="1"/>
                    </a:moveTo>
                    <a:cubicBezTo>
                      <a:pt x="217" y="1"/>
                      <a:pt x="0" y="219"/>
                      <a:pt x="0" y="488"/>
                    </a:cubicBezTo>
                    <a:lnTo>
                      <a:pt x="0" y="13157"/>
                    </a:lnTo>
                    <a:cubicBezTo>
                      <a:pt x="0" y="13426"/>
                      <a:pt x="217" y="13644"/>
                      <a:pt x="487" y="13644"/>
                    </a:cubicBezTo>
                    <a:lnTo>
                      <a:pt x="13157" y="13644"/>
                    </a:lnTo>
                    <a:cubicBezTo>
                      <a:pt x="13425" y="13644"/>
                      <a:pt x="13643" y="13426"/>
                      <a:pt x="13643" y="13157"/>
                    </a:cubicBezTo>
                    <a:lnTo>
                      <a:pt x="13643" y="488"/>
                    </a:lnTo>
                    <a:cubicBezTo>
                      <a:pt x="13643" y="219"/>
                      <a:pt x="13425" y="1"/>
                      <a:pt x="1315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8"/>
              <p:cNvSpPr/>
              <p:nvPr/>
            </p:nvSpPr>
            <p:spPr>
              <a:xfrm>
                <a:off x="2762125" y="1784275"/>
                <a:ext cx="17550" cy="48350"/>
              </a:xfrm>
              <a:custGeom>
                <a:avLst/>
                <a:gdLst/>
                <a:ahLst/>
                <a:cxnLst/>
                <a:rect l="l" t="t" r="r" b="b"/>
                <a:pathLst>
                  <a:path w="702" h="1934" extrusionOk="0">
                    <a:moveTo>
                      <a:pt x="170" y="1"/>
                    </a:moveTo>
                    <a:cubicBezTo>
                      <a:pt x="76" y="1"/>
                      <a:pt x="1" y="76"/>
                      <a:pt x="1" y="170"/>
                    </a:cubicBezTo>
                    <a:lnTo>
                      <a:pt x="1" y="1933"/>
                    </a:lnTo>
                    <a:lnTo>
                      <a:pt x="702" y="1933"/>
                    </a:lnTo>
                    <a:lnTo>
                      <a:pt x="702" y="170"/>
                    </a:lnTo>
                    <a:cubicBezTo>
                      <a:pt x="702" y="76"/>
                      <a:pt x="626" y="1"/>
                      <a:pt x="5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8"/>
              <p:cNvSpPr/>
              <p:nvPr/>
            </p:nvSpPr>
            <p:spPr>
              <a:xfrm>
                <a:off x="2855950" y="1784275"/>
                <a:ext cx="17575" cy="48350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934" extrusionOk="0">
                    <a:moveTo>
                      <a:pt x="170" y="1"/>
                    </a:moveTo>
                    <a:cubicBezTo>
                      <a:pt x="77" y="1"/>
                      <a:pt x="1" y="76"/>
                      <a:pt x="1" y="170"/>
                    </a:cubicBezTo>
                    <a:lnTo>
                      <a:pt x="1" y="1933"/>
                    </a:lnTo>
                    <a:lnTo>
                      <a:pt x="702" y="1933"/>
                    </a:lnTo>
                    <a:lnTo>
                      <a:pt x="702" y="170"/>
                    </a:lnTo>
                    <a:cubicBezTo>
                      <a:pt x="702" y="76"/>
                      <a:pt x="626" y="1"/>
                      <a:pt x="5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8"/>
              <p:cNvSpPr/>
              <p:nvPr/>
            </p:nvSpPr>
            <p:spPr>
              <a:xfrm>
                <a:off x="2949825" y="1784275"/>
                <a:ext cx="17550" cy="48350"/>
              </a:xfrm>
              <a:custGeom>
                <a:avLst/>
                <a:gdLst/>
                <a:ahLst/>
                <a:cxnLst/>
                <a:rect l="l" t="t" r="r" b="b"/>
                <a:pathLst>
                  <a:path w="702" h="1934" extrusionOk="0">
                    <a:moveTo>
                      <a:pt x="169" y="1"/>
                    </a:moveTo>
                    <a:cubicBezTo>
                      <a:pt x="75" y="1"/>
                      <a:pt x="0" y="76"/>
                      <a:pt x="0" y="170"/>
                    </a:cubicBezTo>
                    <a:lnTo>
                      <a:pt x="0" y="1933"/>
                    </a:lnTo>
                    <a:lnTo>
                      <a:pt x="702" y="1933"/>
                    </a:lnTo>
                    <a:lnTo>
                      <a:pt x="702" y="170"/>
                    </a:lnTo>
                    <a:cubicBezTo>
                      <a:pt x="702" y="76"/>
                      <a:pt x="626" y="1"/>
                      <a:pt x="5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8"/>
              <p:cNvSpPr/>
              <p:nvPr/>
            </p:nvSpPr>
            <p:spPr>
              <a:xfrm>
                <a:off x="3043650" y="1784275"/>
                <a:ext cx="17575" cy="48350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934" extrusionOk="0">
                    <a:moveTo>
                      <a:pt x="170" y="1"/>
                    </a:moveTo>
                    <a:cubicBezTo>
                      <a:pt x="78" y="1"/>
                      <a:pt x="1" y="76"/>
                      <a:pt x="1" y="170"/>
                    </a:cubicBezTo>
                    <a:lnTo>
                      <a:pt x="1" y="1933"/>
                    </a:lnTo>
                    <a:lnTo>
                      <a:pt x="703" y="1933"/>
                    </a:lnTo>
                    <a:lnTo>
                      <a:pt x="703" y="170"/>
                    </a:lnTo>
                    <a:cubicBezTo>
                      <a:pt x="703" y="76"/>
                      <a:pt x="627" y="1"/>
                      <a:pt x="5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8"/>
              <p:cNvSpPr/>
              <p:nvPr/>
            </p:nvSpPr>
            <p:spPr>
              <a:xfrm>
                <a:off x="3043650" y="2274400"/>
                <a:ext cx="17575" cy="48350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934" extrusionOk="0">
                    <a:moveTo>
                      <a:pt x="1" y="0"/>
                    </a:moveTo>
                    <a:lnTo>
                      <a:pt x="1" y="1764"/>
                    </a:lnTo>
                    <a:cubicBezTo>
                      <a:pt x="1" y="1858"/>
                      <a:pt x="78" y="1933"/>
                      <a:pt x="170" y="1933"/>
                    </a:cubicBezTo>
                    <a:lnTo>
                      <a:pt x="534" y="1933"/>
                    </a:lnTo>
                    <a:cubicBezTo>
                      <a:pt x="627" y="1933"/>
                      <a:pt x="703" y="1858"/>
                      <a:pt x="703" y="1764"/>
                    </a:cubicBez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8"/>
              <p:cNvSpPr/>
              <p:nvPr/>
            </p:nvSpPr>
            <p:spPr>
              <a:xfrm>
                <a:off x="2949825" y="2274400"/>
                <a:ext cx="17550" cy="48350"/>
              </a:xfrm>
              <a:custGeom>
                <a:avLst/>
                <a:gdLst/>
                <a:ahLst/>
                <a:cxnLst/>
                <a:rect l="l" t="t" r="r" b="b"/>
                <a:pathLst>
                  <a:path w="702" h="1934" extrusionOk="0">
                    <a:moveTo>
                      <a:pt x="0" y="0"/>
                    </a:moveTo>
                    <a:lnTo>
                      <a:pt x="0" y="1764"/>
                    </a:lnTo>
                    <a:cubicBezTo>
                      <a:pt x="0" y="1858"/>
                      <a:pt x="75" y="1933"/>
                      <a:pt x="169" y="1933"/>
                    </a:cubicBezTo>
                    <a:lnTo>
                      <a:pt x="533" y="1933"/>
                    </a:lnTo>
                    <a:cubicBezTo>
                      <a:pt x="626" y="1933"/>
                      <a:pt x="702" y="1858"/>
                      <a:pt x="702" y="1764"/>
                    </a:cubicBezTo>
                    <a:lnTo>
                      <a:pt x="7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8"/>
              <p:cNvSpPr/>
              <p:nvPr/>
            </p:nvSpPr>
            <p:spPr>
              <a:xfrm>
                <a:off x="2855950" y="2274400"/>
                <a:ext cx="17575" cy="48350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934" extrusionOk="0">
                    <a:moveTo>
                      <a:pt x="1" y="0"/>
                    </a:moveTo>
                    <a:lnTo>
                      <a:pt x="1" y="1764"/>
                    </a:lnTo>
                    <a:cubicBezTo>
                      <a:pt x="1" y="1858"/>
                      <a:pt x="77" y="1933"/>
                      <a:pt x="170" y="1933"/>
                    </a:cubicBezTo>
                    <a:lnTo>
                      <a:pt x="534" y="1933"/>
                    </a:lnTo>
                    <a:cubicBezTo>
                      <a:pt x="626" y="1933"/>
                      <a:pt x="702" y="1858"/>
                      <a:pt x="702" y="1764"/>
                    </a:cubicBezTo>
                    <a:lnTo>
                      <a:pt x="7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8"/>
              <p:cNvSpPr/>
              <p:nvPr/>
            </p:nvSpPr>
            <p:spPr>
              <a:xfrm>
                <a:off x="2762125" y="2274400"/>
                <a:ext cx="17550" cy="48350"/>
              </a:xfrm>
              <a:custGeom>
                <a:avLst/>
                <a:gdLst/>
                <a:ahLst/>
                <a:cxnLst/>
                <a:rect l="l" t="t" r="r" b="b"/>
                <a:pathLst>
                  <a:path w="702" h="1934" extrusionOk="0">
                    <a:moveTo>
                      <a:pt x="1" y="0"/>
                    </a:moveTo>
                    <a:lnTo>
                      <a:pt x="1" y="1764"/>
                    </a:lnTo>
                    <a:cubicBezTo>
                      <a:pt x="1" y="1858"/>
                      <a:pt x="76" y="1933"/>
                      <a:pt x="170" y="1933"/>
                    </a:cubicBezTo>
                    <a:lnTo>
                      <a:pt x="534" y="1933"/>
                    </a:lnTo>
                    <a:cubicBezTo>
                      <a:pt x="626" y="1933"/>
                      <a:pt x="702" y="1858"/>
                      <a:pt x="702" y="1764"/>
                    </a:cubicBezTo>
                    <a:lnTo>
                      <a:pt x="7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8"/>
              <p:cNvSpPr/>
              <p:nvPr/>
            </p:nvSpPr>
            <p:spPr>
              <a:xfrm>
                <a:off x="3132550" y="1903950"/>
                <a:ext cx="4837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1935" h="702" extrusionOk="0">
                    <a:moveTo>
                      <a:pt x="0" y="1"/>
                    </a:moveTo>
                    <a:lnTo>
                      <a:pt x="0" y="702"/>
                    </a:lnTo>
                    <a:lnTo>
                      <a:pt x="1766" y="702"/>
                    </a:lnTo>
                    <a:cubicBezTo>
                      <a:pt x="1857" y="702"/>
                      <a:pt x="1934" y="626"/>
                      <a:pt x="1934" y="534"/>
                    </a:cubicBezTo>
                    <a:lnTo>
                      <a:pt x="1934" y="170"/>
                    </a:lnTo>
                    <a:cubicBezTo>
                      <a:pt x="1934" y="77"/>
                      <a:pt x="1857" y="1"/>
                      <a:pt x="17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8"/>
              <p:cNvSpPr/>
              <p:nvPr/>
            </p:nvSpPr>
            <p:spPr>
              <a:xfrm>
                <a:off x="3132550" y="1997825"/>
                <a:ext cx="48375" cy="17525"/>
              </a:xfrm>
              <a:custGeom>
                <a:avLst/>
                <a:gdLst/>
                <a:ahLst/>
                <a:cxnLst/>
                <a:rect l="l" t="t" r="r" b="b"/>
                <a:pathLst>
                  <a:path w="1935" h="701" extrusionOk="0">
                    <a:moveTo>
                      <a:pt x="0" y="0"/>
                    </a:moveTo>
                    <a:lnTo>
                      <a:pt x="0" y="700"/>
                    </a:lnTo>
                    <a:lnTo>
                      <a:pt x="1766" y="700"/>
                    </a:lnTo>
                    <a:cubicBezTo>
                      <a:pt x="1857" y="700"/>
                      <a:pt x="1934" y="626"/>
                      <a:pt x="1934" y="532"/>
                    </a:cubicBezTo>
                    <a:lnTo>
                      <a:pt x="1934" y="168"/>
                    </a:lnTo>
                    <a:cubicBezTo>
                      <a:pt x="1934" y="76"/>
                      <a:pt x="1857" y="0"/>
                      <a:pt x="17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8"/>
              <p:cNvSpPr/>
              <p:nvPr/>
            </p:nvSpPr>
            <p:spPr>
              <a:xfrm>
                <a:off x="3132550" y="2091650"/>
                <a:ext cx="4837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1935" h="702" extrusionOk="0">
                    <a:moveTo>
                      <a:pt x="0" y="1"/>
                    </a:moveTo>
                    <a:lnTo>
                      <a:pt x="0" y="702"/>
                    </a:lnTo>
                    <a:lnTo>
                      <a:pt x="1766" y="702"/>
                    </a:lnTo>
                    <a:cubicBezTo>
                      <a:pt x="1857" y="702"/>
                      <a:pt x="1934" y="626"/>
                      <a:pt x="1934" y="534"/>
                    </a:cubicBezTo>
                    <a:lnTo>
                      <a:pt x="1934" y="170"/>
                    </a:lnTo>
                    <a:cubicBezTo>
                      <a:pt x="1934" y="76"/>
                      <a:pt x="1857" y="1"/>
                      <a:pt x="17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8"/>
              <p:cNvSpPr/>
              <p:nvPr/>
            </p:nvSpPr>
            <p:spPr>
              <a:xfrm>
                <a:off x="3132550" y="2185525"/>
                <a:ext cx="48375" cy="17525"/>
              </a:xfrm>
              <a:custGeom>
                <a:avLst/>
                <a:gdLst/>
                <a:ahLst/>
                <a:cxnLst/>
                <a:rect l="l" t="t" r="r" b="b"/>
                <a:pathLst>
                  <a:path w="1935" h="701" extrusionOk="0">
                    <a:moveTo>
                      <a:pt x="0" y="0"/>
                    </a:moveTo>
                    <a:lnTo>
                      <a:pt x="0" y="700"/>
                    </a:lnTo>
                    <a:lnTo>
                      <a:pt x="1766" y="700"/>
                    </a:lnTo>
                    <a:cubicBezTo>
                      <a:pt x="1857" y="700"/>
                      <a:pt x="1934" y="625"/>
                      <a:pt x="1934" y="532"/>
                    </a:cubicBezTo>
                    <a:lnTo>
                      <a:pt x="1934" y="168"/>
                    </a:lnTo>
                    <a:cubicBezTo>
                      <a:pt x="1934" y="76"/>
                      <a:pt x="1857" y="0"/>
                      <a:pt x="17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8"/>
              <p:cNvSpPr/>
              <p:nvPr/>
            </p:nvSpPr>
            <p:spPr>
              <a:xfrm>
                <a:off x="2642425" y="1903950"/>
                <a:ext cx="4837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1935" h="702" extrusionOk="0">
                    <a:moveTo>
                      <a:pt x="169" y="1"/>
                    </a:moveTo>
                    <a:cubicBezTo>
                      <a:pt x="77" y="1"/>
                      <a:pt x="0" y="77"/>
                      <a:pt x="0" y="170"/>
                    </a:cubicBezTo>
                    <a:lnTo>
                      <a:pt x="0" y="534"/>
                    </a:lnTo>
                    <a:cubicBezTo>
                      <a:pt x="0" y="626"/>
                      <a:pt x="77" y="702"/>
                      <a:pt x="169" y="702"/>
                    </a:cubicBezTo>
                    <a:lnTo>
                      <a:pt x="1934" y="702"/>
                    </a:lnTo>
                    <a:lnTo>
                      <a:pt x="19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8"/>
              <p:cNvSpPr/>
              <p:nvPr/>
            </p:nvSpPr>
            <p:spPr>
              <a:xfrm>
                <a:off x="2642425" y="1997825"/>
                <a:ext cx="48375" cy="17525"/>
              </a:xfrm>
              <a:custGeom>
                <a:avLst/>
                <a:gdLst/>
                <a:ahLst/>
                <a:cxnLst/>
                <a:rect l="l" t="t" r="r" b="b"/>
                <a:pathLst>
                  <a:path w="1935" h="701" extrusionOk="0">
                    <a:moveTo>
                      <a:pt x="169" y="0"/>
                    </a:moveTo>
                    <a:cubicBezTo>
                      <a:pt x="77" y="0"/>
                      <a:pt x="0" y="76"/>
                      <a:pt x="0" y="168"/>
                    </a:cubicBezTo>
                    <a:lnTo>
                      <a:pt x="0" y="532"/>
                    </a:lnTo>
                    <a:cubicBezTo>
                      <a:pt x="0" y="626"/>
                      <a:pt x="77" y="700"/>
                      <a:pt x="169" y="700"/>
                    </a:cubicBezTo>
                    <a:lnTo>
                      <a:pt x="1934" y="700"/>
                    </a:lnTo>
                    <a:lnTo>
                      <a:pt x="19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8"/>
              <p:cNvSpPr/>
              <p:nvPr/>
            </p:nvSpPr>
            <p:spPr>
              <a:xfrm>
                <a:off x="2642425" y="2091650"/>
                <a:ext cx="4837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1935" h="702" extrusionOk="0">
                    <a:moveTo>
                      <a:pt x="169" y="1"/>
                    </a:moveTo>
                    <a:cubicBezTo>
                      <a:pt x="77" y="1"/>
                      <a:pt x="0" y="76"/>
                      <a:pt x="0" y="170"/>
                    </a:cubicBezTo>
                    <a:lnTo>
                      <a:pt x="0" y="534"/>
                    </a:lnTo>
                    <a:cubicBezTo>
                      <a:pt x="0" y="626"/>
                      <a:pt x="77" y="702"/>
                      <a:pt x="169" y="702"/>
                    </a:cubicBezTo>
                    <a:lnTo>
                      <a:pt x="1934" y="702"/>
                    </a:lnTo>
                    <a:lnTo>
                      <a:pt x="19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8"/>
              <p:cNvSpPr/>
              <p:nvPr/>
            </p:nvSpPr>
            <p:spPr>
              <a:xfrm>
                <a:off x="2642425" y="2185525"/>
                <a:ext cx="48375" cy="17525"/>
              </a:xfrm>
              <a:custGeom>
                <a:avLst/>
                <a:gdLst/>
                <a:ahLst/>
                <a:cxnLst/>
                <a:rect l="l" t="t" r="r" b="b"/>
                <a:pathLst>
                  <a:path w="1935" h="701" extrusionOk="0">
                    <a:moveTo>
                      <a:pt x="169" y="0"/>
                    </a:moveTo>
                    <a:cubicBezTo>
                      <a:pt x="77" y="0"/>
                      <a:pt x="0" y="76"/>
                      <a:pt x="0" y="168"/>
                    </a:cubicBezTo>
                    <a:lnTo>
                      <a:pt x="0" y="532"/>
                    </a:lnTo>
                    <a:cubicBezTo>
                      <a:pt x="0" y="625"/>
                      <a:pt x="77" y="700"/>
                      <a:pt x="169" y="700"/>
                    </a:cubicBezTo>
                    <a:lnTo>
                      <a:pt x="1934" y="700"/>
                    </a:lnTo>
                    <a:lnTo>
                      <a:pt x="19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8"/>
              <p:cNvSpPr/>
              <p:nvPr/>
            </p:nvSpPr>
            <p:spPr>
              <a:xfrm>
                <a:off x="3074850" y="1958125"/>
                <a:ext cx="25425" cy="190775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7631" extrusionOk="0">
                    <a:moveTo>
                      <a:pt x="0" y="0"/>
                    </a:moveTo>
                    <a:lnTo>
                      <a:pt x="0" y="7631"/>
                    </a:lnTo>
                    <a:lnTo>
                      <a:pt x="507" y="7242"/>
                    </a:lnTo>
                    <a:cubicBezTo>
                      <a:pt x="828" y="6996"/>
                      <a:pt x="1016" y="6615"/>
                      <a:pt x="1016" y="6211"/>
                    </a:cubicBezTo>
                    <a:lnTo>
                      <a:pt x="1016" y="1421"/>
                    </a:lnTo>
                    <a:cubicBezTo>
                      <a:pt x="1016" y="1016"/>
                      <a:pt x="828" y="635"/>
                      <a:pt x="507" y="38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8"/>
              <p:cNvSpPr/>
              <p:nvPr/>
            </p:nvSpPr>
            <p:spPr>
              <a:xfrm>
                <a:off x="2723075" y="1958125"/>
                <a:ext cx="25425" cy="190775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7631" extrusionOk="0">
                    <a:moveTo>
                      <a:pt x="1016" y="0"/>
                    </a:moveTo>
                    <a:lnTo>
                      <a:pt x="510" y="388"/>
                    </a:lnTo>
                    <a:cubicBezTo>
                      <a:pt x="188" y="635"/>
                      <a:pt x="0" y="1016"/>
                      <a:pt x="0" y="1421"/>
                    </a:cubicBezTo>
                    <a:lnTo>
                      <a:pt x="0" y="6211"/>
                    </a:lnTo>
                    <a:cubicBezTo>
                      <a:pt x="0" y="6615"/>
                      <a:pt x="188" y="6996"/>
                      <a:pt x="510" y="7242"/>
                    </a:cubicBezTo>
                    <a:lnTo>
                      <a:pt x="1016" y="7631"/>
                    </a:lnTo>
                    <a:lnTo>
                      <a:pt x="10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8"/>
              <p:cNvSpPr/>
              <p:nvPr/>
            </p:nvSpPr>
            <p:spPr>
              <a:xfrm>
                <a:off x="2755175" y="1892725"/>
                <a:ext cx="19875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97" extrusionOk="0">
                    <a:moveTo>
                      <a:pt x="126" y="0"/>
                    </a:moveTo>
                    <a:cubicBezTo>
                      <a:pt x="56" y="0"/>
                      <a:pt x="0" y="57"/>
                      <a:pt x="0" y="127"/>
                    </a:cubicBezTo>
                    <a:lnTo>
                      <a:pt x="0" y="670"/>
                    </a:lnTo>
                    <a:cubicBezTo>
                      <a:pt x="0" y="739"/>
                      <a:pt x="56" y="797"/>
                      <a:pt x="126" y="797"/>
                    </a:cubicBezTo>
                    <a:lnTo>
                      <a:pt x="669" y="797"/>
                    </a:lnTo>
                    <a:cubicBezTo>
                      <a:pt x="739" y="797"/>
                      <a:pt x="795" y="739"/>
                      <a:pt x="795" y="670"/>
                    </a:cubicBezTo>
                    <a:lnTo>
                      <a:pt x="795" y="127"/>
                    </a:lnTo>
                    <a:cubicBezTo>
                      <a:pt x="795" y="57"/>
                      <a:pt x="739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8"/>
              <p:cNvSpPr/>
              <p:nvPr/>
            </p:nvSpPr>
            <p:spPr>
              <a:xfrm>
                <a:off x="2797475" y="1892725"/>
                <a:ext cx="19925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97" extrusionOk="0">
                    <a:moveTo>
                      <a:pt x="127" y="0"/>
                    </a:moveTo>
                    <a:cubicBezTo>
                      <a:pt x="58" y="0"/>
                      <a:pt x="1" y="57"/>
                      <a:pt x="1" y="127"/>
                    </a:cubicBezTo>
                    <a:lnTo>
                      <a:pt x="1" y="670"/>
                    </a:lnTo>
                    <a:cubicBezTo>
                      <a:pt x="1" y="739"/>
                      <a:pt x="58" y="797"/>
                      <a:pt x="127" y="797"/>
                    </a:cubicBezTo>
                    <a:lnTo>
                      <a:pt x="671" y="797"/>
                    </a:lnTo>
                    <a:cubicBezTo>
                      <a:pt x="740" y="797"/>
                      <a:pt x="797" y="739"/>
                      <a:pt x="797" y="670"/>
                    </a:cubicBezTo>
                    <a:lnTo>
                      <a:pt x="797" y="127"/>
                    </a:lnTo>
                    <a:cubicBezTo>
                      <a:pt x="797" y="57"/>
                      <a:pt x="740" y="0"/>
                      <a:pt x="6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8"/>
              <p:cNvSpPr/>
              <p:nvPr/>
            </p:nvSpPr>
            <p:spPr>
              <a:xfrm>
                <a:off x="2839800" y="1892725"/>
                <a:ext cx="19925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97" extrusionOk="0">
                    <a:moveTo>
                      <a:pt x="127" y="0"/>
                    </a:moveTo>
                    <a:cubicBezTo>
                      <a:pt x="57" y="0"/>
                      <a:pt x="0" y="57"/>
                      <a:pt x="0" y="127"/>
                    </a:cubicBezTo>
                    <a:lnTo>
                      <a:pt x="0" y="670"/>
                    </a:lnTo>
                    <a:cubicBezTo>
                      <a:pt x="0" y="739"/>
                      <a:pt x="57" y="797"/>
                      <a:pt x="127" y="797"/>
                    </a:cubicBezTo>
                    <a:lnTo>
                      <a:pt x="670" y="797"/>
                    </a:lnTo>
                    <a:cubicBezTo>
                      <a:pt x="740" y="797"/>
                      <a:pt x="796" y="739"/>
                      <a:pt x="796" y="670"/>
                    </a:cubicBezTo>
                    <a:lnTo>
                      <a:pt x="796" y="127"/>
                    </a:lnTo>
                    <a:cubicBezTo>
                      <a:pt x="796" y="57"/>
                      <a:pt x="740" y="0"/>
                      <a:pt x="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8"/>
              <p:cNvSpPr/>
              <p:nvPr/>
            </p:nvSpPr>
            <p:spPr>
              <a:xfrm>
                <a:off x="2882150" y="1892725"/>
                <a:ext cx="19900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796" h="797" extrusionOk="0">
                    <a:moveTo>
                      <a:pt x="126" y="0"/>
                    </a:moveTo>
                    <a:cubicBezTo>
                      <a:pt x="56" y="0"/>
                      <a:pt x="0" y="57"/>
                      <a:pt x="0" y="127"/>
                    </a:cubicBezTo>
                    <a:lnTo>
                      <a:pt x="0" y="670"/>
                    </a:lnTo>
                    <a:cubicBezTo>
                      <a:pt x="0" y="739"/>
                      <a:pt x="56" y="797"/>
                      <a:pt x="126" y="797"/>
                    </a:cubicBezTo>
                    <a:lnTo>
                      <a:pt x="670" y="797"/>
                    </a:lnTo>
                    <a:cubicBezTo>
                      <a:pt x="739" y="797"/>
                      <a:pt x="796" y="739"/>
                      <a:pt x="796" y="670"/>
                    </a:cubicBezTo>
                    <a:lnTo>
                      <a:pt x="796" y="127"/>
                    </a:lnTo>
                    <a:cubicBezTo>
                      <a:pt x="796" y="57"/>
                      <a:pt x="739" y="0"/>
                      <a:pt x="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8"/>
              <p:cNvSpPr/>
              <p:nvPr/>
            </p:nvSpPr>
            <p:spPr>
              <a:xfrm>
                <a:off x="2924450" y="1892725"/>
                <a:ext cx="19950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798" h="797" extrusionOk="0">
                    <a:moveTo>
                      <a:pt x="126" y="0"/>
                    </a:moveTo>
                    <a:cubicBezTo>
                      <a:pt x="57" y="0"/>
                      <a:pt x="1" y="57"/>
                      <a:pt x="1" y="127"/>
                    </a:cubicBezTo>
                    <a:lnTo>
                      <a:pt x="1" y="670"/>
                    </a:lnTo>
                    <a:cubicBezTo>
                      <a:pt x="1" y="739"/>
                      <a:pt x="57" y="797"/>
                      <a:pt x="126" y="797"/>
                    </a:cubicBezTo>
                    <a:lnTo>
                      <a:pt x="671" y="797"/>
                    </a:lnTo>
                    <a:cubicBezTo>
                      <a:pt x="740" y="797"/>
                      <a:pt x="797" y="739"/>
                      <a:pt x="797" y="670"/>
                    </a:cubicBezTo>
                    <a:lnTo>
                      <a:pt x="797" y="127"/>
                    </a:lnTo>
                    <a:cubicBezTo>
                      <a:pt x="797" y="57"/>
                      <a:pt x="740" y="0"/>
                      <a:pt x="6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8"/>
              <p:cNvSpPr/>
              <p:nvPr/>
            </p:nvSpPr>
            <p:spPr>
              <a:xfrm>
                <a:off x="2966800" y="1892725"/>
                <a:ext cx="19900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796" h="797" extrusionOk="0">
                    <a:moveTo>
                      <a:pt x="126" y="0"/>
                    </a:moveTo>
                    <a:cubicBezTo>
                      <a:pt x="56" y="0"/>
                      <a:pt x="0" y="57"/>
                      <a:pt x="0" y="127"/>
                    </a:cubicBezTo>
                    <a:lnTo>
                      <a:pt x="0" y="670"/>
                    </a:lnTo>
                    <a:cubicBezTo>
                      <a:pt x="0" y="739"/>
                      <a:pt x="56" y="797"/>
                      <a:pt x="126" y="797"/>
                    </a:cubicBezTo>
                    <a:lnTo>
                      <a:pt x="669" y="797"/>
                    </a:lnTo>
                    <a:cubicBezTo>
                      <a:pt x="739" y="797"/>
                      <a:pt x="796" y="739"/>
                      <a:pt x="796" y="670"/>
                    </a:cubicBezTo>
                    <a:lnTo>
                      <a:pt x="796" y="127"/>
                    </a:lnTo>
                    <a:cubicBezTo>
                      <a:pt x="796" y="57"/>
                      <a:pt x="739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8"/>
              <p:cNvSpPr/>
              <p:nvPr/>
            </p:nvSpPr>
            <p:spPr>
              <a:xfrm>
                <a:off x="3009100" y="1892725"/>
                <a:ext cx="19925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97" extrusionOk="0">
                    <a:moveTo>
                      <a:pt x="127" y="0"/>
                    </a:moveTo>
                    <a:cubicBezTo>
                      <a:pt x="58" y="0"/>
                      <a:pt x="1" y="57"/>
                      <a:pt x="1" y="127"/>
                    </a:cubicBezTo>
                    <a:lnTo>
                      <a:pt x="1" y="670"/>
                    </a:lnTo>
                    <a:cubicBezTo>
                      <a:pt x="1" y="739"/>
                      <a:pt x="58" y="797"/>
                      <a:pt x="127" y="797"/>
                    </a:cubicBezTo>
                    <a:lnTo>
                      <a:pt x="671" y="797"/>
                    </a:lnTo>
                    <a:cubicBezTo>
                      <a:pt x="740" y="797"/>
                      <a:pt x="796" y="739"/>
                      <a:pt x="796" y="670"/>
                    </a:cubicBezTo>
                    <a:lnTo>
                      <a:pt x="796" y="127"/>
                    </a:lnTo>
                    <a:cubicBezTo>
                      <a:pt x="796" y="57"/>
                      <a:pt x="740" y="0"/>
                      <a:pt x="6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8"/>
              <p:cNvSpPr/>
              <p:nvPr/>
            </p:nvSpPr>
            <p:spPr>
              <a:xfrm>
                <a:off x="3051425" y="1892725"/>
                <a:ext cx="19950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798" h="797" extrusionOk="0">
                    <a:moveTo>
                      <a:pt x="126" y="0"/>
                    </a:moveTo>
                    <a:cubicBezTo>
                      <a:pt x="57" y="0"/>
                      <a:pt x="0" y="57"/>
                      <a:pt x="0" y="127"/>
                    </a:cubicBezTo>
                    <a:lnTo>
                      <a:pt x="0" y="670"/>
                    </a:lnTo>
                    <a:cubicBezTo>
                      <a:pt x="0" y="739"/>
                      <a:pt x="57" y="797"/>
                      <a:pt x="126" y="797"/>
                    </a:cubicBezTo>
                    <a:lnTo>
                      <a:pt x="670" y="797"/>
                    </a:lnTo>
                    <a:cubicBezTo>
                      <a:pt x="739" y="797"/>
                      <a:pt x="797" y="739"/>
                      <a:pt x="797" y="670"/>
                    </a:cubicBezTo>
                    <a:lnTo>
                      <a:pt x="797" y="127"/>
                    </a:lnTo>
                    <a:cubicBezTo>
                      <a:pt x="797" y="57"/>
                      <a:pt x="739" y="0"/>
                      <a:pt x="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8"/>
              <p:cNvSpPr/>
              <p:nvPr/>
            </p:nvSpPr>
            <p:spPr>
              <a:xfrm>
                <a:off x="2755175" y="1930450"/>
                <a:ext cx="19875" cy="19900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96" extrusionOk="0">
                    <a:moveTo>
                      <a:pt x="126" y="0"/>
                    </a:moveTo>
                    <a:cubicBezTo>
                      <a:pt x="56" y="0"/>
                      <a:pt x="0" y="57"/>
                      <a:pt x="0" y="126"/>
                    </a:cubicBezTo>
                    <a:lnTo>
                      <a:pt x="0" y="669"/>
                    </a:lnTo>
                    <a:cubicBezTo>
                      <a:pt x="0" y="739"/>
                      <a:pt x="56" y="796"/>
                      <a:pt x="126" y="796"/>
                    </a:cubicBezTo>
                    <a:lnTo>
                      <a:pt x="669" y="796"/>
                    </a:lnTo>
                    <a:cubicBezTo>
                      <a:pt x="739" y="796"/>
                      <a:pt x="795" y="739"/>
                      <a:pt x="795" y="669"/>
                    </a:cubicBezTo>
                    <a:lnTo>
                      <a:pt x="795" y="126"/>
                    </a:lnTo>
                    <a:cubicBezTo>
                      <a:pt x="795" y="57"/>
                      <a:pt x="739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8"/>
              <p:cNvSpPr/>
              <p:nvPr/>
            </p:nvSpPr>
            <p:spPr>
              <a:xfrm>
                <a:off x="2797475" y="1930450"/>
                <a:ext cx="19925" cy="1990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96" extrusionOk="0">
                    <a:moveTo>
                      <a:pt x="127" y="0"/>
                    </a:moveTo>
                    <a:cubicBezTo>
                      <a:pt x="58" y="0"/>
                      <a:pt x="1" y="57"/>
                      <a:pt x="1" y="126"/>
                    </a:cubicBezTo>
                    <a:lnTo>
                      <a:pt x="1" y="669"/>
                    </a:lnTo>
                    <a:cubicBezTo>
                      <a:pt x="1" y="739"/>
                      <a:pt x="58" y="796"/>
                      <a:pt x="127" y="796"/>
                    </a:cubicBezTo>
                    <a:lnTo>
                      <a:pt x="671" y="796"/>
                    </a:lnTo>
                    <a:cubicBezTo>
                      <a:pt x="740" y="796"/>
                      <a:pt x="797" y="739"/>
                      <a:pt x="797" y="669"/>
                    </a:cubicBezTo>
                    <a:lnTo>
                      <a:pt x="797" y="126"/>
                    </a:lnTo>
                    <a:cubicBezTo>
                      <a:pt x="797" y="57"/>
                      <a:pt x="740" y="0"/>
                      <a:pt x="6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8"/>
              <p:cNvSpPr/>
              <p:nvPr/>
            </p:nvSpPr>
            <p:spPr>
              <a:xfrm>
                <a:off x="2839800" y="1930450"/>
                <a:ext cx="19925" cy="1990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96" extrusionOk="0">
                    <a:moveTo>
                      <a:pt x="127" y="0"/>
                    </a:moveTo>
                    <a:cubicBezTo>
                      <a:pt x="57" y="0"/>
                      <a:pt x="0" y="57"/>
                      <a:pt x="0" y="126"/>
                    </a:cubicBezTo>
                    <a:lnTo>
                      <a:pt x="0" y="669"/>
                    </a:lnTo>
                    <a:cubicBezTo>
                      <a:pt x="0" y="739"/>
                      <a:pt x="57" y="796"/>
                      <a:pt x="127" y="796"/>
                    </a:cubicBezTo>
                    <a:lnTo>
                      <a:pt x="670" y="796"/>
                    </a:lnTo>
                    <a:cubicBezTo>
                      <a:pt x="740" y="796"/>
                      <a:pt x="796" y="739"/>
                      <a:pt x="796" y="669"/>
                    </a:cubicBezTo>
                    <a:lnTo>
                      <a:pt x="796" y="126"/>
                    </a:lnTo>
                    <a:cubicBezTo>
                      <a:pt x="796" y="57"/>
                      <a:pt x="740" y="0"/>
                      <a:pt x="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8"/>
              <p:cNvSpPr/>
              <p:nvPr/>
            </p:nvSpPr>
            <p:spPr>
              <a:xfrm>
                <a:off x="2882150" y="1930450"/>
                <a:ext cx="19900" cy="19900"/>
              </a:xfrm>
              <a:custGeom>
                <a:avLst/>
                <a:gdLst/>
                <a:ahLst/>
                <a:cxnLst/>
                <a:rect l="l" t="t" r="r" b="b"/>
                <a:pathLst>
                  <a:path w="796" h="796" extrusionOk="0">
                    <a:moveTo>
                      <a:pt x="126" y="0"/>
                    </a:moveTo>
                    <a:cubicBezTo>
                      <a:pt x="56" y="0"/>
                      <a:pt x="0" y="57"/>
                      <a:pt x="0" y="126"/>
                    </a:cubicBezTo>
                    <a:lnTo>
                      <a:pt x="0" y="669"/>
                    </a:lnTo>
                    <a:cubicBezTo>
                      <a:pt x="0" y="739"/>
                      <a:pt x="56" y="796"/>
                      <a:pt x="126" y="796"/>
                    </a:cubicBezTo>
                    <a:lnTo>
                      <a:pt x="670" y="796"/>
                    </a:lnTo>
                    <a:cubicBezTo>
                      <a:pt x="739" y="796"/>
                      <a:pt x="796" y="739"/>
                      <a:pt x="796" y="669"/>
                    </a:cubicBezTo>
                    <a:lnTo>
                      <a:pt x="796" y="126"/>
                    </a:lnTo>
                    <a:cubicBezTo>
                      <a:pt x="796" y="57"/>
                      <a:pt x="739" y="0"/>
                      <a:pt x="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8"/>
              <p:cNvSpPr/>
              <p:nvPr/>
            </p:nvSpPr>
            <p:spPr>
              <a:xfrm>
                <a:off x="2924450" y="1930450"/>
                <a:ext cx="19950" cy="1990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796" extrusionOk="0">
                    <a:moveTo>
                      <a:pt x="126" y="0"/>
                    </a:moveTo>
                    <a:cubicBezTo>
                      <a:pt x="57" y="0"/>
                      <a:pt x="1" y="57"/>
                      <a:pt x="1" y="126"/>
                    </a:cubicBezTo>
                    <a:lnTo>
                      <a:pt x="1" y="669"/>
                    </a:lnTo>
                    <a:cubicBezTo>
                      <a:pt x="1" y="739"/>
                      <a:pt x="57" y="796"/>
                      <a:pt x="126" y="796"/>
                    </a:cubicBezTo>
                    <a:lnTo>
                      <a:pt x="671" y="796"/>
                    </a:lnTo>
                    <a:cubicBezTo>
                      <a:pt x="740" y="796"/>
                      <a:pt x="797" y="739"/>
                      <a:pt x="797" y="669"/>
                    </a:cubicBezTo>
                    <a:lnTo>
                      <a:pt x="797" y="126"/>
                    </a:lnTo>
                    <a:cubicBezTo>
                      <a:pt x="797" y="57"/>
                      <a:pt x="740" y="0"/>
                      <a:pt x="6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8"/>
              <p:cNvSpPr/>
              <p:nvPr/>
            </p:nvSpPr>
            <p:spPr>
              <a:xfrm>
                <a:off x="2966800" y="1930450"/>
                <a:ext cx="19900" cy="19900"/>
              </a:xfrm>
              <a:custGeom>
                <a:avLst/>
                <a:gdLst/>
                <a:ahLst/>
                <a:cxnLst/>
                <a:rect l="l" t="t" r="r" b="b"/>
                <a:pathLst>
                  <a:path w="796" h="796" extrusionOk="0">
                    <a:moveTo>
                      <a:pt x="126" y="0"/>
                    </a:moveTo>
                    <a:cubicBezTo>
                      <a:pt x="56" y="0"/>
                      <a:pt x="0" y="57"/>
                      <a:pt x="0" y="126"/>
                    </a:cubicBezTo>
                    <a:lnTo>
                      <a:pt x="0" y="669"/>
                    </a:lnTo>
                    <a:cubicBezTo>
                      <a:pt x="0" y="739"/>
                      <a:pt x="56" y="796"/>
                      <a:pt x="126" y="796"/>
                    </a:cubicBezTo>
                    <a:lnTo>
                      <a:pt x="669" y="796"/>
                    </a:lnTo>
                    <a:cubicBezTo>
                      <a:pt x="739" y="796"/>
                      <a:pt x="796" y="739"/>
                      <a:pt x="796" y="669"/>
                    </a:cubicBezTo>
                    <a:lnTo>
                      <a:pt x="796" y="126"/>
                    </a:lnTo>
                    <a:cubicBezTo>
                      <a:pt x="796" y="57"/>
                      <a:pt x="739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8"/>
              <p:cNvSpPr/>
              <p:nvPr/>
            </p:nvSpPr>
            <p:spPr>
              <a:xfrm>
                <a:off x="3009100" y="1930450"/>
                <a:ext cx="19925" cy="1990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96" extrusionOk="0">
                    <a:moveTo>
                      <a:pt x="127" y="0"/>
                    </a:moveTo>
                    <a:cubicBezTo>
                      <a:pt x="58" y="0"/>
                      <a:pt x="1" y="57"/>
                      <a:pt x="1" y="126"/>
                    </a:cubicBezTo>
                    <a:lnTo>
                      <a:pt x="1" y="669"/>
                    </a:lnTo>
                    <a:cubicBezTo>
                      <a:pt x="1" y="739"/>
                      <a:pt x="58" y="796"/>
                      <a:pt x="127" y="796"/>
                    </a:cubicBezTo>
                    <a:lnTo>
                      <a:pt x="671" y="796"/>
                    </a:lnTo>
                    <a:cubicBezTo>
                      <a:pt x="740" y="796"/>
                      <a:pt x="796" y="739"/>
                      <a:pt x="796" y="669"/>
                    </a:cubicBezTo>
                    <a:lnTo>
                      <a:pt x="796" y="126"/>
                    </a:lnTo>
                    <a:cubicBezTo>
                      <a:pt x="796" y="57"/>
                      <a:pt x="740" y="0"/>
                      <a:pt x="6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8"/>
              <p:cNvSpPr/>
              <p:nvPr/>
            </p:nvSpPr>
            <p:spPr>
              <a:xfrm>
                <a:off x="3051425" y="1930450"/>
                <a:ext cx="19950" cy="1990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796" extrusionOk="0">
                    <a:moveTo>
                      <a:pt x="126" y="0"/>
                    </a:moveTo>
                    <a:cubicBezTo>
                      <a:pt x="57" y="0"/>
                      <a:pt x="0" y="57"/>
                      <a:pt x="0" y="126"/>
                    </a:cubicBezTo>
                    <a:lnTo>
                      <a:pt x="0" y="669"/>
                    </a:lnTo>
                    <a:cubicBezTo>
                      <a:pt x="0" y="739"/>
                      <a:pt x="57" y="796"/>
                      <a:pt x="126" y="796"/>
                    </a:cubicBezTo>
                    <a:lnTo>
                      <a:pt x="670" y="796"/>
                    </a:lnTo>
                    <a:cubicBezTo>
                      <a:pt x="739" y="796"/>
                      <a:pt x="797" y="739"/>
                      <a:pt x="797" y="669"/>
                    </a:cubicBezTo>
                    <a:lnTo>
                      <a:pt x="797" y="126"/>
                    </a:lnTo>
                    <a:cubicBezTo>
                      <a:pt x="797" y="57"/>
                      <a:pt x="739" y="0"/>
                      <a:pt x="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8"/>
              <p:cNvSpPr/>
              <p:nvPr/>
            </p:nvSpPr>
            <p:spPr>
              <a:xfrm>
                <a:off x="2755175" y="1968125"/>
                <a:ext cx="19875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97" extrusionOk="0">
                    <a:moveTo>
                      <a:pt x="126" y="1"/>
                    </a:moveTo>
                    <a:cubicBezTo>
                      <a:pt x="56" y="1"/>
                      <a:pt x="0" y="56"/>
                      <a:pt x="0" y="127"/>
                    </a:cubicBezTo>
                    <a:lnTo>
                      <a:pt x="0" y="671"/>
                    </a:lnTo>
                    <a:cubicBezTo>
                      <a:pt x="0" y="741"/>
                      <a:pt x="56" y="796"/>
                      <a:pt x="126" y="796"/>
                    </a:cubicBezTo>
                    <a:lnTo>
                      <a:pt x="669" y="796"/>
                    </a:lnTo>
                    <a:cubicBezTo>
                      <a:pt x="739" y="796"/>
                      <a:pt x="795" y="741"/>
                      <a:pt x="795" y="671"/>
                    </a:cubicBezTo>
                    <a:lnTo>
                      <a:pt x="795" y="127"/>
                    </a:lnTo>
                    <a:cubicBezTo>
                      <a:pt x="795" y="56"/>
                      <a:pt x="739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8"/>
              <p:cNvSpPr/>
              <p:nvPr/>
            </p:nvSpPr>
            <p:spPr>
              <a:xfrm>
                <a:off x="2797475" y="1968125"/>
                <a:ext cx="19925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97" extrusionOk="0">
                    <a:moveTo>
                      <a:pt x="127" y="1"/>
                    </a:moveTo>
                    <a:cubicBezTo>
                      <a:pt x="58" y="1"/>
                      <a:pt x="1" y="56"/>
                      <a:pt x="1" y="127"/>
                    </a:cubicBezTo>
                    <a:lnTo>
                      <a:pt x="1" y="671"/>
                    </a:lnTo>
                    <a:cubicBezTo>
                      <a:pt x="1" y="741"/>
                      <a:pt x="58" y="796"/>
                      <a:pt x="127" y="796"/>
                    </a:cubicBezTo>
                    <a:lnTo>
                      <a:pt x="671" y="796"/>
                    </a:lnTo>
                    <a:cubicBezTo>
                      <a:pt x="740" y="796"/>
                      <a:pt x="797" y="741"/>
                      <a:pt x="797" y="671"/>
                    </a:cubicBezTo>
                    <a:lnTo>
                      <a:pt x="797" y="127"/>
                    </a:lnTo>
                    <a:cubicBezTo>
                      <a:pt x="797" y="56"/>
                      <a:pt x="740" y="1"/>
                      <a:pt x="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8"/>
              <p:cNvSpPr/>
              <p:nvPr/>
            </p:nvSpPr>
            <p:spPr>
              <a:xfrm>
                <a:off x="2839800" y="1968125"/>
                <a:ext cx="19925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97" extrusionOk="0">
                    <a:moveTo>
                      <a:pt x="127" y="1"/>
                    </a:moveTo>
                    <a:cubicBezTo>
                      <a:pt x="57" y="1"/>
                      <a:pt x="0" y="56"/>
                      <a:pt x="0" y="127"/>
                    </a:cubicBezTo>
                    <a:lnTo>
                      <a:pt x="0" y="671"/>
                    </a:lnTo>
                    <a:cubicBezTo>
                      <a:pt x="0" y="741"/>
                      <a:pt x="57" y="796"/>
                      <a:pt x="127" y="796"/>
                    </a:cubicBezTo>
                    <a:lnTo>
                      <a:pt x="670" y="796"/>
                    </a:lnTo>
                    <a:cubicBezTo>
                      <a:pt x="740" y="796"/>
                      <a:pt x="796" y="741"/>
                      <a:pt x="796" y="671"/>
                    </a:cubicBezTo>
                    <a:lnTo>
                      <a:pt x="796" y="127"/>
                    </a:lnTo>
                    <a:cubicBezTo>
                      <a:pt x="796" y="56"/>
                      <a:pt x="740" y="1"/>
                      <a:pt x="6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8"/>
              <p:cNvSpPr/>
              <p:nvPr/>
            </p:nvSpPr>
            <p:spPr>
              <a:xfrm>
                <a:off x="2882150" y="1968125"/>
                <a:ext cx="19900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796" h="797" extrusionOk="0">
                    <a:moveTo>
                      <a:pt x="126" y="1"/>
                    </a:moveTo>
                    <a:cubicBezTo>
                      <a:pt x="56" y="1"/>
                      <a:pt x="0" y="56"/>
                      <a:pt x="0" y="127"/>
                    </a:cubicBezTo>
                    <a:lnTo>
                      <a:pt x="0" y="671"/>
                    </a:lnTo>
                    <a:cubicBezTo>
                      <a:pt x="0" y="741"/>
                      <a:pt x="56" y="796"/>
                      <a:pt x="126" y="796"/>
                    </a:cubicBezTo>
                    <a:lnTo>
                      <a:pt x="670" y="796"/>
                    </a:lnTo>
                    <a:cubicBezTo>
                      <a:pt x="739" y="796"/>
                      <a:pt x="796" y="741"/>
                      <a:pt x="796" y="671"/>
                    </a:cubicBezTo>
                    <a:lnTo>
                      <a:pt x="796" y="127"/>
                    </a:lnTo>
                    <a:cubicBezTo>
                      <a:pt x="796" y="56"/>
                      <a:pt x="739" y="1"/>
                      <a:pt x="6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8"/>
              <p:cNvSpPr/>
              <p:nvPr/>
            </p:nvSpPr>
            <p:spPr>
              <a:xfrm>
                <a:off x="2924450" y="1968125"/>
                <a:ext cx="19950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798" h="797" extrusionOk="0">
                    <a:moveTo>
                      <a:pt x="126" y="1"/>
                    </a:moveTo>
                    <a:cubicBezTo>
                      <a:pt x="57" y="1"/>
                      <a:pt x="1" y="56"/>
                      <a:pt x="1" y="127"/>
                    </a:cubicBezTo>
                    <a:lnTo>
                      <a:pt x="1" y="671"/>
                    </a:lnTo>
                    <a:cubicBezTo>
                      <a:pt x="1" y="741"/>
                      <a:pt x="57" y="796"/>
                      <a:pt x="126" y="796"/>
                    </a:cubicBezTo>
                    <a:lnTo>
                      <a:pt x="671" y="796"/>
                    </a:lnTo>
                    <a:cubicBezTo>
                      <a:pt x="740" y="796"/>
                      <a:pt x="797" y="741"/>
                      <a:pt x="797" y="671"/>
                    </a:cubicBezTo>
                    <a:lnTo>
                      <a:pt x="797" y="127"/>
                    </a:lnTo>
                    <a:cubicBezTo>
                      <a:pt x="797" y="56"/>
                      <a:pt x="740" y="1"/>
                      <a:pt x="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8"/>
              <p:cNvSpPr/>
              <p:nvPr/>
            </p:nvSpPr>
            <p:spPr>
              <a:xfrm>
                <a:off x="2966800" y="1968125"/>
                <a:ext cx="19900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796" h="797" extrusionOk="0">
                    <a:moveTo>
                      <a:pt x="126" y="1"/>
                    </a:moveTo>
                    <a:cubicBezTo>
                      <a:pt x="56" y="1"/>
                      <a:pt x="0" y="56"/>
                      <a:pt x="0" y="127"/>
                    </a:cubicBezTo>
                    <a:lnTo>
                      <a:pt x="0" y="671"/>
                    </a:lnTo>
                    <a:cubicBezTo>
                      <a:pt x="0" y="741"/>
                      <a:pt x="56" y="796"/>
                      <a:pt x="126" y="796"/>
                    </a:cubicBezTo>
                    <a:lnTo>
                      <a:pt x="669" y="796"/>
                    </a:lnTo>
                    <a:cubicBezTo>
                      <a:pt x="739" y="796"/>
                      <a:pt x="796" y="741"/>
                      <a:pt x="796" y="671"/>
                    </a:cubicBezTo>
                    <a:lnTo>
                      <a:pt x="796" y="127"/>
                    </a:lnTo>
                    <a:cubicBezTo>
                      <a:pt x="796" y="56"/>
                      <a:pt x="739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8"/>
              <p:cNvSpPr/>
              <p:nvPr/>
            </p:nvSpPr>
            <p:spPr>
              <a:xfrm>
                <a:off x="3009100" y="1968125"/>
                <a:ext cx="19925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97" extrusionOk="0">
                    <a:moveTo>
                      <a:pt x="127" y="1"/>
                    </a:moveTo>
                    <a:cubicBezTo>
                      <a:pt x="58" y="1"/>
                      <a:pt x="1" y="56"/>
                      <a:pt x="1" y="127"/>
                    </a:cubicBezTo>
                    <a:lnTo>
                      <a:pt x="1" y="671"/>
                    </a:lnTo>
                    <a:cubicBezTo>
                      <a:pt x="1" y="741"/>
                      <a:pt x="58" y="796"/>
                      <a:pt x="127" y="796"/>
                    </a:cubicBezTo>
                    <a:lnTo>
                      <a:pt x="671" y="796"/>
                    </a:lnTo>
                    <a:cubicBezTo>
                      <a:pt x="740" y="796"/>
                      <a:pt x="796" y="741"/>
                      <a:pt x="796" y="671"/>
                    </a:cubicBezTo>
                    <a:lnTo>
                      <a:pt x="796" y="127"/>
                    </a:lnTo>
                    <a:cubicBezTo>
                      <a:pt x="796" y="56"/>
                      <a:pt x="740" y="1"/>
                      <a:pt x="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8"/>
              <p:cNvSpPr/>
              <p:nvPr/>
            </p:nvSpPr>
            <p:spPr>
              <a:xfrm>
                <a:off x="3051425" y="1968125"/>
                <a:ext cx="19950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798" h="797" extrusionOk="0">
                    <a:moveTo>
                      <a:pt x="126" y="1"/>
                    </a:moveTo>
                    <a:cubicBezTo>
                      <a:pt x="57" y="1"/>
                      <a:pt x="0" y="56"/>
                      <a:pt x="0" y="127"/>
                    </a:cubicBezTo>
                    <a:lnTo>
                      <a:pt x="0" y="671"/>
                    </a:lnTo>
                    <a:cubicBezTo>
                      <a:pt x="0" y="741"/>
                      <a:pt x="57" y="796"/>
                      <a:pt x="126" y="796"/>
                    </a:cubicBezTo>
                    <a:lnTo>
                      <a:pt x="670" y="796"/>
                    </a:lnTo>
                    <a:cubicBezTo>
                      <a:pt x="739" y="796"/>
                      <a:pt x="797" y="741"/>
                      <a:pt x="797" y="671"/>
                    </a:cubicBezTo>
                    <a:lnTo>
                      <a:pt x="797" y="127"/>
                    </a:lnTo>
                    <a:cubicBezTo>
                      <a:pt x="797" y="56"/>
                      <a:pt x="739" y="1"/>
                      <a:pt x="6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8"/>
              <p:cNvSpPr/>
              <p:nvPr/>
            </p:nvSpPr>
            <p:spPr>
              <a:xfrm>
                <a:off x="2755175" y="2005825"/>
                <a:ext cx="198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98" extrusionOk="0">
                    <a:moveTo>
                      <a:pt x="126" y="1"/>
                    </a:moveTo>
                    <a:cubicBezTo>
                      <a:pt x="56" y="1"/>
                      <a:pt x="0" y="57"/>
                      <a:pt x="0" y="128"/>
                    </a:cubicBezTo>
                    <a:lnTo>
                      <a:pt x="0" y="671"/>
                    </a:lnTo>
                    <a:cubicBezTo>
                      <a:pt x="0" y="741"/>
                      <a:pt x="56" y="797"/>
                      <a:pt x="126" y="797"/>
                    </a:cubicBezTo>
                    <a:lnTo>
                      <a:pt x="669" y="797"/>
                    </a:lnTo>
                    <a:cubicBezTo>
                      <a:pt x="739" y="797"/>
                      <a:pt x="795" y="741"/>
                      <a:pt x="795" y="671"/>
                    </a:cubicBezTo>
                    <a:lnTo>
                      <a:pt x="795" y="128"/>
                    </a:lnTo>
                    <a:cubicBezTo>
                      <a:pt x="795" y="57"/>
                      <a:pt x="739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8"/>
              <p:cNvSpPr/>
              <p:nvPr/>
            </p:nvSpPr>
            <p:spPr>
              <a:xfrm>
                <a:off x="2797475" y="2005825"/>
                <a:ext cx="1992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98" extrusionOk="0">
                    <a:moveTo>
                      <a:pt x="127" y="1"/>
                    </a:moveTo>
                    <a:cubicBezTo>
                      <a:pt x="58" y="1"/>
                      <a:pt x="1" y="57"/>
                      <a:pt x="1" y="128"/>
                    </a:cubicBezTo>
                    <a:lnTo>
                      <a:pt x="1" y="671"/>
                    </a:lnTo>
                    <a:cubicBezTo>
                      <a:pt x="1" y="741"/>
                      <a:pt x="58" y="797"/>
                      <a:pt x="127" y="797"/>
                    </a:cubicBezTo>
                    <a:lnTo>
                      <a:pt x="671" y="797"/>
                    </a:lnTo>
                    <a:cubicBezTo>
                      <a:pt x="740" y="797"/>
                      <a:pt x="797" y="741"/>
                      <a:pt x="797" y="671"/>
                    </a:cubicBezTo>
                    <a:lnTo>
                      <a:pt x="797" y="128"/>
                    </a:lnTo>
                    <a:cubicBezTo>
                      <a:pt x="797" y="57"/>
                      <a:pt x="740" y="1"/>
                      <a:pt x="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8"/>
              <p:cNvSpPr/>
              <p:nvPr/>
            </p:nvSpPr>
            <p:spPr>
              <a:xfrm>
                <a:off x="3009100" y="2005825"/>
                <a:ext cx="1992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98" extrusionOk="0">
                    <a:moveTo>
                      <a:pt x="127" y="1"/>
                    </a:moveTo>
                    <a:cubicBezTo>
                      <a:pt x="58" y="1"/>
                      <a:pt x="1" y="57"/>
                      <a:pt x="1" y="128"/>
                    </a:cubicBezTo>
                    <a:lnTo>
                      <a:pt x="1" y="671"/>
                    </a:lnTo>
                    <a:cubicBezTo>
                      <a:pt x="1" y="741"/>
                      <a:pt x="58" y="797"/>
                      <a:pt x="127" y="797"/>
                    </a:cubicBezTo>
                    <a:lnTo>
                      <a:pt x="671" y="797"/>
                    </a:lnTo>
                    <a:cubicBezTo>
                      <a:pt x="740" y="797"/>
                      <a:pt x="796" y="741"/>
                      <a:pt x="796" y="671"/>
                    </a:cubicBezTo>
                    <a:lnTo>
                      <a:pt x="796" y="128"/>
                    </a:lnTo>
                    <a:cubicBezTo>
                      <a:pt x="796" y="57"/>
                      <a:pt x="740" y="1"/>
                      <a:pt x="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8"/>
              <p:cNvSpPr/>
              <p:nvPr/>
            </p:nvSpPr>
            <p:spPr>
              <a:xfrm>
                <a:off x="3051425" y="2005825"/>
                <a:ext cx="19950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798" extrusionOk="0">
                    <a:moveTo>
                      <a:pt x="126" y="1"/>
                    </a:moveTo>
                    <a:cubicBezTo>
                      <a:pt x="57" y="1"/>
                      <a:pt x="0" y="57"/>
                      <a:pt x="0" y="128"/>
                    </a:cubicBezTo>
                    <a:lnTo>
                      <a:pt x="0" y="671"/>
                    </a:lnTo>
                    <a:cubicBezTo>
                      <a:pt x="0" y="741"/>
                      <a:pt x="57" y="797"/>
                      <a:pt x="126" y="797"/>
                    </a:cubicBezTo>
                    <a:lnTo>
                      <a:pt x="670" y="797"/>
                    </a:lnTo>
                    <a:cubicBezTo>
                      <a:pt x="739" y="797"/>
                      <a:pt x="797" y="741"/>
                      <a:pt x="797" y="671"/>
                    </a:cubicBezTo>
                    <a:lnTo>
                      <a:pt x="797" y="128"/>
                    </a:lnTo>
                    <a:cubicBezTo>
                      <a:pt x="797" y="57"/>
                      <a:pt x="739" y="1"/>
                      <a:pt x="6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8"/>
              <p:cNvSpPr/>
              <p:nvPr/>
            </p:nvSpPr>
            <p:spPr>
              <a:xfrm>
                <a:off x="2755175" y="2043550"/>
                <a:ext cx="198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98" extrusionOk="0">
                    <a:moveTo>
                      <a:pt x="126" y="1"/>
                    </a:moveTo>
                    <a:cubicBezTo>
                      <a:pt x="56" y="1"/>
                      <a:pt x="0" y="57"/>
                      <a:pt x="0" y="126"/>
                    </a:cubicBezTo>
                    <a:lnTo>
                      <a:pt x="0" y="670"/>
                    </a:lnTo>
                    <a:cubicBezTo>
                      <a:pt x="0" y="739"/>
                      <a:pt x="56" y="797"/>
                      <a:pt x="126" y="797"/>
                    </a:cubicBezTo>
                    <a:lnTo>
                      <a:pt x="669" y="797"/>
                    </a:lnTo>
                    <a:cubicBezTo>
                      <a:pt x="739" y="797"/>
                      <a:pt x="795" y="739"/>
                      <a:pt x="795" y="670"/>
                    </a:cubicBezTo>
                    <a:lnTo>
                      <a:pt x="795" y="126"/>
                    </a:lnTo>
                    <a:cubicBezTo>
                      <a:pt x="795" y="57"/>
                      <a:pt x="739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8"/>
              <p:cNvSpPr/>
              <p:nvPr/>
            </p:nvSpPr>
            <p:spPr>
              <a:xfrm>
                <a:off x="2797475" y="2043550"/>
                <a:ext cx="1992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98" extrusionOk="0">
                    <a:moveTo>
                      <a:pt x="127" y="1"/>
                    </a:moveTo>
                    <a:cubicBezTo>
                      <a:pt x="58" y="1"/>
                      <a:pt x="1" y="57"/>
                      <a:pt x="1" y="126"/>
                    </a:cubicBezTo>
                    <a:lnTo>
                      <a:pt x="1" y="670"/>
                    </a:lnTo>
                    <a:cubicBezTo>
                      <a:pt x="1" y="739"/>
                      <a:pt x="58" y="797"/>
                      <a:pt x="127" y="797"/>
                    </a:cubicBezTo>
                    <a:lnTo>
                      <a:pt x="671" y="797"/>
                    </a:lnTo>
                    <a:cubicBezTo>
                      <a:pt x="740" y="797"/>
                      <a:pt x="797" y="739"/>
                      <a:pt x="797" y="670"/>
                    </a:cubicBezTo>
                    <a:lnTo>
                      <a:pt x="797" y="126"/>
                    </a:lnTo>
                    <a:cubicBezTo>
                      <a:pt x="797" y="57"/>
                      <a:pt x="740" y="1"/>
                      <a:pt x="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8"/>
              <p:cNvSpPr/>
              <p:nvPr/>
            </p:nvSpPr>
            <p:spPr>
              <a:xfrm>
                <a:off x="3009100" y="2043550"/>
                <a:ext cx="1992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98" extrusionOk="0">
                    <a:moveTo>
                      <a:pt x="127" y="1"/>
                    </a:moveTo>
                    <a:cubicBezTo>
                      <a:pt x="58" y="1"/>
                      <a:pt x="1" y="57"/>
                      <a:pt x="1" y="126"/>
                    </a:cubicBezTo>
                    <a:lnTo>
                      <a:pt x="1" y="670"/>
                    </a:lnTo>
                    <a:cubicBezTo>
                      <a:pt x="1" y="739"/>
                      <a:pt x="58" y="797"/>
                      <a:pt x="127" y="797"/>
                    </a:cubicBezTo>
                    <a:lnTo>
                      <a:pt x="671" y="797"/>
                    </a:lnTo>
                    <a:cubicBezTo>
                      <a:pt x="740" y="797"/>
                      <a:pt x="796" y="739"/>
                      <a:pt x="796" y="670"/>
                    </a:cubicBezTo>
                    <a:lnTo>
                      <a:pt x="796" y="126"/>
                    </a:lnTo>
                    <a:cubicBezTo>
                      <a:pt x="796" y="57"/>
                      <a:pt x="740" y="1"/>
                      <a:pt x="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8"/>
              <p:cNvSpPr/>
              <p:nvPr/>
            </p:nvSpPr>
            <p:spPr>
              <a:xfrm>
                <a:off x="3051425" y="2043550"/>
                <a:ext cx="19950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798" extrusionOk="0">
                    <a:moveTo>
                      <a:pt x="126" y="1"/>
                    </a:moveTo>
                    <a:cubicBezTo>
                      <a:pt x="57" y="1"/>
                      <a:pt x="0" y="57"/>
                      <a:pt x="0" y="126"/>
                    </a:cubicBezTo>
                    <a:lnTo>
                      <a:pt x="0" y="670"/>
                    </a:lnTo>
                    <a:cubicBezTo>
                      <a:pt x="0" y="739"/>
                      <a:pt x="57" y="797"/>
                      <a:pt x="126" y="797"/>
                    </a:cubicBezTo>
                    <a:lnTo>
                      <a:pt x="670" y="797"/>
                    </a:lnTo>
                    <a:cubicBezTo>
                      <a:pt x="739" y="797"/>
                      <a:pt x="797" y="739"/>
                      <a:pt x="797" y="670"/>
                    </a:cubicBezTo>
                    <a:lnTo>
                      <a:pt x="797" y="126"/>
                    </a:lnTo>
                    <a:cubicBezTo>
                      <a:pt x="797" y="57"/>
                      <a:pt x="739" y="1"/>
                      <a:pt x="6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8"/>
              <p:cNvSpPr/>
              <p:nvPr/>
            </p:nvSpPr>
            <p:spPr>
              <a:xfrm>
                <a:off x="2755175" y="2081250"/>
                <a:ext cx="19875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97" extrusionOk="0">
                    <a:moveTo>
                      <a:pt x="126" y="0"/>
                    </a:moveTo>
                    <a:cubicBezTo>
                      <a:pt x="56" y="0"/>
                      <a:pt x="0" y="57"/>
                      <a:pt x="0" y="127"/>
                    </a:cubicBezTo>
                    <a:lnTo>
                      <a:pt x="0" y="670"/>
                    </a:lnTo>
                    <a:cubicBezTo>
                      <a:pt x="0" y="740"/>
                      <a:pt x="56" y="796"/>
                      <a:pt x="126" y="796"/>
                    </a:cubicBezTo>
                    <a:lnTo>
                      <a:pt x="669" y="796"/>
                    </a:lnTo>
                    <a:cubicBezTo>
                      <a:pt x="739" y="796"/>
                      <a:pt x="795" y="740"/>
                      <a:pt x="795" y="670"/>
                    </a:cubicBezTo>
                    <a:lnTo>
                      <a:pt x="795" y="127"/>
                    </a:lnTo>
                    <a:cubicBezTo>
                      <a:pt x="795" y="57"/>
                      <a:pt x="739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8"/>
              <p:cNvSpPr/>
              <p:nvPr/>
            </p:nvSpPr>
            <p:spPr>
              <a:xfrm>
                <a:off x="2797475" y="2081250"/>
                <a:ext cx="19925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97" extrusionOk="0">
                    <a:moveTo>
                      <a:pt x="127" y="0"/>
                    </a:moveTo>
                    <a:cubicBezTo>
                      <a:pt x="58" y="0"/>
                      <a:pt x="1" y="57"/>
                      <a:pt x="1" y="127"/>
                    </a:cubicBezTo>
                    <a:lnTo>
                      <a:pt x="1" y="670"/>
                    </a:lnTo>
                    <a:cubicBezTo>
                      <a:pt x="1" y="740"/>
                      <a:pt x="58" y="796"/>
                      <a:pt x="127" y="796"/>
                    </a:cubicBezTo>
                    <a:lnTo>
                      <a:pt x="671" y="796"/>
                    </a:lnTo>
                    <a:cubicBezTo>
                      <a:pt x="740" y="796"/>
                      <a:pt x="797" y="740"/>
                      <a:pt x="797" y="670"/>
                    </a:cubicBezTo>
                    <a:lnTo>
                      <a:pt x="797" y="127"/>
                    </a:lnTo>
                    <a:cubicBezTo>
                      <a:pt x="797" y="57"/>
                      <a:pt x="740" y="0"/>
                      <a:pt x="6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8"/>
              <p:cNvSpPr/>
              <p:nvPr/>
            </p:nvSpPr>
            <p:spPr>
              <a:xfrm>
                <a:off x="3009100" y="2081250"/>
                <a:ext cx="19925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97" extrusionOk="0">
                    <a:moveTo>
                      <a:pt x="127" y="0"/>
                    </a:moveTo>
                    <a:cubicBezTo>
                      <a:pt x="58" y="0"/>
                      <a:pt x="1" y="57"/>
                      <a:pt x="1" y="127"/>
                    </a:cubicBezTo>
                    <a:lnTo>
                      <a:pt x="1" y="670"/>
                    </a:lnTo>
                    <a:cubicBezTo>
                      <a:pt x="1" y="740"/>
                      <a:pt x="58" y="796"/>
                      <a:pt x="127" y="796"/>
                    </a:cubicBezTo>
                    <a:lnTo>
                      <a:pt x="671" y="796"/>
                    </a:lnTo>
                    <a:cubicBezTo>
                      <a:pt x="740" y="796"/>
                      <a:pt x="796" y="740"/>
                      <a:pt x="796" y="670"/>
                    </a:cubicBezTo>
                    <a:lnTo>
                      <a:pt x="796" y="127"/>
                    </a:lnTo>
                    <a:cubicBezTo>
                      <a:pt x="796" y="57"/>
                      <a:pt x="740" y="0"/>
                      <a:pt x="6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8"/>
              <p:cNvSpPr/>
              <p:nvPr/>
            </p:nvSpPr>
            <p:spPr>
              <a:xfrm>
                <a:off x="3051425" y="2081250"/>
                <a:ext cx="19950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798" h="797" extrusionOk="0">
                    <a:moveTo>
                      <a:pt x="126" y="0"/>
                    </a:moveTo>
                    <a:cubicBezTo>
                      <a:pt x="57" y="0"/>
                      <a:pt x="0" y="57"/>
                      <a:pt x="0" y="127"/>
                    </a:cubicBezTo>
                    <a:lnTo>
                      <a:pt x="0" y="670"/>
                    </a:lnTo>
                    <a:cubicBezTo>
                      <a:pt x="0" y="740"/>
                      <a:pt x="57" y="796"/>
                      <a:pt x="126" y="796"/>
                    </a:cubicBezTo>
                    <a:lnTo>
                      <a:pt x="670" y="796"/>
                    </a:lnTo>
                    <a:cubicBezTo>
                      <a:pt x="739" y="796"/>
                      <a:pt x="797" y="740"/>
                      <a:pt x="797" y="670"/>
                    </a:cubicBezTo>
                    <a:lnTo>
                      <a:pt x="797" y="127"/>
                    </a:lnTo>
                    <a:cubicBezTo>
                      <a:pt x="797" y="57"/>
                      <a:pt x="739" y="0"/>
                      <a:pt x="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8"/>
              <p:cNvSpPr/>
              <p:nvPr/>
            </p:nvSpPr>
            <p:spPr>
              <a:xfrm>
                <a:off x="2755175" y="2118975"/>
                <a:ext cx="19875" cy="19900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96" extrusionOk="0">
                    <a:moveTo>
                      <a:pt x="126" y="0"/>
                    </a:moveTo>
                    <a:cubicBezTo>
                      <a:pt x="56" y="0"/>
                      <a:pt x="0" y="57"/>
                      <a:pt x="0" y="126"/>
                    </a:cubicBezTo>
                    <a:lnTo>
                      <a:pt x="0" y="669"/>
                    </a:lnTo>
                    <a:cubicBezTo>
                      <a:pt x="0" y="739"/>
                      <a:pt x="56" y="796"/>
                      <a:pt x="126" y="796"/>
                    </a:cubicBezTo>
                    <a:lnTo>
                      <a:pt x="669" y="796"/>
                    </a:lnTo>
                    <a:cubicBezTo>
                      <a:pt x="739" y="796"/>
                      <a:pt x="795" y="739"/>
                      <a:pt x="795" y="669"/>
                    </a:cubicBezTo>
                    <a:lnTo>
                      <a:pt x="795" y="126"/>
                    </a:lnTo>
                    <a:cubicBezTo>
                      <a:pt x="795" y="57"/>
                      <a:pt x="739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8"/>
              <p:cNvSpPr/>
              <p:nvPr/>
            </p:nvSpPr>
            <p:spPr>
              <a:xfrm>
                <a:off x="2797475" y="2118975"/>
                <a:ext cx="19925" cy="1990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96" extrusionOk="0">
                    <a:moveTo>
                      <a:pt x="127" y="0"/>
                    </a:moveTo>
                    <a:cubicBezTo>
                      <a:pt x="58" y="0"/>
                      <a:pt x="1" y="57"/>
                      <a:pt x="1" y="126"/>
                    </a:cubicBezTo>
                    <a:lnTo>
                      <a:pt x="1" y="669"/>
                    </a:lnTo>
                    <a:cubicBezTo>
                      <a:pt x="1" y="739"/>
                      <a:pt x="58" y="796"/>
                      <a:pt x="127" y="796"/>
                    </a:cubicBezTo>
                    <a:lnTo>
                      <a:pt x="671" y="796"/>
                    </a:lnTo>
                    <a:cubicBezTo>
                      <a:pt x="740" y="796"/>
                      <a:pt x="797" y="739"/>
                      <a:pt x="797" y="669"/>
                    </a:cubicBezTo>
                    <a:lnTo>
                      <a:pt x="797" y="126"/>
                    </a:lnTo>
                    <a:cubicBezTo>
                      <a:pt x="797" y="57"/>
                      <a:pt x="740" y="0"/>
                      <a:pt x="6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8"/>
              <p:cNvSpPr/>
              <p:nvPr/>
            </p:nvSpPr>
            <p:spPr>
              <a:xfrm>
                <a:off x="2839800" y="2118975"/>
                <a:ext cx="19925" cy="1990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96" extrusionOk="0">
                    <a:moveTo>
                      <a:pt x="127" y="0"/>
                    </a:moveTo>
                    <a:cubicBezTo>
                      <a:pt x="57" y="0"/>
                      <a:pt x="0" y="57"/>
                      <a:pt x="0" y="126"/>
                    </a:cubicBezTo>
                    <a:lnTo>
                      <a:pt x="0" y="669"/>
                    </a:lnTo>
                    <a:cubicBezTo>
                      <a:pt x="0" y="739"/>
                      <a:pt x="57" y="796"/>
                      <a:pt x="127" y="796"/>
                    </a:cubicBezTo>
                    <a:lnTo>
                      <a:pt x="670" y="796"/>
                    </a:lnTo>
                    <a:cubicBezTo>
                      <a:pt x="740" y="796"/>
                      <a:pt x="796" y="739"/>
                      <a:pt x="796" y="669"/>
                    </a:cubicBezTo>
                    <a:lnTo>
                      <a:pt x="796" y="126"/>
                    </a:lnTo>
                    <a:cubicBezTo>
                      <a:pt x="796" y="57"/>
                      <a:pt x="740" y="0"/>
                      <a:pt x="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8"/>
              <p:cNvSpPr/>
              <p:nvPr/>
            </p:nvSpPr>
            <p:spPr>
              <a:xfrm>
                <a:off x="2882150" y="2118975"/>
                <a:ext cx="19900" cy="19900"/>
              </a:xfrm>
              <a:custGeom>
                <a:avLst/>
                <a:gdLst/>
                <a:ahLst/>
                <a:cxnLst/>
                <a:rect l="l" t="t" r="r" b="b"/>
                <a:pathLst>
                  <a:path w="796" h="796" extrusionOk="0">
                    <a:moveTo>
                      <a:pt x="126" y="0"/>
                    </a:moveTo>
                    <a:cubicBezTo>
                      <a:pt x="56" y="0"/>
                      <a:pt x="0" y="57"/>
                      <a:pt x="0" y="126"/>
                    </a:cubicBezTo>
                    <a:lnTo>
                      <a:pt x="0" y="669"/>
                    </a:lnTo>
                    <a:cubicBezTo>
                      <a:pt x="0" y="739"/>
                      <a:pt x="56" y="796"/>
                      <a:pt x="126" y="796"/>
                    </a:cubicBezTo>
                    <a:lnTo>
                      <a:pt x="670" y="796"/>
                    </a:lnTo>
                    <a:cubicBezTo>
                      <a:pt x="739" y="796"/>
                      <a:pt x="796" y="739"/>
                      <a:pt x="796" y="669"/>
                    </a:cubicBezTo>
                    <a:lnTo>
                      <a:pt x="796" y="126"/>
                    </a:lnTo>
                    <a:cubicBezTo>
                      <a:pt x="796" y="57"/>
                      <a:pt x="739" y="0"/>
                      <a:pt x="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8"/>
              <p:cNvSpPr/>
              <p:nvPr/>
            </p:nvSpPr>
            <p:spPr>
              <a:xfrm>
                <a:off x="2924450" y="2118975"/>
                <a:ext cx="19950" cy="1990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796" extrusionOk="0">
                    <a:moveTo>
                      <a:pt x="126" y="0"/>
                    </a:moveTo>
                    <a:cubicBezTo>
                      <a:pt x="57" y="0"/>
                      <a:pt x="1" y="57"/>
                      <a:pt x="1" y="126"/>
                    </a:cubicBezTo>
                    <a:lnTo>
                      <a:pt x="1" y="669"/>
                    </a:lnTo>
                    <a:cubicBezTo>
                      <a:pt x="1" y="739"/>
                      <a:pt x="57" y="796"/>
                      <a:pt x="126" y="796"/>
                    </a:cubicBezTo>
                    <a:lnTo>
                      <a:pt x="671" y="796"/>
                    </a:lnTo>
                    <a:cubicBezTo>
                      <a:pt x="740" y="796"/>
                      <a:pt x="797" y="739"/>
                      <a:pt x="797" y="669"/>
                    </a:cubicBezTo>
                    <a:lnTo>
                      <a:pt x="797" y="126"/>
                    </a:lnTo>
                    <a:cubicBezTo>
                      <a:pt x="797" y="57"/>
                      <a:pt x="740" y="0"/>
                      <a:pt x="6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8"/>
              <p:cNvSpPr/>
              <p:nvPr/>
            </p:nvSpPr>
            <p:spPr>
              <a:xfrm>
                <a:off x="2966800" y="2118975"/>
                <a:ext cx="19900" cy="19900"/>
              </a:xfrm>
              <a:custGeom>
                <a:avLst/>
                <a:gdLst/>
                <a:ahLst/>
                <a:cxnLst/>
                <a:rect l="l" t="t" r="r" b="b"/>
                <a:pathLst>
                  <a:path w="796" h="796" extrusionOk="0">
                    <a:moveTo>
                      <a:pt x="126" y="0"/>
                    </a:moveTo>
                    <a:cubicBezTo>
                      <a:pt x="56" y="0"/>
                      <a:pt x="0" y="57"/>
                      <a:pt x="0" y="126"/>
                    </a:cubicBezTo>
                    <a:lnTo>
                      <a:pt x="0" y="669"/>
                    </a:lnTo>
                    <a:cubicBezTo>
                      <a:pt x="0" y="739"/>
                      <a:pt x="56" y="796"/>
                      <a:pt x="126" y="796"/>
                    </a:cubicBezTo>
                    <a:lnTo>
                      <a:pt x="669" y="796"/>
                    </a:lnTo>
                    <a:cubicBezTo>
                      <a:pt x="739" y="796"/>
                      <a:pt x="796" y="739"/>
                      <a:pt x="796" y="669"/>
                    </a:cubicBezTo>
                    <a:lnTo>
                      <a:pt x="796" y="126"/>
                    </a:lnTo>
                    <a:cubicBezTo>
                      <a:pt x="796" y="57"/>
                      <a:pt x="739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8"/>
              <p:cNvSpPr/>
              <p:nvPr/>
            </p:nvSpPr>
            <p:spPr>
              <a:xfrm>
                <a:off x="3009100" y="2118975"/>
                <a:ext cx="19925" cy="1990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96" extrusionOk="0">
                    <a:moveTo>
                      <a:pt x="127" y="0"/>
                    </a:moveTo>
                    <a:cubicBezTo>
                      <a:pt x="58" y="0"/>
                      <a:pt x="1" y="57"/>
                      <a:pt x="1" y="126"/>
                    </a:cubicBezTo>
                    <a:lnTo>
                      <a:pt x="1" y="669"/>
                    </a:lnTo>
                    <a:cubicBezTo>
                      <a:pt x="1" y="739"/>
                      <a:pt x="58" y="796"/>
                      <a:pt x="127" y="796"/>
                    </a:cubicBezTo>
                    <a:lnTo>
                      <a:pt x="671" y="796"/>
                    </a:lnTo>
                    <a:cubicBezTo>
                      <a:pt x="740" y="796"/>
                      <a:pt x="796" y="739"/>
                      <a:pt x="796" y="669"/>
                    </a:cubicBezTo>
                    <a:lnTo>
                      <a:pt x="796" y="126"/>
                    </a:lnTo>
                    <a:cubicBezTo>
                      <a:pt x="796" y="57"/>
                      <a:pt x="740" y="0"/>
                      <a:pt x="6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8"/>
              <p:cNvSpPr/>
              <p:nvPr/>
            </p:nvSpPr>
            <p:spPr>
              <a:xfrm>
                <a:off x="3051425" y="2118975"/>
                <a:ext cx="19950" cy="1990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796" extrusionOk="0">
                    <a:moveTo>
                      <a:pt x="126" y="0"/>
                    </a:moveTo>
                    <a:cubicBezTo>
                      <a:pt x="57" y="0"/>
                      <a:pt x="0" y="57"/>
                      <a:pt x="0" y="126"/>
                    </a:cubicBezTo>
                    <a:lnTo>
                      <a:pt x="0" y="669"/>
                    </a:lnTo>
                    <a:cubicBezTo>
                      <a:pt x="0" y="739"/>
                      <a:pt x="57" y="796"/>
                      <a:pt x="126" y="796"/>
                    </a:cubicBezTo>
                    <a:lnTo>
                      <a:pt x="670" y="796"/>
                    </a:lnTo>
                    <a:cubicBezTo>
                      <a:pt x="739" y="796"/>
                      <a:pt x="797" y="739"/>
                      <a:pt x="797" y="669"/>
                    </a:cubicBezTo>
                    <a:lnTo>
                      <a:pt x="797" y="126"/>
                    </a:lnTo>
                    <a:cubicBezTo>
                      <a:pt x="797" y="57"/>
                      <a:pt x="739" y="0"/>
                      <a:pt x="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8"/>
              <p:cNvSpPr/>
              <p:nvPr/>
            </p:nvSpPr>
            <p:spPr>
              <a:xfrm>
                <a:off x="2755175" y="2156700"/>
                <a:ext cx="19875" cy="19875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95" extrusionOk="0">
                    <a:moveTo>
                      <a:pt x="126" y="0"/>
                    </a:moveTo>
                    <a:cubicBezTo>
                      <a:pt x="56" y="0"/>
                      <a:pt x="0" y="56"/>
                      <a:pt x="0" y="125"/>
                    </a:cubicBezTo>
                    <a:lnTo>
                      <a:pt x="0" y="669"/>
                    </a:lnTo>
                    <a:cubicBezTo>
                      <a:pt x="0" y="739"/>
                      <a:pt x="56" y="795"/>
                      <a:pt x="126" y="795"/>
                    </a:cubicBezTo>
                    <a:lnTo>
                      <a:pt x="669" y="795"/>
                    </a:lnTo>
                    <a:cubicBezTo>
                      <a:pt x="739" y="795"/>
                      <a:pt x="795" y="739"/>
                      <a:pt x="795" y="669"/>
                    </a:cubicBezTo>
                    <a:lnTo>
                      <a:pt x="795" y="125"/>
                    </a:lnTo>
                    <a:cubicBezTo>
                      <a:pt x="795" y="56"/>
                      <a:pt x="739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8"/>
              <p:cNvSpPr/>
              <p:nvPr/>
            </p:nvSpPr>
            <p:spPr>
              <a:xfrm>
                <a:off x="2797475" y="2156700"/>
                <a:ext cx="19925" cy="1987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95" extrusionOk="0">
                    <a:moveTo>
                      <a:pt x="127" y="0"/>
                    </a:moveTo>
                    <a:cubicBezTo>
                      <a:pt x="58" y="0"/>
                      <a:pt x="1" y="56"/>
                      <a:pt x="1" y="125"/>
                    </a:cubicBezTo>
                    <a:lnTo>
                      <a:pt x="1" y="669"/>
                    </a:lnTo>
                    <a:cubicBezTo>
                      <a:pt x="1" y="739"/>
                      <a:pt x="58" y="795"/>
                      <a:pt x="127" y="795"/>
                    </a:cubicBezTo>
                    <a:lnTo>
                      <a:pt x="671" y="795"/>
                    </a:lnTo>
                    <a:cubicBezTo>
                      <a:pt x="740" y="795"/>
                      <a:pt x="797" y="739"/>
                      <a:pt x="797" y="669"/>
                    </a:cubicBezTo>
                    <a:lnTo>
                      <a:pt x="797" y="125"/>
                    </a:lnTo>
                    <a:cubicBezTo>
                      <a:pt x="797" y="56"/>
                      <a:pt x="740" y="0"/>
                      <a:pt x="6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8"/>
              <p:cNvSpPr/>
              <p:nvPr/>
            </p:nvSpPr>
            <p:spPr>
              <a:xfrm>
                <a:off x="2839800" y="2156700"/>
                <a:ext cx="19925" cy="1987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95" extrusionOk="0">
                    <a:moveTo>
                      <a:pt x="127" y="0"/>
                    </a:moveTo>
                    <a:cubicBezTo>
                      <a:pt x="57" y="0"/>
                      <a:pt x="0" y="56"/>
                      <a:pt x="0" y="125"/>
                    </a:cubicBezTo>
                    <a:lnTo>
                      <a:pt x="0" y="669"/>
                    </a:lnTo>
                    <a:cubicBezTo>
                      <a:pt x="0" y="739"/>
                      <a:pt x="57" y="795"/>
                      <a:pt x="127" y="795"/>
                    </a:cubicBezTo>
                    <a:lnTo>
                      <a:pt x="670" y="795"/>
                    </a:lnTo>
                    <a:cubicBezTo>
                      <a:pt x="740" y="795"/>
                      <a:pt x="796" y="739"/>
                      <a:pt x="796" y="669"/>
                    </a:cubicBezTo>
                    <a:lnTo>
                      <a:pt x="796" y="125"/>
                    </a:lnTo>
                    <a:cubicBezTo>
                      <a:pt x="796" y="56"/>
                      <a:pt x="740" y="0"/>
                      <a:pt x="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8"/>
              <p:cNvSpPr/>
              <p:nvPr/>
            </p:nvSpPr>
            <p:spPr>
              <a:xfrm>
                <a:off x="2882150" y="2156700"/>
                <a:ext cx="19900" cy="19875"/>
              </a:xfrm>
              <a:custGeom>
                <a:avLst/>
                <a:gdLst/>
                <a:ahLst/>
                <a:cxnLst/>
                <a:rect l="l" t="t" r="r" b="b"/>
                <a:pathLst>
                  <a:path w="796" h="795" extrusionOk="0">
                    <a:moveTo>
                      <a:pt x="126" y="0"/>
                    </a:moveTo>
                    <a:cubicBezTo>
                      <a:pt x="56" y="0"/>
                      <a:pt x="0" y="56"/>
                      <a:pt x="0" y="125"/>
                    </a:cubicBezTo>
                    <a:lnTo>
                      <a:pt x="0" y="669"/>
                    </a:lnTo>
                    <a:cubicBezTo>
                      <a:pt x="0" y="739"/>
                      <a:pt x="56" y="795"/>
                      <a:pt x="126" y="795"/>
                    </a:cubicBezTo>
                    <a:lnTo>
                      <a:pt x="670" y="795"/>
                    </a:lnTo>
                    <a:cubicBezTo>
                      <a:pt x="739" y="795"/>
                      <a:pt x="796" y="739"/>
                      <a:pt x="796" y="669"/>
                    </a:cubicBezTo>
                    <a:lnTo>
                      <a:pt x="796" y="125"/>
                    </a:lnTo>
                    <a:cubicBezTo>
                      <a:pt x="796" y="56"/>
                      <a:pt x="739" y="0"/>
                      <a:pt x="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8"/>
              <p:cNvSpPr/>
              <p:nvPr/>
            </p:nvSpPr>
            <p:spPr>
              <a:xfrm>
                <a:off x="2924450" y="2156700"/>
                <a:ext cx="19950" cy="19875"/>
              </a:xfrm>
              <a:custGeom>
                <a:avLst/>
                <a:gdLst/>
                <a:ahLst/>
                <a:cxnLst/>
                <a:rect l="l" t="t" r="r" b="b"/>
                <a:pathLst>
                  <a:path w="798" h="795" extrusionOk="0">
                    <a:moveTo>
                      <a:pt x="126" y="0"/>
                    </a:moveTo>
                    <a:cubicBezTo>
                      <a:pt x="57" y="0"/>
                      <a:pt x="1" y="56"/>
                      <a:pt x="1" y="125"/>
                    </a:cubicBezTo>
                    <a:lnTo>
                      <a:pt x="1" y="669"/>
                    </a:lnTo>
                    <a:cubicBezTo>
                      <a:pt x="1" y="739"/>
                      <a:pt x="57" y="795"/>
                      <a:pt x="126" y="795"/>
                    </a:cubicBezTo>
                    <a:lnTo>
                      <a:pt x="671" y="795"/>
                    </a:lnTo>
                    <a:cubicBezTo>
                      <a:pt x="740" y="795"/>
                      <a:pt x="797" y="739"/>
                      <a:pt x="797" y="669"/>
                    </a:cubicBezTo>
                    <a:lnTo>
                      <a:pt x="797" y="125"/>
                    </a:lnTo>
                    <a:cubicBezTo>
                      <a:pt x="797" y="56"/>
                      <a:pt x="740" y="0"/>
                      <a:pt x="6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8"/>
              <p:cNvSpPr/>
              <p:nvPr/>
            </p:nvSpPr>
            <p:spPr>
              <a:xfrm>
                <a:off x="2966800" y="2156700"/>
                <a:ext cx="19900" cy="19875"/>
              </a:xfrm>
              <a:custGeom>
                <a:avLst/>
                <a:gdLst/>
                <a:ahLst/>
                <a:cxnLst/>
                <a:rect l="l" t="t" r="r" b="b"/>
                <a:pathLst>
                  <a:path w="796" h="795" extrusionOk="0">
                    <a:moveTo>
                      <a:pt x="126" y="0"/>
                    </a:moveTo>
                    <a:cubicBezTo>
                      <a:pt x="56" y="0"/>
                      <a:pt x="0" y="56"/>
                      <a:pt x="0" y="125"/>
                    </a:cubicBezTo>
                    <a:lnTo>
                      <a:pt x="0" y="669"/>
                    </a:lnTo>
                    <a:cubicBezTo>
                      <a:pt x="0" y="739"/>
                      <a:pt x="56" y="795"/>
                      <a:pt x="126" y="795"/>
                    </a:cubicBezTo>
                    <a:lnTo>
                      <a:pt x="669" y="795"/>
                    </a:lnTo>
                    <a:cubicBezTo>
                      <a:pt x="739" y="795"/>
                      <a:pt x="796" y="739"/>
                      <a:pt x="796" y="669"/>
                    </a:cubicBezTo>
                    <a:lnTo>
                      <a:pt x="796" y="125"/>
                    </a:lnTo>
                    <a:cubicBezTo>
                      <a:pt x="796" y="56"/>
                      <a:pt x="739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8"/>
              <p:cNvSpPr/>
              <p:nvPr/>
            </p:nvSpPr>
            <p:spPr>
              <a:xfrm>
                <a:off x="3009100" y="2156700"/>
                <a:ext cx="19925" cy="1987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95" extrusionOk="0">
                    <a:moveTo>
                      <a:pt x="127" y="0"/>
                    </a:moveTo>
                    <a:cubicBezTo>
                      <a:pt x="58" y="0"/>
                      <a:pt x="1" y="56"/>
                      <a:pt x="1" y="125"/>
                    </a:cubicBezTo>
                    <a:lnTo>
                      <a:pt x="1" y="669"/>
                    </a:lnTo>
                    <a:cubicBezTo>
                      <a:pt x="1" y="739"/>
                      <a:pt x="58" y="795"/>
                      <a:pt x="127" y="795"/>
                    </a:cubicBezTo>
                    <a:lnTo>
                      <a:pt x="671" y="795"/>
                    </a:lnTo>
                    <a:cubicBezTo>
                      <a:pt x="740" y="795"/>
                      <a:pt x="796" y="739"/>
                      <a:pt x="796" y="669"/>
                    </a:cubicBezTo>
                    <a:lnTo>
                      <a:pt x="796" y="125"/>
                    </a:lnTo>
                    <a:cubicBezTo>
                      <a:pt x="796" y="56"/>
                      <a:pt x="740" y="0"/>
                      <a:pt x="6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8"/>
              <p:cNvSpPr/>
              <p:nvPr/>
            </p:nvSpPr>
            <p:spPr>
              <a:xfrm>
                <a:off x="3051425" y="2156700"/>
                <a:ext cx="19950" cy="19875"/>
              </a:xfrm>
              <a:custGeom>
                <a:avLst/>
                <a:gdLst/>
                <a:ahLst/>
                <a:cxnLst/>
                <a:rect l="l" t="t" r="r" b="b"/>
                <a:pathLst>
                  <a:path w="798" h="795" extrusionOk="0">
                    <a:moveTo>
                      <a:pt x="126" y="0"/>
                    </a:moveTo>
                    <a:cubicBezTo>
                      <a:pt x="57" y="0"/>
                      <a:pt x="0" y="56"/>
                      <a:pt x="0" y="125"/>
                    </a:cubicBezTo>
                    <a:lnTo>
                      <a:pt x="0" y="669"/>
                    </a:lnTo>
                    <a:cubicBezTo>
                      <a:pt x="0" y="739"/>
                      <a:pt x="57" y="795"/>
                      <a:pt x="126" y="795"/>
                    </a:cubicBezTo>
                    <a:lnTo>
                      <a:pt x="670" y="795"/>
                    </a:lnTo>
                    <a:cubicBezTo>
                      <a:pt x="739" y="795"/>
                      <a:pt x="797" y="739"/>
                      <a:pt x="797" y="669"/>
                    </a:cubicBezTo>
                    <a:lnTo>
                      <a:pt x="797" y="125"/>
                    </a:lnTo>
                    <a:cubicBezTo>
                      <a:pt x="797" y="56"/>
                      <a:pt x="739" y="0"/>
                      <a:pt x="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8"/>
              <p:cNvSpPr/>
              <p:nvPr/>
            </p:nvSpPr>
            <p:spPr>
              <a:xfrm>
                <a:off x="2755175" y="2194350"/>
                <a:ext cx="198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98" extrusionOk="0">
                    <a:moveTo>
                      <a:pt x="126" y="1"/>
                    </a:moveTo>
                    <a:cubicBezTo>
                      <a:pt x="56" y="1"/>
                      <a:pt x="0" y="59"/>
                      <a:pt x="0" y="128"/>
                    </a:cubicBezTo>
                    <a:lnTo>
                      <a:pt x="0" y="672"/>
                    </a:lnTo>
                    <a:cubicBezTo>
                      <a:pt x="0" y="741"/>
                      <a:pt x="56" y="798"/>
                      <a:pt x="126" y="798"/>
                    </a:cubicBezTo>
                    <a:lnTo>
                      <a:pt x="669" y="798"/>
                    </a:lnTo>
                    <a:cubicBezTo>
                      <a:pt x="739" y="798"/>
                      <a:pt x="795" y="741"/>
                      <a:pt x="795" y="672"/>
                    </a:cubicBezTo>
                    <a:lnTo>
                      <a:pt x="795" y="128"/>
                    </a:lnTo>
                    <a:cubicBezTo>
                      <a:pt x="795" y="59"/>
                      <a:pt x="739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8"/>
              <p:cNvSpPr/>
              <p:nvPr/>
            </p:nvSpPr>
            <p:spPr>
              <a:xfrm>
                <a:off x="2797475" y="2194350"/>
                <a:ext cx="1992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98" extrusionOk="0">
                    <a:moveTo>
                      <a:pt x="127" y="1"/>
                    </a:moveTo>
                    <a:cubicBezTo>
                      <a:pt x="58" y="1"/>
                      <a:pt x="1" y="59"/>
                      <a:pt x="1" y="128"/>
                    </a:cubicBezTo>
                    <a:lnTo>
                      <a:pt x="1" y="672"/>
                    </a:lnTo>
                    <a:cubicBezTo>
                      <a:pt x="1" y="741"/>
                      <a:pt x="58" y="798"/>
                      <a:pt x="127" y="798"/>
                    </a:cubicBezTo>
                    <a:lnTo>
                      <a:pt x="671" y="798"/>
                    </a:lnTo>
                    <a:cubicBezTo>
                      <a:pt x="740" y="798"/>
                      <a:pt x="797" y="741"/>
                      <a:pt x="797" y="672"/>
                    </a:cubicBezTo>
                    <a:lnTo>
                      <a:pt x="797" y="128"/>
                    </a:lnTo>
                    <a:cubicBezTo>
                      <a:pt x="797" y="59"/>
                      <a:pt x="740" y="1"/>
                      <a:pt x="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8"/>
              <p:cNvSpPr/>
              <p:nvPr/>
            </p:nvSpPr>
            <p:spPr>
              <a:xfrm>
                <a:off x="2839800" y="2194350"/>
                <a:ext cx="1992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98" extrusionOk="0">
                    <a:moveTo>
                      <a:pt x="127" y="1"/>
                    </a:moveTo>
                    <a:cubicBezTo>
                      <a:pt x="57" y="1"/>
                      <a:pt x="0" y="59"/>
                      <a:pt x="0" y="128"/>
                    </a:cubicBezTo>
                    <a:lnTo>
                      <a:pt x="0" y="672"/>
                    </a:lnTo>
                    <a:cubicBezTo>
                      <a:pt x="0" y="741"/>
                      <a:pt x="57" y="798"/>
                      <a:pt x="127" y="798"/>
                    </a:cubicBezTo>
                    <a:lnTo>
                      <a:pt x="670" y="798"/>
                    </a:lnTo>
                    <a:cubicBezTo>
                      <a:pt x="740" y="798"/>
                      <a:pt x="796" y="741"/>
                      <a:pt x="796" y="672"/>
                    </a:cubicBezTo>
                    <a:lnTo>
                      <a:pt x="796" y="128"/>
                    </a:lnTo>
                    <a:cubicBezTo>
                      <a:pt x="796" y="59"/>
                      <a:pt x="740" y="1"/>
                      <a:pt x="6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8"/>
              <p:cNvSpPr/>
              <p:nvPr/>
            </p:nvSpPr>
            <p:spPr>
              <a:xfrm>
                <a:off x="2882150" y="2194350"/>
                <a:ext cx="19900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796" h="798" extrusionOk="0">
                    <a:moveTo>
                      <a:pt x="126" y="1"/>
                    </a:moveTo>
                    <a:cubicBezTo>
                      <a:pt x="56" y="1"/>
                      <a:pt x="0" y="59"/>
                      <a:pt x="0" y="128"/>
                    </a:cubicBezTo>
                    <a:lnTo>
                      <a:pt x="0" y="672"/>
                    </a:lnTo>
                    <a:cubicBezTo>
                      <a:pt x="0" y="741"/>
                      <a:pt x="56" y="798"/>
                      <a:pt x="126" y="798"/>
                    </a:cubicBezTo>
                    <a:lnTo>
                      <a:pt x="670" y="798"/>
                    </a:lnTo>
                    <a:cubicBezTo>
                      <a:pt x="739" y="798"/>
                      <a:pt x="796" y="741"/>
                      <a:pt x="796" y="672"/>
                    </a:cubicBezTo>
                    <a:lnTo>
                      <a:pt x="796" y="128"/>
                    </a:lnTo>
                    <a:cubicBezTo>
                      <a:pt x="796" y="59"/>
                      <a:pt x="739" y="1"/>
                      <a:pt x="6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8"/>
              <p:cNvSpPr/>
              <p:nvPr/>
            </p:nvSpPr>
            <p:spPr>
              <a:xfrm>
                <a:off x="2924450" y="2194350"/>
                <a:ext cx="19950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798" extrusionOk="0">
                    <a:moveTo>
                      <a:pt x="126" y="1"/>
                    </a:moveTo>
                    <a:cubicBezTo>
                      <a:pt x="57" y="1"/>
                      <a:pt x="1" y="59"/>
                      <a:pt x="1" y="128"/>
                    </a:cubicBezTo>
                    <a:lnTo>
                      <a:pt x="1" y="672"/>
                    </a:lnTo>
                    <a:cubicBezTo>
                      <a:pt x="1" y="741"/>
                      <a:pt x="57" y="798"/>
                      <a:pt x="126" y="798"/>
                    </a:cubicBezTo>
                    <a:lnTo>
                      <a:pt x="671" y="798"/>
                    </a:lnTo>
                    <a:cubicBezTo>
                      <a:pt x="740" y="798"/>
                      <a:pt x="797" y="741"/>
                      <a:pt x="797" y="672"/>
                    </a:cubicBezTo>
                    <a:lnTo>
                      <a:pt x="797" y="128"/>
                    </a:lnTo>
                    <a:cubicBezTo>
                      <a:pt x="797" y="59"/>
                      <a:pt x="740" y="1"/>
                      <a:pt x="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8"/>
              <p:cNvSpPr/>
              <p:nvPr/>
            </p:nvSpPr>
            <p:spPr>
              <a:xfrm>
                <a:off x="2966800" y="2194350"/>
                <a:ext cx="19900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796" h="798" extrusionOk="0">
                    <a:moveTo>
                      <a:pt x="126" y="1"/>
                    </a:moveTo>
                    <a:cubicBezTo>
                      <a:pt x="56" y="1"/>
                      <a:pt x="0" y="59"/>
                      <a:pt x="0" y="128"/>
                    </a:cubicBezTo>
                    <a:lnTo>
                      <a:pt x="0" y="672"/>
                    </a:lnTo>
                    <a:cubicBezTo>
                      <a:pt x="0" y="741"/>
                      <a:pt x="56" y="798"/>
                      <a:pt x="126" y="798"/>
                    </a:cubicBezTo>
                    <a:lnTo>
                      <a:pt x="669" y="798"/>
                    </a:lnTo>
                    <a:cubicBezTo>
                      <a:pt x="739" y="798"/>
                      <a:pt x="796" y="741"/>
                      <a:pt x="796" y="672"/>
                    </a:cubicBezTo>
                    <a:lnTo>
                      <a:pt x="796" y="128"/>
                    </a:lnTo>
                    <a:cubicBezTo>
                      <a:pt x="796" y="59"/>
                      <a:pt x="739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8"/>
              <p:cNvSpPr/>
              <p:nvPr/>
            </p:nvSpPr>
            <p:spPr>
              <a:xfrm>
                <a:off x="3009100" y="2194350"/>
                <a:ext cx="1992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98" extrusionOk="0">
                    <a:moveTo>
                      <a:pt x="127" y="1"/>
                    </a:moveTo>
                    <a:cubicBezTo>
                      <a:pt x="58" y="1"/>
                      <a:pt x="1" y="59"/>
                      <a:pt x="1" y="128"/>
                    </a:cubicBezTo>
                    <a:lnTo>
                      <a:pt x="1" y="672"/>
                    </a:lnTo>
                    <a:cubicBezTo>
                      <a:pt x="1" y="741"/>
                      <a:pt x="58" y="798"/>
                      <a:pt x="127" y="798"/>
                    </a:cubicBezTo>
                    <a:lnTo>
                      <a:pt x="671" y="798"/>
                    </a:lnTo>
                    <a:cubicBezTo>
                      <a:pt x="740" y="798"/>
                      <a:pt x="796" y="741"/>
                      <a:pt x="796" y="672"/>
                    </a:cubicBezTo>
                    <a:lnTo>
                      <a:pt x="796" y="128"/>
                    </a:lnTo>
                    <a:cubicBezTo>
                      <a:pt x="796" y="59"/>
                      <a:pt x="740" y="1"/>
                      <a:pt x="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8"/>
              <p:cNvSpPr/>
              <p:nvPr/>
            </p:nvSpPr>
            <p:spPr>
              <a:xfrm>
                <a:off x="3051425" y="2194350"/>
                <a:ext cx="19950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798" extrusionOk="0">
                    <a:moveTo>
                      <a:pt x="126" y="1"/>
                    </a:moveTo>
                    <a:cubicBezTo>
                      <a:pt x="57" y="1"/>
                      <a:pt x="0" y="59"/>
                      <a:pt x="0" y="128"/>
                    </a:cubicBezTo>
                    <a:lnTo>
                      <a:pt x="0" y="672"/>
                    </a:lnTo>
                    <a:cubicBezTo>
                      <a:pt x="0" y="741"/>
                      <a:pt x="57" y="798"/>
                      <a:pt x="126" y="798"/>
                    </a:cubicBezTo>
                    <a:lnTo>
                      <a:pt x="670" y="798"/>
                    </a:lnTo>
                    <a:cubicBezTo>
                      <a:pt x="739" y="798"/>
                      <a:pt x="797" y="741"/>
                      <a:pt x="797" y="672"/>
                    </a:cubicBezTo>
                    <a:lnTo>
                      <a:pt x="797" y="128"/>
                    </a:lnTo>
                    <a:cubicBezTo>
                      <a:pt x="797" y="59"/>
                      <a:pt x="739" y="1"/>
                      <a:pt x="6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5" name="Google Shape;1355;p38"/>
          <p:cNvGrpSpPr/>
          <p:nvPr/>
        </p:nvGrpSpPr>
        <p:grpSpPr>
          <a:xfrm>
            <a:off x="269100" y="-41225"/>
            <a:ext cx="8422093" cy="4924805"/>
            <a:chOff x="269100" y="-41225"/>
            <a:chExt cx="8422093" cy="4924805"/>
          </a:xfrm>
        </p:grpSpPr>
        <p:sp>
          <p:nvSpPr>
            <p:cNvPr id="1356" name="Google Shape;1356;p38"/>
            <p:cNvSpPr/>
            <p:nvPr/>
          </p:nvSpPr>
          <p:spPr>
            <a:xfrm>
              <a:off x="269100" y="-41225"/>
              <a:ext cx="8235075" cy="4924805"/>
            </a:xfrm>
            <a:custGeom>
              <a:avLst/>
              <a:gdLst/>
              <a:ahLst/>
              <a:cxnLst/>
              <a:rect l="l" t="t" r="r" b="b"/>
              <a:pathLst>
                <a:path w="329403" h="189872" extrusionOk="0">
                  <a:moveTo>
                    <a:pt x="0" y="0"/>
                  </a:moveTo>
                  <a:lnTo>
                    <a:pt x="0" y="189872"/>
                  </a:lnTo>
                  <a:lnTo>
                    <a:pt x="297940" y="189872"/>
                  </a:lnTo>
                  <a:lnTo>
                    <a:pt x="297940" y="126399"/>
                  </a:lnTo>
                  <a:lnTo>
                    <a:pt x="329403" y="126399"/>
                  </a:lnTo>
                  <a:lnTo>
                    <a:pt x="329403" y="273"/>
                  </a:lnTo>
                  <a:lnTo>
                    <a:pt x="326393" y="273"/>
                  </a:lnTo>
                </a:path>
              </a:pathLst>
            </a:cu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ar-SA"/>
            </a:p>
          </p:txBody>
        </p:sp>
        <p:grpSp>
          <p:nvGrpSpPr>
            <p:cNvPr id="1357" name="Google Shape;1357;p38"/>
            <p:cNvGrpSpPr/>
            <p:nvPr/>
          </p:nvGrpSpPr>
          <p:grpSpPr>
            <a:xfrm>
              <a:off x="8170359" y="1699485"/>
              <a:ext cx="520834" cy="471110"/>
              <a:chOff x="361850" y="2985150"/>
              <a:chExt cx="632925" cy="572500"/>
            </a:xfrm>
          </p:grpSpPr>
          <p:sp>
            <p:nvSpPr>
              <p:cNvPr id="1358" name="Google Shape;1358;p38"/>
              <p:cNvSpPr/>
              <p:nvPr/>
            </p:nvSpPr>
            <p:spPr>
              <a:xfrm>
                <a:off x="883625" y="3021350"/>
                <a:ext cx="11115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4446" h="993" extrusionOk="0">
                    <a:moveTo>
                      <a:pt x="1" y="1"/>
                    </a:moveTo>
                    <a:lnTo>
                      <a:pt x="1" y="992"/>
                    </a:lnTo>
                    <a:lnTo>
                      <a:pt x="4194" y="992"/>
                    </a:lnTo>
                    <a:cubicBezTo>
                      <a:pt x="4333" y="992"/>
                      <a:pt x="4445" y="879"/>
                      <a:pt x="4445" y="740"/>
                    </a:cubicBezTo>
                    <a:lnTo>
                      <a:pt x="4445" y="254"/>
                    </a:lnTo>
                    <a:cubicBezTo>
                      <a:pt x="4445" y="114"/>
                      <a:pt x="4333" y="1"/>
                      <a:pt x="41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8"/>
              <p:cNvSpPr/>
              <p:nvPr/>
            </p:nvSpPr>
            <p:spPr>
              <a:xfrm>
                <a:off x="833100" y="3021350"/>
                <a:ext cx="66175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993" extrusionOk="0">
                    <a:moveTo>
                      <a:pt x="0" y="1"/>
                    </a:moveTo>
                    <a:lnTo>
                      <a:pt x="0" y="992"/>
                    </a:lnTo>
                    <a:lnTo>
                      <a:pt x="2151" y="992"/>
                    </a:lnTo>
                    <a:cubicBezTo>
                      <a:pt x="2425" y="992"/>
                      <a:pt x="2646" y="771"/>
                      <a:pt x="2646" y="496"/>
                    </a:cubicBezTo>
                    <a:cubicBezTo>
                      <a:pt x="2646" y="223"/>
                      <a:pt x="2425" y="1"/>
                      <a:pt x="21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8"/>
              <p:cNvSpPr/>
              <p:nvPr/>
            </p:nvSpPr>
            <p:spPr>
              <a:xfrm>
                <a:off x="883625" y="3092525"/>
                <a:ext cx="11115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4446" h="992" extrusionOk="0">
                    <a:moveTo>
                      <a:pt x="1" y="0"/>
                    </a:moveTo>
                    <a:lnTo>
                      <a:pt x="1" y="992"/>
                    </a:lnTo>
                    <a:lnTo>
                      <a:pt x="4194" y="992"/>
                    </a:lnTo>
                    <a:cubicBezTo>
                      <a:pt x="4333" y="992"/>
                      <a:pt x="4445" y="878"/>
                      <a:pt x="4445" y="739"/>
                    </a:cubicBezTo>
                    <a:lnTo>
                      <a:pt x="4445" y="253"/>
                    </a:lnTo>
                    <a:cubicBezTo>
                      <a:pt x="4445" y="114"/>
                      <a:pt x="4333" y="0"/>
                      <a:pt x="41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8"/>
              <p:cNvSpPr/>
              <p:nvPr/>
            </p:nvSpPr>
            <p:spPr>
              <a:xfrm>
                <a:off x="833100" y="3092525"/>
                <a:ext cx="66175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992" extrusionOk="0">
                    <a:moveTo>
                      <a:pt x="0" y="0"/>
                    </a:moveTo>
                    <a:lnTo>
                      <a:pt x="0" y="992"/>
                    </a:lnTo>
                    <a:lnTo>
                      <a:pt x="2151" y="992"/>
                    </a:lnTo>
                    <a:cubicBezTo>
                      <a:pt x="2425" y="992"/>
                      <a:pt x="2646" y="769"/>
                      <a:pt x="2646" y="496"/>
                    </a:cubicBezTo>
                    <a:cubicBezTo>
                      <a:pt x="2646" y="223"/>
                      <a:pt x="2425" y="0"/>
                      <a:pt x="21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8"/>
              <p:cNvSpPr/>
              <p:nvPr/>
            </p:nvSpPr>
            <p:spPr>
              <a:xfrm>
                <a:off x="883625" y="3163675"/>
                <a:ext cx="11115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4446" h="993" extrusionOk="0">
                    <a:moveTo>
                      <a:pt x="1" y="1"/>
                    </a:moveTo>
                    <a:lnTo>
                      <a:pt x="1" y="992"/>
                    </a:lnTo>
                    <a:lnTo>
                      <a:pt x="4194" y="992"/>
                    </a:lnTo>
                    <a:cubicBezTo>
                      <a:pt x="4333" y="992"/>
                      <a:pt x="4445" y="879"/>
                      <a:pt x="4445" y="740"/>
                    </a:cubicBezTo>
                    <a:lnTo>
                      <a:pt x="4445" y="253"/>
                    </a:lnTo>
                    <a:cubicBezTo>
                      <a:pt x="4445" y="114"/>
                      <a:pt x="4333" y="1"/>
                      <a:pt x="41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8"/>
              <p:cNvSpPr/>
              <p:nvPr/>
            </p:nvSpPr>
            <p:spPr>
              <a:xfrm>
                <a:off x="833100" y="3163675"/>
                <a:ext cx="66175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993" extrusionOk="0">
                    <a:moveTo>
                      <a:pt x="0" y="1"/>
                    </a:moveTo>
                    <a:lnTo>
                      <a:pt x="0" y="992"/>
                    </a:lnTo>
                    <a:lnTo>
                      <a:pt x="2151" y="992"/>
                    </a:lnTo>
                    <a:cubicBezTo>
                      <a:pt x="2425" y="992"/>
                      <a:pt x="2646" y="770"/>
                      <a:pt x="2646" y="496"/>
                    </a:cubicBezTo>
                    <a:cubicBezTo>
                      <a:pt x="2646" y="222"/>
                      <a:pt x="2425" y="1"/>
                      <a:pt x="21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8"/>
              <p:cNvSpPr/>
              <p:nvPr/>
            </p:nvSpPr>
            <p:spPr>
              <a:xfrm>
                <a:off x="883625" y="3234850"/>
                <a:ext cx="11115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4446" h="992" extrusionOk="0">
                    <a:moveTo>
                      <a:pt x="1" y="0"/>
                    </a:moveTo>
                    <a:lnTo>
                      <a:pt x="1" y="992"/>
                    </a:lnTo>
                    <a:lnTo>
                      <a:pt x="4194" y="992"/>
                    </a:lnTo>
                    <a:cubicBezTo>
                      <a:pt x="4333" y="992"/>
                      <a:pt x="4445" y="878"/>
                      <a:pt x="4445" y="739"/>
                    </a:cubicBezTo>
                    <a:lnTo>
                      <a:pt x="4445" y="253"/>
                    </a:lnTo>
                    <a:cubicBezTo>
                      <a:pt x="4445" y="113"/>
                      <a:pt x="4333" y="0"/>
                      <a:pt x="41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8"/>
              <p:cNvSpPr/>
              <p:nvPr/>
            </p:nvSpPr>
            <p:spPr>
              <a:xfrm>
                <a:off x="833100" y="3234850"/>
                <a:ext cx="66175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992" extrusionOk="0">
                    <a:moveTo>
                      <a:pt x="0" y="0"/>
                    </a:moveTo>
                    <a:lnTo>
                      <a:pt x="0" y="992"/>
                    </a:lnTo>
                    <a:lnTo>
                      <a:pt x="2151" y="992"/>
                    </a:lnTo>
                    <a:cubicBezTo>
                      <a:pt x="2425" y="992"/>
                      <a:pt x="2646" y="769"/>
                      <a:pt x="2646" y="496"/>
                    </a:cubicBezTo>
                    <a:cubicBezTo>
                      <a:pt x="2646" y="222"/>
                      <a:pt x="2425" y="0"/>
                      <a:pt x="21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8"/>
              <p:cNvSpPr/>
              <p:nvPr/>
            </p:nvSpPr>
            <p:spPr>
              <a:xfrm>
                <a:off x="883625" y="3306000"/>
                <a:ext cx="11115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4446" h="992" extrusionOk="0">
                    <a:moveTo>
                      <a:pt x="1" y="1"/>
                    </a:moveTo>
                    <a:lnTo>
                      <a:pt x="1" y="991"/>
                    </a:lnTo>
                    <a:lnTo>
                      <a:pt x="4194" y="991"/>
                    </a:lnTo>
                    <a:cubicBezTo>
                      <a:pt x="4333" y="991"/>
                      <a:pt x="4445" y="879"/>
                      <a:pt x="4445" y="739"/>
                    </a:cubicBezTo>
                    <a:lnTo>
                      <a:pt x="4445" y="253"/>
                    </a:lnTo>
                    <a:cubicBezTo>
                      <a:pt x="4445" y="113"/>
                      <a:pt x="4333" y="1"/>
                      <a:pt x="41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8"/>
              <p:cNvSpPr/>
              <p:nvPr/>
            </p:nvSpPr>
            <p:spPr>
              <a:xfrm>
                <a:off x="833100" y="3306000"/>
                <a:ext cx="66175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992" extrusionOk="0">
                    <a:moveTo>
                      <a:pt x="0" y="1"/>
                    </a:moveTo>
                    <a:lnTo>
                      <a:pt x="0" y="991"/>
                    </a:lnTo>
                    <a:lnTo>
                      <a:pt x="2151" y="991"/>
                    </a:lnTo>
                    <a:cubicBezTo>
                      <a:pt x="2425" y="991"/>
                      <a:pt x="2646" y="770"/>
                      <a:pt x="2646" y="496"/>
                    </a:cubicBezTo>
                    <a:cubicBezTo>
                      <a:pt x="2646" y="222"/>
                      <a:pt x="2425" y="1"/>
                      <a:pt x="21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8"/>
              <p:cNvSpPr/>
              <p:nvPr/>
            </p:nvSpPr>
            <p:spPr>
              <a:xfrm>
                <a:off x="883625" y="3377150"/>
                <a:ext cx="11115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4446" h="992" extrusionOk="0">
                    <a:moveTo>
                      <a:pt x="1" y="0"/>
                    </a:moveTo>
                    <a:lnTo>
                      <a:pt x="1" y="992"/>
                    </a:lnTo>
                    <a:lnTo>
                      <a:pt x="4194" y="992"/>
                    </a:lnTo>
                    <a:cubicBezTo>
                      <a:pt x="4333" y="992"/>
                      <a:pt x="4445" y="879"/>
                      <a:pt x="4445" y="739"/>
                    </a:cubicBezTo>
                    <a:lnTo>
                      <a:pt x="4445" y="253"/>
                    </a:lnTo>
                    <a:cubicBezTo>
                      <a:pt x="4445" y="114"/>
                      <a:pt x="4333" y="0"/>
                      <a:pt x="41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8"/>
              <p:cNvSpPr/>
              <p:nvPr/>
            </p:nvSpPr>
            <p:spPr>
              <a:xfrm>
                <a:off x="833100" y="3377150"/>
                <a:ext cx="66175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992" extrusionOk="0">
                    <a:moveTo>
                      <a:pt x="0" y="0"/>
                    </a:moveTo>
                    <a:lnTo>
                      <a:pt x="0" y="992"/>
                    </a:lnTo>
                    <a:lnTo>
                      <a:pt x="2151" y="992"/>
                    </a:lnTo>
                    <a:cubicBezTo>
                      <a:pt x="2425" y="992"/>
                      <a:pt x="2646" y="770"/>
                      <a:pt x="2646" y="497"/>
                    </a:cubicBezTo>
                    <a:cubicBezTo>
                      <a:pt x="2646" y="223"/>
                      <a:pt x="2425" y="0"/>
                      <a:pt x="21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8"/>
              <p:cNvSpPr/>
              <p:nvPr/>
            </p:nvSpPr>
            <p:spPr>
              <a:xfrm>
                <a:off x="883625" y="3448300"/>
                <a:ext cx="11115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4446" h="993" extrusionOk="0">
                    <a:moveTo>
                      <a:pt x="1" y="1"/>
                    </a:moveTo>
                    <a:lnTo>
                      <a:pt x="1" y="992"/>
                    </a:lnTo>
                    <a:lnTo>
                      <a:pt x="4194" y="992"/>
                    </a:lnTo>
                    <a:cubicBezTo>
                      <a:pt x="4333" y="992"/>
                      <a:pt x="4445" y="879"/>
                      <a:pt x="4445" y="740"/>
                    </a:cubicBezTo>
                    <a:lnTo>
                      <a:pt x="4445" y="253"/>
                    </a:lnTo>
                    <a:cubicBezTo>
                      <a:pt x="4445" y="114"/>
                      <a:pt x="4333" y="1"/>
                      <a:pt x="41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8"/>
              <p:cNvSpPr/>
              <p:nvPr/>
            </p:nvSpPr>
            <p:spPr>
              <a:xfrm>
                <a:off x="833100" y="3448300"/>
                <a:ext cx="66175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993" extrusionOk="0">
                    <a:moveTo>
                      <a:pt x="0" y="1"/>
                    </a:moveTo>
                    <a:lnTo>
                      <a:pt x="0" y="992"/>
                    </a:lnTo>
                    <a:lnTo>
                      <a:pt x="2151" y="992"/>
                    </a:lnTo>
                    <a:cubicBezTo>
                      <a:pt x="2425" y="992"/>
                      <a:pt x="2646" y="771"/>
                      <a:pt x="2646" y="497"/>
                    </a:cubicBezTo>
                    <a:cubicBezTo>
                      <a:pt x="2646" y="223"/>
                      <a:pt x="2425" y="1"/>
                      <a:pt x="21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8"/>
              <p:cNvSpPr/>
              <p:nvPr/>
            </p:nvSpPr>
            <p:spPr>
              <a:xfrm>
                <a:off x="883625" y="3519475"/>
                <a:ext cx="11115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4446" h="992" extrusionOk="0">
                    <a:moveTo>
                      <a:pt x="1" y="0"/>
                    </a:moveTo>
                    <a:lnTo>
                      <a:pt x="1" y="992"/>
                    </a:lnTo>
                    <a:lnTo>
                      <a:pt x="4194" y="992"/>
                    </a:lnTo>
                    <a:cubicBezTo>
                      <a:pt x="4333" y="992"/>
                      <a:pt x="4445" y="878"/>
                      <a:pt x="4445" y="739"/>
                    </a:cubicBezTo>
                    <a:lnTo>
                      <a:pt x="4445" y="253"/>
                    </a:lnTo>
                    <a:cubicBezTo>
                      <a:pt x="4445" y="114"/>
                      <a:pt x="4333" y="0"/>
                      <a:pt x="41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8"/>
              <p:cNvSpPr/>
              <p:nvPr/>
            </p:nvSpPr>
            <p:spPr>
              <a:xfrm>
                <a:off x="833100" y="3519475"/>
                <a:ext cx="66175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992" extrusionOk="0">
                    <a:moveTo>
                      <a:pt x="0" y="0"/>
                    </a:moveTo>
                    <a:lnTo>
                      <a:pt x="0" y="992"/>
                    </a:lnTo>
                    <a:lnTo>
                      <a:pt x="2151" y="992"/>
                    </a:lnTo>
                    <a:cubicBezTo>
                      <a:pt x="2425" y="992"/>
                      <a:pt x="2646" y="769"/>
                      <a:pt x="2646" y="496"/>
                    </a:cubicBezTo>
                    <a:cubicBezTo>
                      <a:pt x="2646" y="223"/>
                      <a:pt x="2425" y="0"/>
                      <a:pt x="21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8"/>
              <p:cNvSpPr/>
              <p:nvPr/>
            </p:nvSpPr>
            <p:spPr>
              <a:xfrm>
                <a:off x="536675" y="2985150"/>
                <a:ext cx="284200" cy="572500"/>
              </a:xfrm>
              <a:custGeom>
                <a:avLst/>
                <a:gdLst/>
                <a:ahLst/>
                <a:cxnLst/>
                <a:rect l="l" t="t" r="r" b="b"/>
                <a:pathLst>
                  <a:path w="11368" h="22900" extrusionOk="0">
                    <a:moveTo>
                      <a:pt x="608" y="0"/>
                    </a:moveTo>
                    <a:cubicBezTo>
                      <a:pt x="272" y="0"/>
                      <a:pt x="0" y="272"/>
                      <a:pt x="0" y="608"/>
                    </a:cubicBezTo>
                    <a:lnTo>
                      <a:pt x="0" y="22291"/>
                    </a:lnTo>
                    <a:cubicBezTo>
                      <a:pt x="0" y="22627"/>
                      <a:pt x="272" y="22900"/>
                      <a:pt x="608" y="22900"/>
                    </a:cubicBezTo>
                    <a:lnTo>
                      <a:pt x="10760" y="22900"/>
                    </a:lnTo>
                    <a:cubicBezTo>
                      <a:pt x="11096" y="22900"/>
                      <a:pt x="11367" y="22627"/>
                      <a:pt x="11367" y="22291"/>
                    </a:cubicBezTo>
                    <a:lnTo>
                      <a:pt x="11367" y="608"/>
                    </a:lnTo>
                    <a:cubicBezTo>
                      <a:pt x="11367" y="272"/>
                      <a:pt x="11096" y="0"/>
                      <a:pt x="107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8"/>
              <p:cNvSpPr/>
              <p:nvPr/>
            </p:nvSpPr>
            <p:spPr>
              <a:xfrm>
                <a:off x="601375" y="2985150"/>
                <a:ext cx="284225" cy="572500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22900" extrusionOk="0">
                    <a:moveTo>
                      <a:pt x="608" y="0"/>
                    </a:moveTo>
                    <a:cubicBezTo>
                      <a:pt x="272" y="0"/>
                      <a:pt x="1" y="272"/>
                      <a:pt x="1" y="608"/>
                    </a:cubicBezTo>
                    <a:lnTo>
                      <a:pt x="1" y="22291"/>
                    </a:lnTo>
                    <a:cubicBezTo>
                      <a:pt x="1" y="22627"/>
                      <a:pt x="272" y="22900"/>
                      <a:pt x="608" y="22900"/>
                    </a:cubicBezTo>
                    <a:lnTo>
                      <a:pt x="10760" y="22900"/>
                    </a:lnTo>
                    <a:cubicBezTo>
                      <a:pt x="11096" y="22900"/>
                      <a:pt x="11369" y="22627"/>
                      <a:pt x="11369" y="22291"/>
                    </a:cubicBezTo>
                    <a:lnTo>
                      <a:pt x="11369" y="608"/>
                    </a:lnTo>
                    <a:cubicBezTo>
                      <a:pt x="11369" y="272"/>
                      <a:pt x="11096" y="0"/>
                      <a:pt x="107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8"/>
              <p:cNvSpPr/>
              <p:nvPr/>
            </p:nvSpPr>
            <p:spPr>
              <a:xfrm>
                <a:off x="361850" y="3021350"/>
                <a:ext cx="15965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6386" h="993" extrusionOk="0">
                    <a:moveTo>
                      <a:pt x="253" y="1"/>
                    </a:moveTo>
                    <a:cubicBezTo>
                      <a:pt x="114" y="1"/>
                      <a:pt x="1" y="114"/>
                      <a:pt x="1" y="254"/>
                    </a:cubicBezTo>
                    <a:lnTo>
                      <a:pt x="1" y="740"/>
                    </a:lnTo>
                    <a:cubicBezTo>
                      <a:pt x="1" y="879"/>
                      <a:pt x="114" y="992"/>
                      <a:pt x="253" y="992"/>
                    </a:cubicBezTo>
                    <a:lnTo>
                      <a:pt x="6386" y="992"/>
                    </a:lnTo>
                    <a:lnTo>
                      <a:pt x="63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8"/>
              <p:cNvSpPr/>
              <p:nvPr/>
            </p:nvSpPr>
            <p:spPr>
              <a:xfrm>
                <a:off x="505850" y="3021350"/>
                <a:ext cx="6620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993" extrusionOk="0">
                    <a:moveTo>
                      <a:pt x="496" y="1"/>
                    </a:moveTo>
                    <a:cubicBezTo>
                      <a:pt x="223" y="1"/>
                      <a:pt x="0" y="223"/>
                      <a:pt x="0" y="496"/>
                    </a:cubicBezTo>
                    <a:cubicBezTo>
                      <a:pt x="0" y="771"/>
                      <a:pt x="223" y="992"/>
                      <a:pt x="496" y="992"/>
                    </a:cubicBezTo>
                    <a:lnTo>
                      <a:pt x="2648" y="992"/>
                    </a:lnTo>
                    <a:lnTo>
                      <a:pt x="26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8"/>
              <p:cNvSpPr/>
              <p:nvPr/>
            </p:nvSpPr>
            <p:spPr>
              <a:xfrm>
                <a:off x="361850" y="3092525"/>
                <a:ext cx="15965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6386" h="992" extrusionOk="0">
                    <a:moveTo>
                      <a:pt x="253" y="0"/>
                    </a:moveTo>
                    <a:cubicBezTo>
                      <a:pt x="114" y="0"/>
                      <a:pt x="1" y="114"/>
                      <a:pt x="1" y="253"/>
                    </a:cubicBezTo>
                    <a:lnTo>
                      <a:pt x="1" y="739"/>
                    </a:lnTo>
                    <a:cubicBezTo>
                      <a:pt x="1" y="878"/>
                      <a:pt x="114" y="992"/>
                      <a:pt x="253" y="992"/>
                    </a:cubicBezTo>
                    <a:lnTo>
                      <a:pt x="6386" y="992"/>
                    </a:lnTo>
                    <a:lnTo>
                      <a:pt x="63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8"/>
              <p:cNvSpPr/>
              <p:nvPr/>
            </p:nvSpPr>
            <p:spPr>
              <a:xfrm>
                <a:off x="505850" y="3092525"/>
                <a:ext cx="6620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992" extrusionOk="0">
                    <a:moveTo>
                      <a:pt x="496" y="0"/>
                    </a:moveTo>
                    <a:cubicBezTo>
                      <a:pt x="223" y="0"/>
                      <a:pt x="0" y="223"/>
                      <a:pt x="0" y="496"/>
                    </a:cubicBezTo>
                    <a:cubicBezTo>
                      <a:pt x="0" y="769"/>
                      <a:pt x="223" y="992"/>
                      <a:pt x="496" y="992"/>
                    </a:cubicBezTo>
                    <a:lnTo>
                      <a:pt x="2648" y="992"/>
                    </a:lnTo>
                    <a:lnTo>
                      <a:pt x="26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8"/>
              <p:cNvSpPr/>
              <p:nvPr/>
            </p:nvSpPr>
            <p:spPr>
              <a:xfrm>
                <a:off x="361850" y="3163675"/>
                <a:ext cx="15965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6386" h="993" extrusionOk="0">
                    <a:moveTo>
                      <a:pt x="253" y="1"/>
                    </a:moveTo>
                    <a:cubicBezTo>
                      <a:pt x="114" y="1"/>
                      <a:pt x="1" y="114"/>
                      <a:pt x="1" y="253"/>
                    </a:cubicBezTo>
                    <a:lnTo>
                      <a:pt x="1" y="740"/>
                    </a:lnTo>
                    <a:cubicBezTo>
                      <a:pt x="1" y="879"/>
                      <a:pt x="114" y="992"/>
                      <a:pt x="253" y="992"/>
                    </a:cubicBezTo>
                    <a:lnTo>
                      <a:pt x="6386" y="992"/>
                    </a:lnTo>
                    <a:lnTo>
                      <a:pt x="63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38"/>
              <p:cNvSpPr/>
              <p:nvPr/>
            </p:nvSpPr>
            <p:spPr>
              <a:xfrm>
                <a:off x="505850" y="3163675"/>
                <a:ext cx="6620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993" extrusionOk="0">
                    <a:moveTo>
                      <a:pt x="496" y="1"/>
                    </a:moveTo>
                    <a:cubicBezTo>
                      <a:pt x="223" y="1"/>
                      <a:pt x="0" y="222"/>
                      <a:pt x="0" y="496"/>
                    </a:cubicBezTo>
                    <a:cubicBezTo>
                      <a:pt x="0" y="770"/>
                      <a:pt x="223" y="992"/>
                      <a:pt x="496" y="992"/>
                    </a:cubicBezTo>
                    <a:lnTo>
                      <a:pt x="2648" y="992"/>
                    </a:lnTo>
                    <a:lnTo>
                      <a:pt x="26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8"/>
              <p:cNvSpPr/>
              <p:nvPr/>
            </p:nvSpPr>
            <p:spPr>
              <a:xfrm>
                <a:off x="361850" y="3234850"/>
                <a:ext cx="15965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6386" h="992" extrusionOk="0">
                    <a:moveTo>
                      <a:pt x="253" y="0"/>
                    </a:moveTo>
                    <a:cubicBezTo>
                      <a:pt x="114" y="0"/>
                      <a:pt x="1" y="113"/>
                      <a:pt x="1" y="253"/>
                    </a:cubicBezTo>
                    <a:lnTo>
                      <a:pt x="1" y="739"/>
                    </a:lnTo>
                    <a:cubicBezTo>
                      <a:pt x="1" y="878"/>
                      <a:pt x="114" y="992"/>
                      <a:pt x="253" y="992"/>
                    </a:cubicBezTo>
                    <a:lnTo>
                      <a:pt x="6386" y="992"/>
                    </a:lnTo>
                    <a:lnTo>
                      <a:pt x="63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8"/>
              <p:cNvSpPr/>
              <p:nvPr/>
            </p:nvSpPr>
            <p:spPr>
              <a:xfrm>
                <a:off x="505850" y="3234850"/>
                <a:ext cx="6620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992" extrusionOk="0">
                    <a:moveTo>
                      <a:pt x="496" y="0"/>
                    </a:moveTo>
                    <a:cubicBezTo>
                      <a:pt x="223" y="0"/>
                      <a:pt x="0" y="222"/>
                      <a:pt x="0" y="496"/>
                    </a:cubicBezTo>
                    <a:cubicBezTo>
                      <a:pt x="0" y="769"/>
                      <a:pt x="223" y="992"/>
                      <a:pt x="496" y="992"/>
                    </a:cubicBezTo>
                    <a:lnTo>
                      <a:pt x="2648" y="992"/>
                    </a:lnTo>
                    <a:lnTo>
                      <a:pt x="26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38"/>
              <p:cNvSpPr/>
              <p:nvPr/>
            </p:nvSpPr>
            <p:spPr>
              <a:xfrm>
                <a:off x="361850" y="3306000"/>
                <a:ext cx="15965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6386" h="992" extrusionOk="0">
                    <a:moveTo>
                      <a:pt x="253" y="1"/>
                    </a:moveTo>
                    <a:cubicBezTo>
                      <a:pt x="114" y="1"/>
                      <a:pt x="1" y="113"/>
                      <a:pt x="1" y="253"/>
                    </a:cubicBezTo>
                    <a:lnTo>
                      <a:pt x="1" y="739"/>
                    </a:lnTo>
                    <a:cubicBezTo>
                      <a:pt x="1" y="879"/>
                      <a:pt x="114" y="991"/>
                      <a:pt x="253" y="991"/>
                    </a:cubicBezTo>
                    <a:lnTo>
                      <a:pt x="6386" y="991"/>
                    </a:lnTo>
                    <a:lnTo>
                      <a:pt x="63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38"/>
              <p:cNvSpPr/>
              <p:nvPr/>
            </p:nvSpPr>
            <p:spPr>
              <a:xfrm>
                <a:off x="505850" y="3306000"/>
                <a:ext cx="6620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992" extrusionOk="0">
                    <a:moveTo>
                      <a:pt x="496" y="1"/>
                    </a:moveTo>
                    <a:cubicBezTo>
                      <a:pt x="223" y="1"/>
                      <a:pt x="0" y="222"/>
                      <a:pt x="0" y="496"/>
                    </a:cubicBezTo>
                    <a:cubicBezTo>
                      <a:pt x="0" y="770"/>
                      <a:pt x="223" y="991"/>
                      <a:pt x="496" y="991"/>
                    </a:cubicBezTo>
                    <a:lnTo>
                      <a:pt x="2648" y="991"/>
                    </a:lnTo>
                    <a:lnTo>
                      <a:pt x="26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38"/>
              <p:cNvSpPr/>
              <p:nvPr/>
            </p:nvSpPr>
            <p:spPr>
              <a:xfrm>
                <a:off x="361850" y="3377150"/>
                <a:ext cx="15965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6386" h="992" extrusionOk="0">
                    <a:moveTo>
                      <a:pt x="253" y="0"/>
                    </a:moveTo>
                    <a:cubicBezTo>
                      <a:pt x="114" y="0"/>
                      <a:pt x="1" y="114"/>
                      <a:pt x="1" y="253"/>
                    </a:cubicBezTo>
                    <a:lnTo>
                      <a:pt x="1" y="739"/>
                    </a:lnTo>
                    <a:cubicBezTo>
                      <a:pt x="1" y="879"/>
                      <a:pt x="114" y="992"/>
                      <a:pt x="253" y="992"/>
                    </a:cubicBezTo>
                    <a:lnTo>
                      <a:pt x="6386" y="992"/>
                    </a:lnTo>
                    <a:lnTo>
                      <a:pt x="63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38"/>
              <p:cNvSpPr/>
              <p:nvPr/>
            </p:nvSpPr>
            <p:spPr>
              <a:xfrm>
                <a:off x="505850" y="3377150"/>
                <a:ext cx="6620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992" extrusionOk="0">
                    <a:moveTo>
                      <a:pt x="496" y="0"/>
                    </a:moveTo>
                    <a:cubicBezTo>
                      <a:pt x="223" y="0"/>
                      <a:pt x="0" y="223"/>
                      <a:pt x="0" y="497"/>
                    </a:cubicBezTo>
                    <a:cubicBezTo>
                      <a:pt x="0" y="770"/>
                      <a:pt x="223" y="992"/>
                      <a:pt x="496" y="992"/>
                    </a:cubicBezTo>
                    <a:lnTo>
                      <a:pt x="2648" y="992"/>
                    </a:lnTo>
                    <a:lnTo>
                      <a:pt x="26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38"/>
              <p:cNvSpPr/>
              <p:nvPr/>
            </p:nvSpPr>
            <p:spPr>
              <a:xfrm>
                <a:off x="361850" y="3448300"/>
                <a:ext cx="15965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6386" h="993" extrusionOk="0">
                    <a:moveTo>
                      <a:pt x="253" y="1"/>
                    </a:moveTo>
                    <a:cubicBezTo>
                      <a:pt x="114" y="1"/>
                      <a:pt x="1" y="114"/>
                      <a:pt x="1" y="253"/>
                    </a:cubicBezTo>
                    <a:lnTo>
                      <a:pt x="1" y="740"/>
                    </a:lnTo>
                    <a:cubicBezTo>
                      <a:pt x="1" y="879"/>
                      <a:pt x="114" y="992"/>
                      <a:pt x="253" y="992"/>
                    </a:cubicBezTo>
                    <a:lnTo>
                      <a:pt x="6386" y="992"/>
                    </a:lnTo>
                    <a:lnTo>
                      <a:pt x="63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38"/>
              <p:cNvSpPr/>
              <p:nvPr/>
            </p:nvSpPr>
            <p:spPr>
              <a:xfrm>
                <a:off x="505850" y="3448300"/>
                <a:ext cx="6620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993" extrusionOk="0">
                    <a:moveTo>
                      <a:pt x="496" y="1"/>
                    </a:moveTo>
                    <a:cubicBezTo>
                      <a:pt x="223" y="1"/>
                      <a:pt x="0" y="223"/>
                      <a:pt x="0" y="497"/>
                    </a:cubicBezTo>
                    <a:cubicBezTo>
                      <a:pt x="0" y="771"/>
                      <a:pt x="223" y="992"/>
                      <a:pt x="496" y="992"/>
                    </a:cubicBezTo>
                    <a:lnTo>
                      <a:pt x="2648" y="992"/>
                    </a:lnTo>
                    <a:lnTo>
                      <a:pt x="26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38"/>
              <p:cNvSpPr/>
              <p:nvPr/>
            </p:nvSpPr>
            <p:spPr>
              <a:xfrm>
                <a:off x="361850" y="3519475"/>
                <a:ext cx="15965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6386" h="992" extrusionOk="0">
                    <a:moveTo>
                      <a:pt x="253" y="0"/>
                    </a:moveTo>
                    <a:cubicBezTo>
                      <a:pt x="114" y="0"/>
                      <a:pt x="1" y="114"/>
                      <a:pt x="1" y="253"/>
                    </a:cubicBezTo>
                    <a:lnTo>
                      <a:pt x="1" y="739"/>
                    </a:lnTo>
                    <a:cubicBezTo>
                      <a:pt x="1" y="878"/>
                      <a:pt x="114" y="992"/>
                      <a:pt x="253" y="992"/>
                    </a:cubicBezTo>
                    <a:lnTo>
                      <a:pt x="6386" y="992"/>
                    </a:lnTo>
                    <a:lnTo>
                      <a:pt x="63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38"/>
              <p:cNvSpPr/>
              <p:nvPr/>
            </p:nvSpPr>
            <p:spPr>
              <a:xfrm>
                <a:off x="505850" y="3519475"/>
                <a:ext cx="6620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992" extrusionOk="0">
                    <a:moveTo>
                      <a:pt x="496" y="0"/>
                    </a:moveTo>
                    <a:cubicBezTo>
                      <a:pt x="223" y="0"/>
                      <a:pt x="0" y="223"/>
                      <a:pt x="0" y="496"/>
                    </a:cubicBezTo>
                    <a:cubicBezTo>
                      <a:pt x="0" y="769"/>
                      <a:pt x="223" y="992"/>
                      <a:pt x="496" y="992"/>
                    </a:cubicBezTo>
                    <a:lnTo>
                      <a:pt x="2648" y="992"/>
                    </a:lnTo>
                    <a:lnTo>
                      <a:pt x="26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38"/>
              <p:cNvSpPr/>
              <p:nvPr/>
            </p:nvSpPr>
            <p:spPr>
              <a:xfrm>
                <a:off x="632975" y="3046150"/>
                <a:ext cx="233225" cy="122400"/>
              </a:xfrm>
              <a:custGeom>
                <a:avLst/>
                <a:gdLst/>
                <a:ahLst/>
                <a:cxnLst/>
                <a:rect l="l" t="t" r="r" b="b"/>
                <a:pathLst>
                  <a:path w="9329" h="4896" extrusionOk="0">
                    <a:moveTo>
                      <a:pt x="641" y="0"/>
                    </a:moveTo>
                    <a:cubicBezTo>
                      <a:pt x="288" y="0"/>
                      <a:pt x="1" y="286"/>
                      <a:pt x="1" y="639"/>
                    </a:cubicBezTo>
                    <a:lnTo>
                      <a:pt x="1" y="4256"/>
                    </a:lnTo>
                    <a:cubicBezTo>
                      <a:pt x="1" y="4608"/>
                      <a:pt x="288" y="4896"/>
                      <a:pt x="641" y="4896"/>
                    </a:cubicBezTo>
                    <a:lnTo>
                      <a:pt x="8688" y="4896"/>
                    </a:lnTo>
                    <a:cubicBezTo>
                      <a:pt x="9042" y="4896"/>
                      <a:pt x="9328" y="4608"/>
                      <a:pt x="9328" y="4256"/>
                    </a:cubicBezTo>
                    <a:lnTo>
                      <a:pt x="9328" y="639"/>
                    </a:lnTo>
                    <a:cubicBezTo>
                      <a:pt x="9328" y="286"/>
                      <a:pt x="9042" y="0"/>
                      <a:pt x="86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38"/>
              <p:cNvSpPr/>
              <p:nvPr/>
            </p:nvSpPr>
            <p:spPr>
              <a:xfrm>
                <a:off x="632975" y="3340450"/>
                <a:ext cx="233225" cy="19425"/>
              </a:xfrm>
              <a:custGeom>
                <a:avLst/>
                <a:gdLst/>
                <a:ahLst/>
                <a:cxnLst/>
                <a:rect l="l" t="t" r="r" b="b"/>
                <a:pathLst>
                  <a:path w="9329" h="777" extrusionOk="0">
                    <a:moveTo>
                      <a:pt x="145" y="0"/>
                    </a:moveTo>
                    <a:cubicBezTo>
                      <a:pt x="65" y="0"/>
                      <a:pt x="1" y="65"/>
                      <a:pt x="1" y="144"/>
                    </a:cubicBezTo>
                    <a:lnTo>
                      <a:pt x="1" y="631"/>
                    </a:lnTo>
                    <a:cubicBezTo>
                      <a:pt x="1" y="710"/>
                      <a:pt x="65" y="776"/>
                      <a:pt x="145" y="776"/>
                    </a:cubicBezTo>
                    <a:lnTo>
                      <a:pt x="9185" y="776"/>
                    </a:lnTo>
                    <a:cubicBezTo>
                      <a:pt x="9264" y="776"/>
                      <a:pt x="9328" y="710"/>
                      <a:pt x="9328" y="631"/>
                    </a:cubicBezTo>
                    <a:lnTo>
                      <a:pt x="9328" y="144"/>
                    </a:lnTo>
                    <a:cubicBezTo>
                      <a:pt x="9328" y="65"/>
                      <a:pt x="9264" y="0"/>
                      <a:pt x="91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38"/>
              <p:cNvSpPr/>
              <p:nvPr/>
            </p:nvSpPr>
            <p:spPr>
              <a:xfrm>
                <a:off x="632975" y="3401925"/>
                <a:ext cx="233225" cy="19400"/>
              </a:xfrm>
              <a:custGeom>
                <a:avLst/>
                <a:gdLst/>
                <a:ahLst/>
                <a:cxnLst/>
                <a:rect l="l" t="t" r="r" b="b"/>
                <a:pathLst>
                  <a:path w="9329" h="776" extrusionOk="0">
                    <a:moveTo>
                      <a:pt x="145" y="1"/>
                    </a:moveTo>
                    <a:cubicBezTo>
                      <a:pt x="65" y="1"/>
                      <a:pt x="1" y="64"/>
                      <a:pt x="1" y="144"/>
                    </a:cubicBezTo>
                    <a:lnTo>
                      <a:pt x="1" y="632"/>
                    </a:lnTo>
                    <a:cubicBezTo>
                      <a:pt x="1" y="711"/>
                      <a:pt x="65" y="775"/>
                      <a:pt x="145" y="775"/>
                    </a:cubicBezTo>
                    <a:lnTo>
                      <a:pt x="9185" y="775"/>
                    </a:lnTo>
                    <a:cubicBezTo>
                      <a:pt x="9264" y="775"/>
                      <a:pt x="9328" y="711"/>
                      <a:pt x="9328" y="632"/>
                    </a:cubicBezTo>
                    <a:lnTo>
                      <a:pt x="9328" y="144"/>
                    </a:lnTo>
                    <a:cubicBezTo>
                      <a:pt x="9328" y="64"/>
                      <a:pt x="9264" y="1"/>
                      <a:pt x="91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38"/>
              <p:cNvSpPr/>
              <p:nvPr/>
            </p:nvSpPr>
            <p:spPr>
              <a:xfrm>
                <a:off x="632975" y="3463375"/>
                <a:ext cx="233225" cy="19400"/>
              </a:xfrm>
              <a:custGeom>
                <a:avLst/>
                <a:gdLst/>
                <a:ahLst/>
                <a:cxnLst/>
                <a:rect l="l" t="t" r="r" b="b"/>
                <a:pathLst>
                  <a:path w="9329" h="776" extrusionOk="0">
                    <a:moveTo>
                      <a:pt x="145" y="1"/>
                    </a:moveTo>
                    <a:cubicBezTo>
                      <a:pt x="65" y="1"/>
                      <a:pt x="1" y="65"/>
                      <a:pt x="1" y="145"/>
                    </a:cubicBezTo>
                    <a:lnTo>
                      <a:pt x="1" y="632"/>
                    </a:lnTo>
                    <a:cubicBezTo>
                      <a:pt x="1" y="712"/>
                      <a:pt x="65" y="775"/>
                      <a:pt x="145" y="775"/>
                    </a:cubicBezTo>
                    <a:lnTo>
                      <a:pt x="9185" y="775"/>
                    </a:lnTo>
                    <a:cubicBezTo>
                      <a:pt x="9264" y="775"/>
                      <a:pt x="9328" y="712"/>
                      <a:pt x="9328" y="632"/>
                    </a:cubicBezTo>
                    <a:lnTo>
                      <a:pt x="9328" y="145"/>
                    </a:lnTo>
                    <a:cubicBezTo>
                      <a:pt x="9328" y="65"/>
                      <a:pt x="9264" y="1"/>
                      <a:pt x="91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6" name="Google Shape;1396;p38"/>
            <p:cNvGrpSpPr/>
            <p:nvPr/>
          </p:nvGrpSpPr>
          <p:grpSpPr>
            <a:xfrm>
              <a:off x="8170359" y="722485"/>
              <a:ext cx="520834" cy="471110"/>
              <a:chOff x="361850" y="2985150"/>
              <a:chExt cx="632925" cy="572500"/>
            </a:xfrm>
          </p:grpSpPr>
          <p:sp>
            <p:nvSpPr>
              <p:cNvPr id="1397" name="Google Shape;1397;p38"/>
              <p:cNvSpPr/>
              <p:nvPr/>
            </p:nvSpPr>
            <p:spPr>
              <a:xfrm>
                <a:off x="883625" y="3021350"/>
                <a:ext cx="11115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4446" h="993" extrusionOk="0">
                    <a:moveTo>
                      <a:pt x="1" y="1"/>
                    </a:moveTo>
                    <a:lnTo>
                      <a:pt x="1" y="992"/>
                    </a:lnTo>
                    <a:lnTo>
                      <a:pt x="4194" y="992"/>
                    </a:lnTo>
                    <a:cubicBezTo>
                      <a:pt x="4333" y="992"/>
                      <a:pt x="4445" y="879"/>
                      <a:pt x="4445" y="740"/>
                    </a:cubicBezTo>
                    <a:lnTo>
                      <a:pt x="4445" y="254"/>
                    </a:lnTo>
                    <a:cubicBezTo>
                      <a:pt x="4445" y="114"/>
                      <a:pt x="4333" y="1"/>
                      <a:pt x="41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38"/>
              <p:cNvSpPr/>
              <p:nvPr/>
            </p:nvSpPr>
            <p:spPr>
              <a:xfrm>
                <a:off x="833100" y="3021350"/>
                <a:ext cx="66175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993" extrusionOk="0">
                    <a:moveTo>
                      <a:pt x="0" y="1"/>
                    </a:moveTo>
                    <a:lnTo>
                      <a:pt x="0" y="992"/>
                    </a:lnTo>
                    <a:lnTo>
                      <a:pt x="2151" y="992"/>
                    </a:lnTo>
                    <a:cubicBezTo>
                      <a:pt x="2425" y="992"/>
                      <a:pt x="2646" y="771"/>
                      <a:pt x="2646" y="496"/>
                    </a:cubicBezTo>
                    <a:cubicBezTo>
                      <a:pt x="2646" y="223"/>
                      <a:pt x="2425" y="1"/>
                      <a:pt x="21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38"/>
              <p:cNvSpPr/>
              <p:nvPr/>
            </p:nvSpPr>
            <p:spPr>
              <a:xfrm>
                <a:off x="883625" y="3092525"/>
                <a:ext cx="11115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4446" h="992" extrusionOk="0">
                    <a:moveTo>
                      <a:pt x="1" y="0"/>
                    </a:moveTo>
                    <a:lnTo>
                      <a:pt x="1" y="992"/>
                    </a:lnTo>
                    <a:lnTo>
                      <a:pt x="4194" y="992"/>
                    </a:lnTo>
                    <a:cubicBezTo>
                      <a:pt x="4333" y="992"/>
                      <a:pt x="4445" y="878"/>
                      <a:pt x="4445" y="739"/>
                    </a:cubicBezTo>
                    <a:lnTo>
                      <a:pt x="4445" y="253"/>
                    </a:lnTo>
                    <a:cubicBezTo>
                      <a:pt x="4445" y="114"/>
                      <a:pt x="4333" y="0"/>
                      <a:pt x="41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38"/>
              <p:cNvSpPr/>
              <p:nvPr/>
            </p:nvSpPr>
            <p:spPr>
              <a:xfrm>
                <a:off x="833100" y="3092525"/>
                <a:ext cx="66175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992" extrusionOk="0">
                    <a:moveTo>
                      <a:pt x="0" y="0"/>
                    </a:moveTo>
                    <a:lnTo>
                      <a:pt x="0" y="992"/>
                    </a:lnTo>
                    <a:lnTo>
                      <a:pt x="2151" y="992"/>
                    </a:lnTo>
                    <a:cubicBezTo>
                      <a:pt x="2425" y="992"/>
                      <a:pt x="2646" y="769"/>
                      <a:pt x="2646" y="496"/>
                    </a:cubicBezTo>
                    <a:cubicBezTo>
                      <a:pt x="2646" y="223"/>
                      <a:pt x="2425" y="0"/>
                      <a:pt x="21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38"/>
              <p:cNvSpPr/>
              <p:nvPr/>
            </p:nvSpPr>
            <p:spPr>
              <a:xfrm>
                <a:off x="883625" y="3163675"/>
                <a:ext cx="11115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4446" h="993" extrusionOk="0">
                    <a:moveTo>
                      <a:pt x="1" y="1"/>
                    </a:moveTo>
                    <a:lnTo>
                      <a:pt x="1" y="992"/>
                    </a:lnTo>
                    <a:lnTo>
                      <a:pt x="4194" y="992"/>
                    </a:lnTo>
                    <a:cubicBezTo>
                      <a:pt x="4333" y="992"/>
                      <a:pt x="4445" y="879"/>
                      <a:pt x="4445" y="740"/>
                    </a:cubicBezTo>
                    <a:lnTo>
                      <a:pt x="4445" y="253"/>
                    </a:lnTo>
                    <a:cubicBezTo>
                      <a:pt x="4445" y="114"/>
                      <a:pt x="4333" y="1"/>
                      <a:pt x="41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38"/>
              <p:cNvSpPr/>
              <p:nvPr/>
            </p:nvSpPr>
            <p:spPr>
              <a:xfrm>
                <a:off x="833100" y="3163675"/>
                <a:ext cx="66175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993" extrusionOk="0">
                    <a:moveTo>
                      <a:pt x="0" y="1"/>
                    </a:moveTo>
                    <a:lnTo>
                      <a:pt x="0" y="992"/>
                    </a:lnTo>
                    <a:lnTo>
                      <a:pt x="2151" y="992"/>
                    </a:lnTo>
                    <a:cubicBezTo>
                      <a:pt x="2425" y="992"/>
                      <a:pt x="2646" y="770"/>
                      <a:pt x="2646" y="496"/>
                    </a:cubicBezTo>
                    <a:cubicBezTo>
                      <a:pt x="2646" y="222"/>
                      <a:pt x="2425" y="1"/>
                      <a:pt x="21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38"/>
              <p:cNvSpPr/>
              <p:nvPr/>
            </p:nvSpPr>
            <p:spPr>
              <a:xfrm>
                <a:off x="883625" y="3234850"/>
                <a:ext cx="11115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4446" h="992" extrusionOk="0">
                    <a:moveTo>
                      <a:pt x="1" y="0"/>
                    </a:moveTo>
                    <a:lnTo>
                      <a:pt x="1" y="992"/>
                    </a:lnTo>
                    <a:lnTo>
                      <a:pt x="4194" y="992"/>
                    </a:lnTo>
                    <a:cubicBezTo>
                      <a:pt x="4333" y="992"/>
                      <a:pt x="4445" y="878"/>
                      <a:pt x="4445" y="739"/>
                    </a:cubicBezTo>
                    <a:lnTo>
                      <a:pt x="4445" y="253"/>
                    </a:lnTo>
                    <a:cubicBezTo>
                      <a:pt x="4445" y="113"/>
                      <a:pt x="4333" y="0"/>
                      <a:pt x="41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38"/>
              <p:cNvSpPr/>
              <p:nvPr/>
            </p:nvSpPr>
            <p:spPr>
              <a:xfrm>
                <a:off x="833100" y="3234850"/>
                <a:ext cx="66175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992" extrusionOk="0">
                    <a:moveTo>
                      <a:pt x="0" y="0"/>
                    </a:moveTo>
                    <a:lnTo>
                      <a:pt x="0" y="992"/>
                    </a:lnTo>
                    <a:lnTo>
                      <a:pt x="2151" y="992"/>
                    </a:lnTo>
                    <a:cubicBezTo>
                      <a:pt x="2425" y="992"/>
                      <a:pt x="2646" y="769"/>
                      <a:pt x="2646" y="496"/>
                    </a:cubicBezTo>
                    <a:cubicBezTo>
                      <a:pt x="2646" y="222"/>
                      <a:pt x="2425" y="0"/>
                      <a:pt x="21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38"/>
              <p:cNvSpPr/>
              <p:nvPr/>
            </p:nvSpPr>
            <p:spPr>
              <a:xfrm>
                <a:off x="883625" y="3306000"/>
                <a:ext cx="11115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4446" h="992" extrusionOk="0">
                    <a:moveTo>
                      <a:pt x="1" y="1"/>
                    </a:moveTo>
                    <a:lnTo>
                      <a:pt x="1" y="991"/>
                    </a:lnTo>
                    <a:lnTo>
                      <a:pt x="4194" y="991"/>
                    </a:lnTo>
                    <a:cubicBezTo>
                      <a:pt x="4333" y="991"/>
                      <a:pt x="4445" y="879"/>
                      <a:pt x="4445" y="739"/>
                    </a:cubicBezTo>
                    <a:lnTo>
                      <a:pt x="4445" y="253"/>
                    </a:lnTo>
                    <a:cubicBezTo>
                      <a:pt x="4445" y="113"/>
                      <a:pt x="4333" y="1"/>
                      <a:pt x="41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38"/>
              <p:cNvSpPr/>
              <p:nvPr/>
            </p:nvSpPr>
            <p:spPr>
              <a:xfrm>
                <a:off x="833100" y="3306000"/>
                <a:ext cx="66175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992" extrusionOk="0">
                    <a:moveTo>
                      <a:pt x="0" y="1"/>
                    </a:moveTo>
                    <a:lnTo>
                      <a:pt x="0" y="991"/>
                    </a:lnTo>
                    <a:lnTo>
                      <a:pt x="2151" y="991"/>
                    </a:lnTo>
                    <a:cubicBezTo>
                      <a:pt x="2425" y="991"/>
                      <a:pt x="2646" y="770"/>
                      <a:pt x="2646" y="496"/>
                    </a:cubicBezTo>
                    <a:cubicBezTo>
                      <a:pt x="2646" y="222"/>
                      <a:pt x="2425" y="1"/>
                      <a:pt x="21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38"/>
              <p:cNvSpPr/>
              <p:nvPr/>
            </p:nvSpPr>
            <p:spPr>
              <a:xfrm>
                <a:off x="883625" y="3377150"/>
                <a:ext cx="11115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4446" h="992" extrusionOk="0">
                    <a:moveTo>
                      <a:pt x="1" y="0"/>
                    </a:moveTo>
                    <a:lnTo>
                      <a:pt x="1" y="992"/>
                    </a:lnTo>
                    <a:lnTo>
                      <a:pt x="4194" y="992"/>
                    </a:lnTo>
                    <a:cubicBezTo>
                      <a:pt x="4333" y="992"/>
                      <a:pt x="4445" y="879"/>
                      <a:pt x="4445" y="739"/>
                    </a:cubicBezTo>
                    <a:lnTo>
                      <a:pt x="4445" y="253"/>
                    </a:lnTo>
                    <a:cubicBezTo>
                      <a:pt x="4445" y="114"/>
                      <a:pt x="4333" y="0"/>
                      <a:pt x="41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38"/>
              <p:cNvSpPr/>
              <p:nvPr/>
            </p:nvSpPr>
            <p:spPr>
              <a:xfrm>
                <a:off x="833100" y="3377150"/>
                <a:ext cx="66175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992" extrusionOk="0">
                    <a:moveTo>
                      <a:pt x="0" y="0"/>
                    </a:moveTo>
                    <a:lnTo>
                      <a:pt x="0" y="992"/>
                    </a:lnTo>
                    <a:lnTo>
                      <a:pt x="2151" y="992"/>
                    </a:lnTo>
                    <a:cubicBezTo>
                      <a:pt x="2425" y="992"/>
                      <a:pt x="2646" y="770"/>
                      <a:pt x="2646" y="497"/>
                    </a:cubicBezTo>
                    <a:cubicBezTo>
                      <a:pt x="2646" y="223"/>
                      <a:pt x="2425" y="0"/>
                      <a:pt x="21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38"/>
              <p:cNvSpPr/>
              <p:nvPr/>
            </p:nvSpPr>
            <p:spPr>
              <a:xfrm>
                <a:off x="883625" y="3448300"/>
                <a:ext cx="11115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4446" h="993" extrusionOk="0">
                    <a:moveTo>
                      <a:pt x="1" y="1"/>
                    </a:moveTo>
                    <a:lnTo>
                      <a:pt x="1" y="992"/>
                    </a:lnTo>
                    <a:lnTo>
                      <a:pt x="4194" y="992"/>
                    </a:lnTo>
                    <a:cubicBezTo>
                      <a:pt x="4333" y="992"/>
                      <a:pt x="4445" y="879"/>
                      <a:pt x="4445" y="740"/>
                    </a:cubicBezTo>
                    <a:lnTo>
                      <a:pt x="4445" y="253"/>
                    </a:lnTo>
                    <a:cubicBezTo>
                      <a:pt x="4445" y="114"/>
                      <a:pt x="4333" y="1"/>
                      <a:pt x="41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38"/>
              <p:cNvSpPr/>
              <p:nvPr/>
            </p:nvSpPr>
            <p:spPr>
              <a:xfrm>
                <a:off x="833100" y="3448300"/>
                <a:ext cx="66175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993" extrusionOk="0">
                    <a:moveTo>
                      <a:pt x="0" y="1"/>
                    </a:moveTo>
                    <a:lnTo>
                      <a:pt x="0" y="992"/>
                    </a:lnTo>
                    <a:lnTo>
                      <a:pt x="2151" y="992"/>
                    </a:lnTo>
                    <a:cubicBezTo>
                      <a:pt x="2425" y="992"/>
                      <a:pt x="2646" y="771"/>
                      <a:pt x="2646" y="497"/>
                    </a:cubicBezTo>
                    <a:cubicBezTo>
                      <a:pt x="2646" y="223"/>
                      <a:pt x="2425" y="1"/>
                      <a:pt x="21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38"/>
              <p:cNvSpPr/>
              <p:nvPr/>
            </p:nvSpPr>
            <p:spPr>
              <a:xfrm>
                <a:off x="883625" y="3519475"/>
                <a:ext cx="11115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4446" h="992" extrusionOk="0">
                    <a:moveTo>
                      <a:pt x="1" y="0"/>
                    </a:moveTo>
                    <a:lnTo>
                      <a:pt x="1" y="992"/>
                    </a:lnTo>
                    <a:lnTo>
                      <a:pt x="4194" y="992"/>
                    </a:lnTo>
                    <a:cubicBezTo>
                      <a:pt x="4333" y="992"/>
                      <a:pt x="4445" y="878"/>
                      <a:pt x="4445" y="739"/>
                    </a:cubicBezTo>
                    <a:lnTo>
                      <a:pt x="4445" y="253"/>
                    </a:lnTo>
                    <a:cubicBezTo>
                      <a:pt x="4445" y="114"/>
                      <a:pt x="4333" y="0"/>
                      <a:pt x="41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38"/>
              <p:cNvSpPr/>
              <p:nvPr/>
            </p:nvSpPr>
            <p:spPr>
              <a:xfrm>
                <a:off x="833100" y="3519475"/>
                <a:ext cx="66175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992" extrusionOk="0">
                    <a:moveTo>
                      <a:pt x="0" y="0"/>
                    </a:moveTo>
                    <a:lnTo>
                      <a:pt x="0" y="992"/>
                    </a:lnTo>
                    <a:lnTo>
                      <a:pt x="2151" y="992"/>
                    </a:lnTo>
                    <a:cubicBezTo>
                      <a:pt x="2425" y="992"/>
                      <a:pt x="2646" y="769"/>
                      <a:pt x="2646" y="496"/>
                    </a:cubicBezTo>
                    <a:cubicBezTo>
                      <a:pt x="2646" y="223"/>
                      <a:pt x="2425" y="0"/>
                      <a:pt x="21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38"/>
              <p:cNvSpPr/>
              <p:nvPr/>
            </p:nvSpPr>
            <p:spPr>
              <a:xfrm>
                <a:off x="536675" y="2985150"/>
                <a:ext cx="284200" cy="572500"/>
              </a:xfrm>
              <a:custGeom>
                <a:avLst/>
                <a:gdLst/>
                <a:ahLst/>
                <a:cxnLst/>
                <a:rect l="l" t="t" r="r" b="b"/>
                <a:pathLst>
                  <a:path w="11368" h="22900" extrusionOk="0">
                    <a:moveTo>
                      <a:pt x="608" y="0"/>
                    </a:moveTo>
                    <a:cubicBezTo>
                      <a:pt x="272" y="0"/>
                      <a:pt x="0" y="272"/>
                      <a:pt x="0" y="608"/>
                    </a:cubicBezTo>
                    <a:lnTo>
                      <a:pt x="0" y="22291"/>
                    </a:lnTo>
                    <a:cubicBezTo>
                      <a:pt x="0" y="22627"/>
                      <a:pt x="272" y="22900"/>
                      <a:pt x="608" y="22900"/>
                    </a:cubicBezTo>
                    <a:lnTo>
                      <a:pt x="10760" y="22900"/>
                    </a:lnTo>
                    <a:cubicBezTo>
                      <a:pt x="11096" y="22900"/>
                      <a:pt x="11367" y="22627"/>
                      <a:pt x="11367" y="22291"/>
                    </a:cubicBezTo>
                    <a:lnTo>
                      <a:pt x="11367" y="608"/>
                    </a:lnTo>
                    <a:cubicBezTo>
                      <a:pt x="11367" y="272"/>
                      <a:pt x="11096" y="0"/>
                      <a:pt x="107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38"/>
              <p:cNvSpPr/>
              <p:nvPr/>
            </p:nvSpPr>
            <p:spPr>
              <a:xfrm>
                <a:off x="601375" y="2985150"/>
                <a:ext cx="284225" cy="572500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22900" extrusionOk="0">
                    <a:moveTo>
                      <a:pt x="608" y="0"/>
                    </a:moveTo>
                    <a:cubicBezTo>
                      <a:pt x="272" y="0"/>
                      <a:pt x="1" y="272"/>
                      <a:pt x="1" y="608"/>
                    </a:cubicBezTo>
                    <a:lnTo>
                      <a:pt x="1" y="22291"/>
                    </a:lnTo>
                    <a:cubicBezTo>
                      <a:pt x="1" y="22627"/>
                      <a:pt x="272" y="22900"/>
                      <a:pt x="608" y="22900"/>
                    </a:cubicBezTo>
                    <a:lnTo>
                      <a:pt x="10760" y="22900"/>
                    </a:lnTo>
                    <a:cubicBezTo>
                      <a:pt x="11096" y="22900"/>
                      <a:pt x="11369" y="22627"/>
                      <a:pt x="11369" y="22291"/>
                    </a:cubicBezTo>
                    <a:lnTo>
                      <a:pt x="11369" y="608"/>
                    </a:lnTo>
                    <a:cubicBezTo>
                      <a:pt x="11369" y="272"/>
                      <a:pt x="11096" y="0"/>
                      <a:pt x="107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38"/>
              <p:cNvSpPr/>
              <p:nvPr/>
            </p:nvSpPr>
            <p:spPr>
              <a:xfrm>
                <a:off x="361850" y="3021350"/>
                <a:ext cx="15965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6386" h="993" extrusionOk="0">
                    <a:moveTo>
                      <a:pt x="253" y="1"/>
                    </a:moveTo>
                    <a:cubicBezTo>
                      <a:pt x="114" y="1"/>
                      <a:pt x="1" y="114"/>
                      <a:pt x="1" y="254"/>
                    </a:cubicBezTo>
                    <a:lnTo>
                      <a:pt x="1" y="740"/>
                    </a:lnTo>
                    <a:cubicBezTo>
                      <a:pt x="1" y="879"/>
                      <a:pt x="114" y="992"/>
                      <a:pt x="253" y="992"/>
                    </a:cubicBezTo>
                    <a:lnTo>
                      <a:pt x="6386" y="992"/>
                    </a:lnTo>
                    <a:lnTo>
                      <a:pt x="63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38"/>
              <p:cNvSpPr/>
              <p:nvPr/>
            </p:nvSpPr>
            <p:spPr>
              <a:xfrm>
                <a:off x="505850" y="3021350"/>
                <a:ext cx="6620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993" extrusionOk="0">
                    <a:moveTo>
                      <a:pt x="496" y="1"/>
                    </a:moveTo>
                    <a:cubicBezTo>
                      <a:pt x="223" y="1"/>
                      <a:pt x="0" y="223"/>
                      <a:pt x="0" y="496"/>
                    </a:cubicBezTo>
                    <a:cubicBezTo>
                      <a:pt x="0" y="771"/>
                      <a:pt x="223" y="992"/>
                      <a:pt x="496" y="992"/>
                    </a:cubicBezTo>
                    <a:lnTo>
                      <a:pt x="2648" y="992"/>
                    </a:lnTo>
                    <a:lnTo>
                      <a:pt x="26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38"/>
              <p:cNvSpPr/>
              <p:nvPr/>
            </p:nvSpPr>
            <p:spPr>
              <a:xfrm>
                <a:off x="361850" y="3092525"/>
                <a:ext cx="15965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6386" h="992" extrusionOk="0">
                    <a:moveTo>
                      <a:pt x="253" y="0"/>
                    </a:moveTo>
                    <a:cubicBezTo>
                      <a:pt x="114" y="0"/>
                      <a:pt x="1" y="114"/>
                      <a:pt x="1" y="253"/>
                    </a:cubicBezTo>
                    <a:lnTo>
                      <a:pt x="1" y="739"/>
                    </a:lnTo>
                    <a:cubicBezTo>
                      <a:pt x="1" y="878"/>
                      <a:pt x="114" y="992"/>
                      <a:pt x="253" y="992"/>
                    </a:cubicBezTo>
                    <a:lnTo>
                      <a:pt x="6386" y="992"/>
                    </a:lnTo>
                    <a:lnTo>
                      <a:pt x="63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38"/>
              <p:cNvSpPr/>
              <p:nvPr/>
            </p:nvSpPr>
            <p:spPr>
              <a:xfrm>
                <a:off x="505850" y="3092525"/>
                <a:ext cx="6620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992" extrusionOk="0">
                    <a:moveTo>
                      <a:pt x="496" y="0"/>
                    </a:moveTo>
                    <a:cubicBezTo>
                      <a:pt x="223" y="0"/>
                      <a:pt x="0" y="223"/>
                      <a:pt x="0" y="496"/>
                    </a:cubicBezTo>
                    <a:cubicBezTo>
                      <a:pt x="0" y="769"/>
                      <a:pt x="223" y="992"/>
                      <a:pt x="496" y="992"/>
                    </a:cubicBezTo>
                    <a:lnTo>
                      <a:pt x="2648" y="992"/>
                    </a:lnTo>
                    <a:lnTo>
                      <a:pt x="26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38"/>
              <p:cNvSpPr/>
              <p:nvPr/>
            </p:nvSpPr>
            <p:spPr>
              <a:xfrm>
                <a:off x="361850" y="3163675"/>
                <a:ext cx="15965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6386" h="993" extrusionOk="0">
                    <a:moveTo>
                      <a:pt x="253" y="1"/>
                    </a:moveTo>
                    <a:cubicBezTo>
                      <a:pt x="114" y="1"/>
                      <a:pt x="1" y="114"/>
                      <a:pt x="1" y="253"/>
                    </a:cubicBezTo>
                    <a:lnTo>
                      <a:pt x="1" y="740"/>
                    </a:lnTo>
                    <a:cubicBezTo>
                      <a:pt x="1" y="879"/>
                      <a:pt x="114" y="992"/>
                      <a:pt x="253" y="992"/>
                    </a:cubicBezTo>
                    <a:lnTo>
                      <a:pt x="6386" y="992"/>
                    </a:lnTo>
                    <a:lnTo>
                      <a:pt x="63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38"/>
              <p:cNvSpPr/>
              <p:nvPr/>
            </p:nvSpPr>
            <p:spPr>
              <a:xfrm>
                <a:off x="505850" y="3163675"/>
                <a:ext cx="6620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993" extrusionOk="0">
                    <a:moveTo>
                      <a:pt x="496" y="1"/>
                    </a:moveTo>
                    <a:cubicBezTo>
                      <a:pt x="223" y="1"/>
                      <a:pt x="0" y="222"/>
                      <a:pt x="0" y="496"/>
                    </a:cubicBezTo>
                    <a:cubicBezTo>
                      <a:pt x="0" y="770"/>
                      <a:pt x="223" y="992"/>
                      <a:pt x="496" y="992"/>
                    </a:cubicBezTo>
                    <a:lnTo>
                      <a:pt x="2648" y="992"/>
                    </a:lnTo>
                    <a:lnTo>
                      <a:pt x="26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38"/>
              <p:cNvSpPr/>
              <p:nvPr/>
            </p:nvSpPr>
            <p:spPr>
              <a:xfrm>
                <a:off x="361850" y="3234850"/>
                <a:ext cx="15965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6386" h="992" extrusionOk="0">
                    <a:moveTo>
                      <a:pt x="253" y="0"/>
                    </a:moveTo>
                    <a:cubicBezTo>
                      <a:pt x="114" y="0"/>
                      <a:pt x="1" y="113"/>
                      <a:pt x="1" y="253"/>
                    </a:cubicBezTo>
                    <a:lnTo>
                      <a:pt x="1" y="739"/>
                    </a:lnTo>
                    <a:cubicBezTo>
                      <a:pt x="1" y="878"/>
                      <a:pt x="114" y="992"/>
                      <a:pt x="253" y="992"/>
                    </a:cubicBezTo>
                    <a:lnTo>
                      <a:pt x="6386" y="992"/>
                    </a:lnTo>
                    <a:lnTo>
                      <a:pt x="63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38"/>
              <p:cNvSpPr/>
              <p:nvPr/>
            </p:nvSpPr>
            <p:spPr>
              <a:xfrm>
                <a:off x="505850" y="3234850"/>
                <a:ext cx="6620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992" extrusionOk="0">
                    <a:moveTo>
                      <a:pt x="496" y="0"/>
                    </a:moveTo>
                    <a:cubicBezTo>
                      <a:pt x="223" y="0"/>
                      <a:pt x="0" y="222"/>
                      <a:pt x="0" y="496"/>
                    </a:cubicBezTo>
                    <a:cubicBezTo>
                      <a:pt x="0" y="769"/>
                      <a:pt x="223" y="992"/>
                      <a:pt x="496" y="992"/>
                    </a:cubicBezTo>
                    <a:lnTo>
                      <a:pt x="2648" y="992"/>
                    </a:lnTo>
                    <a:lnTo>
                      <a:pt x="26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38"/>
              <p:cNvSpPr/>
              <p:nvPr/>
            </p:nvSpPr>
            <p:spPr>
              <a:xfrm>
                <a:off x="361850" y="3306000"/>
                <a:ext cx="15965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6386" h="992" extrusionOk="0">
                    <a:moveTo>
                      <a:pt x="253" y="1"/>
                    </a:moveTo>
                    <a:cubicBezTo>
                      <a:pt x="114" y="1"/>
                      <a:pt x="1" y="113"/>
                      <a:pt x="1" y="253"/>
                    </a:cubicBezTo>
                    <a:lnTo>
                      <a:pt x="1" y="739"/>
                    </a:lnTo>
                    <a:cubicBezTo>
                      <a:pt x="1" y="879"/>
                      <a:pt x="114" y="991"/>
                      <a:pt x="253" y="991"/>
                    </a:cubicBezTo>
                    <a:lnTo>
                      <a:pt x="6386" y="991"/>
                    </a:lnTo>
                    <a:lnTo>
                      <a:pt x="63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38"/>
              <p:cNvSpPr/>
              <p:nvPr/>
            </p:nvSpPr>
            <p:spPr>
              <a:xfrm>
                <a:off x="505850" y="3306000"/>
                <a:ext cx="6620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992" extrusionOk="0">
                    <a:moveTo>
                      <a:pt x="496" y="1"/>
                    </a:moveTo>
                    <a:cubicBezTo>
                      <a:pt x="223" y="1"/>
                      <a:pt x="0" y="222"/>
                      <a:pt x="0" y="496"/>
                    </a:cubicBezTo>
                    <a:cubicBezTo>
                      <a:pt x="0" y="770"/>
                      <a:pt x="223" y="991"/>
                      <a:pt x="496" y="991"/>
                    </a:cubicBezTo>
                    <a:lnTo>
                      <a:pt x="2648" y="991"/>
                    </a:lnTo>
                    <a:lnTo>
                      <a:pt x="26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38"/>
              <p:cNvSpPr/>
              <p:nvPr/>
            </p:nvSpPr>
            <p:spPr>
              <a:xfrm>
                <a:off x="361850" y="3377150"/>
                <a:ext cx="15965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6386" h="992" extrusionOk="0">
                    <a:moveTo>
                      <a:pt x="253" y="0"/>
                    </a:moveTo>
                    <a:cubicBezTo>
                      <a:pt x="114" y="0"/>
                      <a:pt x="1" y="114"/>
                      <a:pt x="1" y="253"/>
                    </a:cubicBezTo>
                    <a:lnTo>
                      <a:pt x="1" y="739"/>
                    </a:lnTo>
                    <a:cubicBezTo>
                      <a:pt x="1" y="879"/>
                      <a:pt x="114" y="992"/>
                      <a:pt x="253" y="992"/>
                    </a:cubicBezTo>
                    <a:lnTo>
                      <a:pt x="6386" y="992"/>
                    </a:lnTo>
                    <a:lnTo>
                      <a:pt x="63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38"/>
              <p:cNvSpPr/>
              <p:nvPr/>
            </p:nvSpPr>
            <p:spPr>
              <a:xfrm>
                <a:off x="505850" y="3377150"/>
                <a:ext cx="6620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992" extrusionOk="0">
                    <a:moveTo>
                      <a:pt x="496" y="0"/>
                    </a:moveTo>
                    <a:cubicBezTo>
                      <a:pt x="223" y="0"/>
                      <a:pt x="0" y="223"/>
                      <a:pt x="0" y="497"/>
                    </a:cubicBezTo>
                    <a:cubicBezTo>
                      <a:pt x="0" y="770"/>
                      <a:pt x="223" y="992"/>
                      <a:pt x="496" y="992"/>
                    </a:cubicBezTo>
                    <a:lnTo>
                      <a:pt x="2648" y="992"/>
                    </a:lnTo>
                    <a:lnTo>
                      <a:pt x="26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38"/>
              <p:cNvSpPr/>
              <p:nvPr/>
            </p:nvSpPr>
            <p:spPr>
              <a:xfrm>
                <a:off x="361850" y="3448300"/>
                <a:ext cx="15965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6386" h="993" extrusionOk="0">
                    <a:moveTo>
                      <a:pt x="253" y="1"/>
                    </a:moveTo>
                    <a:cubicBezTo>
                      <a:pt x="114" y="1"/>
                      <a:pt x="1" y="114"/>
                      <a:pt x="1" y="253"/>
                    </a:cubicBezTo>
                    <a:lnTo>
                      <a:pt x="1" y="740"/>
                    </a:lnTo>
                    <a:cubicBezTo>
                      <a:pt x="1" y="879"/>
                      <a:pt x="114" y="992"/>
                      <a:pt x="253" y="992"/>
                    </a:cubicBezTo>
                    <a:lnTo>
                      <a:pt x="6386" y="992"/>
                    </a:lnTo>
                    <a:lnTo>
                      <a:pt x="63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38"/>
              <p:cNvSpPr/>
              <p:nvPr/>
            </p:nvSpPr>
            <p:spPr>
              <a:xfrm>
                <a:off x="505850" y="3448300"/>
                <a:ext cx="6620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993" extrusionOk="0">
                    <a:moveTo>
                      <a:pt x="496" y="1"/>
                    </a:moveTo>
                    <a:cubicBezTo>
                      <a:pt x="223" y="1"/>
                      <a:pt x="0" y="223"/>
                      <a:pt x="0" y="497"/>
                    </a:cubicBezTo>
                    <a:cubicBezTo>
                      <a:pt x="0" y="771"/>
                      <a:pt x="223" y="992"/>
                      <a:pt x="496" y="992"/>
                    </a:cubicBezTo>
                    <a:lnTo>
                      <a:pt x="2648" y="992"/>
                    </a:lnTo>
                    <a:lnTo>
                      <a:pt x="26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38"/>
              <p:cNvSpPr/>
              <p:nvPr/>
            </p:nvSpPr>
            <p:spPr>
              <a:xfrm>
                <a:off x="361850" y="3519475"/>
                <a:ext cx="15965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6386" h="992" extrusionOk="0">
                    <a:moveTo>
                      <a:pt x="253" y="0"/>
                    </a:moveTo>
                    <a:cubicBezTo>
                      <a:pt x="114" y="0"/>
                      <a:pt x="1" y="114"/>
                      <a:pt x="1" y="253"/>
                    </a:cubicBezTo>
                    <a:lnTo>
                      <a:pt x="1" y="739"/>
                    </a:lnTo>
                    <a:cubicBezTo>
                      <a:pt x="1" y="878"/>
                      <a:pt x="114" y="992"/>
                      <a:pt x="253" y="992"/>
                    </a:cubicBezTo>
                    <a:lnTo>
                      <a:pt x="6386" y="992"/>
                    </a:lnTo>
                    <a:lnTo>
                      <a:pt x="63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38"/>
              <p:cNvSpPr/>
              <p:nvPr/>
            </p:nvSpPr>
            <p:spPr>
              <a:xfrm>
                <a:off x="505850" y="3519475"/>
                <a:ext cx="6620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992" extrusionOk="0">
                    <a:moveTo>
                      <a:pt x="496" y="0"/>
                    </a:moveTo>
                    <a:cubicBezTo>
                      <a:pt x="223" y="0"/>
                      <a:pt x="0" y="223"/>
                      <a:pt x="0" y="496"/>
                    </a:cubicBezTo>
                    <a:cubicBezTo>
                      <a:pt x="0" y="769"/>
                      <a:pt x="223" y="992"/>
                      <a:pt x="496" y="992"/>
                    </a:cubicBezTo>
                    <a:lnTo>
                      <a:pt x="2648" y="992"/>
                    </a:lnTo>
                    <a:lnTo>
                      <a:pt x="26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38"/>
              <p:cNvSpPr/>
              <p:nvPr/>
            </p:nvSpPr>
            <p:spPr>
              <a:xfrm>
                <a:off x="632975" y="3046150"/>
                <a:ext cx="233225" cy="122400"/>
              </a:xfrm>
              <a:custGeom>
                <a:avLst/>
                <a:gdLst/>
                <a:ahLst/>
                <a:cxnLst/>
                <a:rect l="l" t="t" r="r" b="b"/>
                <a:pathLst>
                  <a:path w="9329" h="4896" extrusionOk="0">
                    <a:moveTo>
                      <a:pt x="641" y="0"/>
                    </a:moveTo>
                    <a:cubicBezTo>
                      <a:pt x="288" y="0"/>
                      <a:pt x="1" y="286"/>
                      <a:pt x="1" y="639"/>
                    </a:cubicBezTo>
                    <a:lnTo>
                      <a:pt x="1" y="4256"/>
                    </a:lnTo>
                    <a:cubicBezTo>
                      <a:pt x="1" y="4608"/>
                      <a:pt x="288" y="4896"/>
                      <a:pt x="641" y="4896"/>
                    </a:cubicBezTo>
                    <a:lnTo>
                      <a:pt x="8688" y="4896"/>
                    </a:lnTo>
                    <a:cubicBezTo>
                      <a:pt x="9042" y="4896"/>
                      <a:pt x="9328" y="4608"/>
                      <a:pt x="9328" y="4256"/>
                    </a:cubicBezTo>
                    <a:lnTo>
                      <a:pt x="9328" y="639"/>
                    </a:lnTo>
                    <a:cubicBezTo>
                      <a:pt x="9328" y="286"/>
                      <a:pt x="9042" y="0"/>
                      <a:pt x="86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38"/>
              <p:cNvSpPr/>
              <p:nvPr/>
            </p:nvSpPr>
            <p:spPr>
              <a:xfrm>
                <a:off x="632975" y="3340450"/>
                <a:ext cx="233225" cy="19425"/>
              </a:xfrm>
              <a:custGeom>
                <a:avLst/>
                <a:gdLst/>
                <a:ahLst/>
                <a:cxnLst/>
                <a:rect l="l" t="t" r="r" b="b"/>
                <a:pathLst>
                  <a:path w="9329" h="777" extrusionOk="0">
                    <a:moveTo>
                      <a:pt x="145" y="0"/>
                    </a:moveTo>
                    <a:cubicBezTo>
                      <a:pt x="65" y="0"/>
                      <a:pt x="1" y="65"/>
                      <a:pt x="1" y="144"/>
                    </a:cubicBezTo>
                    <a:lnTo>
                      <a:pt x="1" y="631"/>
                    </a:lnTo>
                    <a:cubicBezTo>
                      <a:pt x="1" y="710"/>
                      <a:pt x="65" y="776"/>
                      <a:pt x="145" y="776"/>
                    </a:cubicBezTo>
                    <a:lnTo>
                      <a:pt x="9185" y="776"/>
                    </a:lnTo>
                    <a:cubicBezTo>
                      <a:pt x="9264" y="776"/>
                      <a:pt x="9328" y="710"/>
                      <a:pt x="9328" y="631"/>
                    </a:cubicBezTo>
                    <a:lnTo>
                      <a:pt x="9328" y="144"/>
                    </a:lnTo>
                    <a:cubicBezTo>
                      <a:pt x="9328" y="65"/>
                      <a:pt x="9264" y="0"/>
                      <a:pt x="91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38"/>
              <p:cNvSpPr/>
              <p:nvPr/>
            </p:nvSpPr>
            <p:spPr>
              <a:xfrm>
                <a:off x="632975" y="3401925"/>
                <a:ext cx="233225" cy="19400"/>
              </a:xfrm>
              <a:custGeom>
                <a:avLst/>
                <a:gdLst/>
                <a:ahLst/>
                <a:cxnLst/>
                <a:rect l="l" t="t" r="r" b="b"/>
                <a:pathLst>
                  <a:path w="9329" h="776" extrusionOk="0">
                    <a:moveTo>
                      <a:pt x="145" y="1"/>
                    </a:moveTo>
                    <a:cubicBezTo>
                      <a:pt x="65" y="1"/>
                      <a:pt x="1" y="64"/>
                      <a:pt x="1" y="144"/>
                    </a:cubicBezTo>
                    <a:lnTo>
                      <a:pt x="1" y="632"/>
                    </a:lnTo>
                    <a:cubicBezTo>
                      <a:pt x="1" y="711"/>
                      <a:pt x="65" y="775"/>
                      <a:pt x="145" y="775"/>
                    </a:cubicBezTo>
                    <a:lnTo>
                      <a:pt x="9185" y="775"/>
                    </a:lnTo>
                    <a:cubicBezTo>
                      <a:pt x="9264" y="775"/>
                      <a:pt x="9328" y="711"/>
                      <a:pt x="9328" y="632"/>
                    </a:cubicBezTo>
                    <a:lnTo>
                      <a:pt x="9328" y="144"/>
                    </a:lnTo>
                    <a:cubicBezTo>
                      <a:pt x="9328" y="64"/>
                      <a:pt x="9264" y="1"/>
                      <a:pt x="91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38"/>
              <p:cNvSpPr/>
              <p:nvPr/>
            </p:nvSpPr>
            <p:spPr>
              <a:xfrm>
                <a:off x="632975" y="3463375"/>
                <a:ext cx="233225" cy="19400"/>
              </a:xfrm>
              <a:custGeom>
                <a:avLst/>
                <a:gdLst/>
                <a:ahLst/>
                <a:cxnLst/>
                <a:rect l="l" t="t" r="r" b="b"/>
                <a:pathLst>
                  <a:path w="9329" h="776" extrusionOk="0">
                    <a:moveTo>
                      <a:pt x="145" y="1"/>
                    </a:moveTo>
                    <a:cubicBezTo>
                      <a:pt x="65" y="1"/>
                      <a:pt x="1" y="65"/>
                      <a:pt x="1" y="145"/>
                    </a:cubicBezTo>
                    <a:lnTo>
                      <a:pt x="1" y="632"/>
                    </a:lnTo>
                    <a:cubicBezTo>
                      <a:pt x="1" y="712"/>
                      <a:pt x="65" y="775"/>
                      <a:pt x="145" y="775"/>
                    </a:cubicBezTo>
                    <a:lnTo>
                      <a:pt x="9185" y="775"/>
                    </a:lnTo>
                    <a:cubicBezTo>
                      <a:pt x="9264" y="775"/>
                      <a:pt x="9328" y="712"/>
                      <a:pt x="9328" y="632"/>
                    </a:cubicBezTo>
                    <a:lnTo>
                      <a:pt x="9328" y="145"/>
                    </a:lnTo>
                    <a:cubicBezTo>
                      <a:pt x="9328" y="65"/>
                      <a:pt x="9264" y="1"/>
                      <a:pt x="91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5" name="Google Shape;1435;p38"/>
          <p:cNvGrpSpPr/>
          <p:nvPr/>
        </p:nvGrpSpPr>
        <p:grpSpPr>
          <a:xfrm>
            <a:off x="2070627" y="4437415"/>
            <a:ext cx="1391373" cy="439535"/>
            <a:chOff x="2070627" y="4437415"/>
            <a:chExt cx="1391373" cy="439535"/>
          </a:xfrm>
        </p:grpSpPr>
        <p:sp>
          <p:nvSpPr>
            <p:cNvPr id="1436" name="Google Shape;1436;p38"/>
            <p:cNvSpPr/>
            <p:nvPr/>
          </p:nvSpPr>
          <p:spPr>
            <a:xfrm>
              <a:off x="2824825" y="4582650"/>
              <a:ext cx="637175" cy="294300"/>
            </a:xfrm>
            <a:custGeom>
              <a:avLst/>
              <a:gdLst/>
              <a:ahLst/>
              <a:cxnLst/>
              <a:rect l="l" t="t" r="r" b="b"/>
              <a:pathLst>
                <a:path w="25487" h="11772" extrusionOk="0">
                  <a:moveTo>
                    <a:pt x="25487" y="11772"/>
                  </a:moveTo>
                  <a:lnTo>
                    <a:pt x="25444" y="4377"/>
                  </a:lnTo>
                  <a:lnTo>
                    <a:pt x="18878" y="273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ar-SA"/>
            </a:p>
          </p:txBody>
        </p:sp>
        <p:grpSp>
          <p:nvGrpSpPr>
            <p:cNvPr id="1437" name="Google Shape;1437;p38"/>
            <p:cNvGrpSpPr/>
            <p:nvPr/>
          </p:nvGrpSpPr>
          <p:grpSpPr>
            <a:xfrm>
              <a:off x="2070627" y="4437415"/>
              <a:ext cx="899923" cy="288735"/>
              <a:chOff x="1133575" y="3018825"/>
              <a:chExt cx="1093600" cy="350875"/>
            </a:xfrm>
          </p:grpSpPr>
          <p:sp>
            <p:nvSpPr>
              <p:cNvPr id="1438" name="Google Shape;1438;p38"/>
              <p:cNvSpPr/>
              <p:nvPr/>
            </p:nvSpPr>
            <p:spPr>
              <a:xfrm>
                <a:off x="1264625" y="3099025"/>
                <a:ext cx="363150" cy="181800"/>
              </a:xfrm>
              <a:custGeom>
                <a:avLst/>
                <a:gdLst/>
                <a:ahLst/>
                <a:cxnLst/>
                <a:rect l="l" t="t" r="r" b="b"/>
                <a:pathLst>
                  <a:path w="14526" h="7272" extrusionOk="0">
                    <a:moveTo>
                      <a:pt x="0" y="1"/>
                    </a:moveTo>
                    <a:lnTo>
                      <a:pt x="0" y="7272"/>
                    </a:lnTo>
                    <a:lnTo>
                      <a:pt x="14526" y="7272"/>
                    </a:lnTo>
                    <a:lnTo>
                      <a:pt x="1452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8"/>
              <p:cNvSpPr/>
              <p:nvPr/>
            </p:nvSpPr>
            <p:spPr>
              <a:xfrm>
                <a:off x="1236050" y="3070450"/>
                <a:ext cx="141625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5665" h="9558" extrusionOk="0">
                    <a:moveTo>
                      <a:pt x="1" y="1"/>
                    </a:moveTo>
                    <a:lnTo>
                      <a:pt x="1" y="9557"/>
                    </a:lnTo>
                    <a:lnTo>
                      <a:pt x="5665" y="9557"/>
                    </a:lnTo>
                    <a:lnTo>
                      <a:pt x="5665" y="7272"/>
                    </a:lnTo>
                    <a:lnTo>
                      <a:pt x="2287" y="7272"/>
                    </a:lnTo>
                    <a:lnTo>
                      <a:pt x="2287" y="2288"/>
                    </a:lnTo>
                    <a:lnTo>
                      <a:pt x="5665" y="2288"/>
                    </a:lnTo>
                    <a:lnTo>
                      <a:pt x="566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8"/>
              <p:cNvSpPr/>
              <p:nvPr/>
            </p:nvSpPr>
            <p:spPr>
              <a:xfrm>
                <a:off x="1514750" y="3070450"/>
                <a:ext cx="141600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5664" h="9558" extrusionOk="0">
                    <a:moveTo>
                      <a:pt x="0" y="1"/>
                    </a:moveTo>
                    <a:lnTo>
                      <a:pt x="0" y="2288"/>
                    </a:lnTo>
                    <a:lnTo>
                      <a:pt x="3378" y="2288"/>
                    </a:lnTo>
                    <a:lnTo>
                      <a:pt x="3378" y="7272"/>
                    </a:lnTo>
                    <a:lnTo>
                      <a:pt x="0" y="7272"/>
                    </a:lnTo>
                    <a:lnTo>
                      <a:pt x="0" y="9557"/>
                    </a:lnTo>
                    <a:lnTo>
                      <a:pt x="5663" y="9557"/>
                    </a:lnTo>
                    <a:lnTo>
                      <a:pt x="56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8"/>
              <p:cNvSpPr/>
              <p:nvPr/>
            </p:nvSpPr>
            <p:spPr>
              <a:xfrm>
                <a:off x="1189675" y="3070450"/>
                <a:ext cx="46400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9558" extrusionOk="0">
                    <a:moveTo>
                      <a:pt x="1" y="1"/>
                    </a:moveTo>
                    <a:lnTo>
                      <a:pt x="1" y="9557"/>
                    </a:lnTo>
                    <a:lnTo>
                      <a:pt x="1856" y="9557"/>
                    </a:lnTo>
                    <a:lnTo>
                      <a:pt x="18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8"/>
              <p:cNvSpPr/>
              <p:nvPr/>
            </p:nvSpPr>
            <p:spPr>
              <a:xfrm>
                <a:off x="1468350" y="3070450"/>
                <a:ext cx="46425" cy="57200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2288" extrusionOk="0">
                    <a:moveTo>
                      <a:pt x="0" y="1"/>
                    </a:moveTo>
                    <a:lnTo>
                      <a:pt x="0" y="1144"/>
                    </a:lnTo>
                    <a:lnTo>
                      <a:pt x="886" y="1144"/>
                    </a:lnTo>
                    <a:lnTo>
                      <a:pt x="886" y="2288"/>
                    </a:lnTo>
                    <a:lnTo>
                      <a:pt x="1856" y="2288"/>
                    </a:lnTo>
                    <a:lnTo>
                      <a:pt x="1856" y="1144"/>
                    </a:lnTo>
                    <a:lnTo>
                      <a:pt x="18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38"/>
              <p:cNvSpPr/>
              <p:nvPr/>
            </p:nvSpPr>
            <p:spPr>
              <a:xfrm>
                <a:off x="1468350" y="3252225"/>
                <a:ext cx="4642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2287" extrusionOk="0">
                    <a:moveTo>
                      <a:pt x="886" y="1"/>
                    </a:moveTo>
                    <a:lnTo>
                      <a:pt x="886" y="1144"/>
                    </a:lnTo>
                    <a:lnTo>
                      <a:pt x="0" y="1144"/>
                    </a:lnTo>
                    <a:lnTo>
                      <a:pt x="0" y="2286"/>
                    </a:lnTo>
                    <a:lnTo>
                      <a:pt x="1856" y="2286"/>
                    </a:lnTo>
                    <a:lnTo>
                      <a:pt x="1856" y="1144"/>
                    </a:lnTo>
                    <a:lnTo>
                      <a:pt x="18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38"/>
              <p:cNvSpPr/>
              <p:nvPr/>
            </p:nvSpPr>
            <p:spPr>
              <a:xfrm>
                <a:off x="1783350" y="3099025"/>
                <a:ext cx="363150" cy="181800"/>
              </a:xfrm>
              <a:custGeom>
                <a:avLst/>
                <a:gdLst/>
                <a:ahLst/>
                <a:cxnLst/>
                <a:rect l="l" t="t" r="r" b="b"/>
                <a:pathLst>
                  <a:path w="14526" h="7272" extrusionOk="0">
                    <a:moveTo>
                      <a:pt x="0" y="1"/>
                    </a:moveTo>
                    <a:lnTo>
                      <a:pt x="0" y="7272"/>
                    </a:lnTo>
                    <a:lnTo>
                      <a:pt x="14525" y="7272"/>
                    </a:lnTo>
                    <a:lnTo>
                      <a:pt x="145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8"/>
              <p:cNvSpPr/>
              <p:nvPr/>
            </p:nvSpPr>
            <p:spPr>
              <a:xfrm>
                <a:off x="1754775" y="3070450"/>
                <a:ext cx="141625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5665" h="9558" extrusionOk="0">
                    <a:moveTo>
                      <a:pt x="0" y="1"/>
                    </a:moveTo>
                    <a:lnTo>
                      <a:pt x="0" y="9557"/>
                    </a:lnTo>
                    <a:lnTo>
                      <a:pt x="5664" y="9557"/>
                    </a:lnTo>
                    <a:lnTo>
                      <a:pt x="5664" y="7272"/>
                    </a:lnTo>
                    <a:lnTo>
                      <a:pt x="2287" y="7272"/>
                    </a:lnTo>
                    <a:lnTo>
                      <a:pt x="2287" y="2288"/>
                    </a:lnTo>
                    <a:lnTo>
                      <a:pt x="5664" y="2288"/>
                    </a:lnTo>
                    <a:lnTo>
                      <a:pt x="566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8"/>
              <p:cNvSpPr/>
              <p:nvPr/>
            </p:nvSpPr>
            <p:spPr>
              <a:xfrm>
                <a:off x="2033475" y="3070450"/>
                <a:ext cx="141600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5664" h="9558" extrusionOk="0">
                    <a:moveTo>
                      <a:pt x="0" y="1"/>
                    </a:moveTo>
                    <a:lnTo>
                      <a:pt x="0" y="2288"/>
                    </a:lnTo>
                    <a:lnTo>
                      <a:pt x="3377" y="2288"/>
                    </a:lnTo>
                    <a:lnTo>
                      <a:pt x="3377" y="7272"/>
                    </a:lnTo>
                    <a:lnTo>
                      <a:pt x="0" y="7272"/>
                    </a:lnTo>
                    <a:lnTo>
                      <a:pt x="0" y="9557"/>
                    </a:lnTo>
                    <a:lnTo>
                      <a:pt x="5663" y="9557"/>
                    </a:lnTo>
                    <a:lnTo>
                      <a:pt x="56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38"/>
              <p:cNvSpPr/>
              <p:nvPr/>
            </p:nvSpPr>
            <p:spPr>
              <a:xfrm>
                <a:off x="1708375" y="3070450"/>
                <a:ext cx="46425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9558" extrusionOk="0">
                    <a:moveTo>
                      <a:pt x="0" y="1"/>
                    </a:moveTo>
                    <a:lnTo>
                      <a:pt x="0" y="9557"/>
                    </a:lnTo>
                    <a:lnTo>
                      <a:pt x="1856" y="9557"/>
                    </a:lnTo>
                    <a:lnTo>
                      <a:pt x="18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8"/>
              <p:cNvSpPr/>
              <p:nvPr/>
            </p:nvSpPr>
            <p:spPr>
              <a:xfrm>
                <a:off x="1987025" y="3070450"/>
                <a:ext cx="46475" cy="57200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2288" extrusionOk="0">
                    <a:moveTo>
                      <a:pt x="1" y="1"/>
                    </a:moveTo>
                    <a:lnTo>
                      <a:pt x="1" y="1144"/>
                    </a:lnTo>
                    <a:lnTo>
                      <a:pt x="888" y="1144"/>
                    </a:lnTo>
                    <a:lnTo>
                      <a:pt x="888" y="2288"/>
                    </a:lnTo>
                    <a:lnTo>
                      <a:pt x="1858" y="2288"/>
                    </a:lnTo>
                    <a:lnTo>
                      <a:pt x="1858" y="1144"/>
                    </a:lnTo>
                    <a:lnTo>
                      <a:pt x="18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8"/>
              <p:cNvSpPr/>
              <p:nvPr/>
            </p:nvSpPr>
            <p:spPr>
              <a:xfrm>
                <a:off x="1987025" y="3252225"/>
                <a:ext cx="4647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2287" extrusionOk="0">
                    <a:moveTo>
                      <a:pt x="888" y="1"/>
                    </a:moveTo>
                    <a:lnTo>
                      <a:pt x="888" y="1144"/>
                    </a:lnTo>
                    <a:lnTo>
                      <a:pt x="1" y="1144"/>
                    </a:lnTo>
                    <a:lnTo>
                      <a:pt x="1" y="2286"/>
                    </a:lnTo>
                    <a:lnTo>
                      <a:pt x="1858" y="2286"/>
                    </a:lnTo>
                    <a:lnTo>
                      <a:pt x="1858" y="1144"/>
                    </a:lnTo>
                    <a:lnTo>
                      <a:pt x="18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8"/>
              <p:cNvSpPr/>
              <p:nvPr/>
            </p:nvSpPr>
            <p:spPr>
              <a:xfrm>
                <a:off x="1133575" y="3018825"/>
                <a:ext cx="1093600" cy="350875"/>
              </a:xfrm>
              <a:custGeom>
                <a:avLst/>
                <a:gdLst/>
                <a:ahLst/>
                <a:cxnLst/>
                <a:rect l="l" t="t" r="r" b="b"/>
                <a:pathLst>
                  <a:path w="43744" h="14035" extrusionOk="0">
                    <a:moveTo>
                      <a:pt x="42624" y="737"/>
                    </a:moveTo>
                    <a:cubicBezTo>
                      <a:pt x="42835" y="737"/>
                      <a:pt x="43007" y="909"/>
                      <a:pt x="43007" y="1120"/>
                    </a:cubicBezTo>
                    <a:lnTo>
                      <a:pt x="43007" y="12914"/>
                    </a:lnTo>
                    <a:cubicBezTo>
                      <a:pt x="43007" y="13126"/>
                      <a:pt x="42835" y="13298"/>
                      <a:pt x="42624" y="13298"/>
                    </a:cubicBezTo>
                    <a:lnTo>
                      <a:pt x="1121" y="13298"/>
                    </a:lnTo>
                    <a:cubicBezTo>
                      <a:pt x="908" y="13298"/>
                      <a:pt x="737" y="13126"/>
                      <a:pt x="737" y="12914"/>
                    </a:cubicBezTo>
                    <a:lnTo>
                      <a:pt x="737" y="1120"/>
                    </a:lnTo>
                    <a:cubicBezTo>
                      <a:pt x="737" y="909"/>
                      <a:pt x="908" y="737"/>
                      <a:pt x="1121" y="737"/>
                    </a:cubicBezTo>
                    <a:close/>
                    <a:moveTo>
                      <a:pt x="1121" y="1"/>
                    </a:moveTo>
                    <a:cubicBezTo>
                      <a:pt x="503" y="1"/>
                      <a:pt x="0" y="503"/>
                      <a:pt x="0" y="1120"/>
                    </a:cubicBezTo>
                    <a:lnTo>
                      <a:pt x="0" y="12914"/>
                    </a:lnTo>
                    <a:cubicBezTo>
                      <a:pt x="0" y="13532"/>
                      <a:pt x="503" y="14035"/>
                      <a:pt x="1121" y="14035"/>
                    </a:cubicBezTo>
                    <a:lnTo>
                      <a:pt x="42624" y="14035"/>
                    </a:lnTo>
                    <a:cubicBezTo>
                      <a:pt x="43241" y="14035"/>
                      <a:pt x="43743" y="13532"/>
                      <a:pt x="43743" y="12914"/>
                    </a:cubicBezTo>
                    <a:lnTo>
                      <a:pt x="43743" y="1120"/>
                    </a:lnTo>
                    <a:cubicBezTo>
                      <a:pt x="43743" y="503"/>
                      <a:pt x="43241" y="1"/>
                      <a:pt x="426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51" name="Google Shape;1451;p38"/>
          <p:cNvGrpSpPr/>
          <p:nvPr/>
        </p:nvGrpSpPr>
        <p:grpSpPr>
          <a:xfrm>
            <a:off x="1345627" y="4074178"/>
            <a:ext cx="2354698" cy="802772"/>
            <a:chOff x="1345627" y="4074178"/>
            <a:chExt cx="2354698" cy="802772"/>
          </a:xfrm>
        </p:grpSpPr>
        <p:sp>
          <p:nvSpPr>
            <p:cNvPr id="1452" name="Google Shape;1452;p38"/>
            <p:cNvSpPr/>
            <p:nvPr/>
          </p:nvSpPr>
          <p:spPr>
            <a:xfrm>
              <a:off x="2113475" y="4213300"/>
              <a:ext cx="1586850" cy="663650"/>
            </a:xfrm>
            <a:custGeom>
              <a:avLst/>
              <a:gdLst/>
              <a:ahLst/>
              <a:cxnLst/>
              <a:rect l="l" t="t" r="r" b="b"/>
              <a:pathLst>
                <a:path w="63474" h="26546" extrusionOk="0">
                  <a:moveTo>
                    <a:pt x="63474" y="26546"/>
                  </a:moveTo>
                  <a:lnTo>
                    <a:pt x="63200" y="7113"/>
                  </a:lnTo>
                  <a:lnTo>
                    <a:pt x="51435" y="0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ar-SA"/>
            </a:p>
          </p:txBody>
        </p:sp>
        <p:grpSp>
          <p:nvGrpSpPr>
            <p:cNvPr id="1453" name="Google Shape;1453;p38"/>
            <p:cNvGrpSpPr/>
            <p:nvPr/>
          </p:nvGrpSpPr>
          <p:grpSpPr>
            <a:xfrm>
              <a:off x="1345627" y="4074178"/>
              <a:ext cx="899923" cy="288735"/>
              <a:chOff x="1133575" y="3018825"/>
              <a:chExt cx="1093600" cy="350875"/>
            </a:xfrm>
          </p:grpSpPr>
          <p:sp>
            <p:nvSpPr>
              <p:cNvPr id="1454" name="Google Shape;1454;p38"/>
              <p:cNvSpPr/>
              <p:nvPr/>
            </p:nvSpPr>
            <p:spPr>
              <a:xfrm>
                <a:off x="1264625" y="3099025"/>
                <a:ext cx="363150" cy="181800"/>
              </a:xfrm>
              <a:custGeom>
                <a:avLst/>
                <a:gdLst/>
                <a:ahLst/>
                <a:cxnLst/>
                <a:rect l="l" t="t" r="r" b="b"/>
                <a:pathLst>
                  <a:path w="14526" h="7272" extrusionOk="0">
                    <a:moveTo>
                      <a:pt x="0" y="1"/>
                    </a:moveTo>
                    <a:lnTo>
                      <a:pt x="0" y="7272"/>
                    </a:lnTo>
                    <a:lnTo>
                      <a:pt x="14526" y="7272"/>
                    </a:lnTo>
                    <a:lnTo>
                      <a:pt x="1452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38"/>
              <p:cNvSpPr/>
              <p:nvPr/>
            </p:nvSpPr>
            <p:spPr>
              <a:xfrm>
                <a:off x="1236050" y="3070450"/>
                <a:ext cx="141625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5665" h="9558" extrusionOk="0">
                    <a:moveTo>
                      <a:pt x="1" y="1"/>
                    </a:moveTo>
                    <a:lnTo>
                      <a:pt x="1" y="9557"/>
                    </a:lnTo>
                    <a:lnTo>
                      <a:pt x="5665" y="9557"/>
                    </a:lnTo>
                    <a:lnTo>
                      <a:pt x="5665" y="7272"/>
                    </a:lnTo>
                    <a:lnTo>
                      <a:pt x="2287" y="7272"/>
                    </a:lnTo>
                    <a:lnTo>
                      <a:pt x="2287" y="2288"/>
                    </a:lnTo>
                    <a:lnTo>
                      <a:pt x="5665" y="2288"/>
                    </a:lnTo>
                    <a:lnTo>
                      <a:pt x="566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8"/>
              <p:cNvSpPr/>
              <p:nvPr/>
            </p:nvSpPr>
            <p:spPr>
              <a:xfrm>
                <a:off x="1514750" y="3070450"/>
                <a:ext cx="141600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5664" h="9558" extrusionOk="0">
                    <a:moveTo>
                      <a:pt x="0" y="1"/>
                    </a:moveTo>
                    <a:lnTo>
                      <a:pt x="0" y="2288"/>
                    </a:lnTo>
                    <a:lnTo>
                      <a:pt x="3378" y="2288"/>
                    </a:lnTo>
                    <a:lnTo>
                      <a:pt x="3378" y="7272"/>
                    </a:lnTo>
                    <a:lnTo>
                      <a:pt x="0" y="7272"/>
                    </a:lnTo>
                    <a:lnTo>
                      <a:pt x="0" y="9557"/>
                    </a:lnTo>
                    <a:lnTo>
                      <a:pt x="5663" y="9557"/>
                    </a:lnTo>
                    <a:lnTo>
                      <a:pt x="56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8"/>
              <p:cNvSpPr/>
              <p:nvPr/>
            </p:nvSpPr>
            <p:spPr>
              <a:xfrm>
                <a:off x="1189675" y="3070450"/>
                <a:ext cx="46400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9558" extrusionOk="0">
                    <a:moveTo>
                      <a:pt x="1" y="1"/>
                    </a:moveTo>
                    <a:lnTo>
                      <a:pt x="1" y="9557"/>
                    </a:lnTo>
                    <a:lnTo>
                      <a:pt x="1856" y="9557"/>
                    </a:lnTo>
                    <a:lnTo>
                      <a:pt x="18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8"/>
              <p:cNvSpPr/>
              <p:nvPr/>
            </p:nvSpPr>
            <p:spPr>
              <a:xfrm>
                <a:off x="1468350" y="3070450"/>
                <a:ext cx="46425" cy="57200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2288" extrusionOk="0">
                    <a:moveTo>
                      <a:pt x="0" y="1"/>
                    </a:moveTo>
                    <a:lnTo>
                      <a:pt x="0" y="1144"/>
                    </a:lnTo>
                    <a:lnTo>
                      <a:pt x="886" y="1144"/>
                    </a:lnTo>
                    <a:lnTo>
                      <a:pt x="886" y="2288"/>
                    </a:lnTo>
                    <a:lnTo>
                      <a:pt x="1856" y="2288"/>
                    </a:lnTo>
                    <a:lnTo>
                      <a:pt x="1856" y="1144"/>
                    </a:lnTo>
                    <a:lnTo>
                      <a:pt x="18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8"/>
              <p:cNvSpPr/>
              <p:nvPr/>
            </p:nvSpPr>
            <p:spPr>
              <a:xfrm>
                <a:off x="1468350" y="3252225"/>
                <a:ext cx="4642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2287" extrusionOk="0">
                    <a:moveTo>
                      <a:pt x="886" y="1"/>
                    </a:moveTo>
                    <a:lnTo>
                      <a:pt x="886" y="1144"/>
                    </a:lnTo>
                    <a:lnTo>
                      <a:pt x="0" y="1144"/>
                    </a:lnTo>
                    <a:lnTo>
                      <a:pt x="0" y="2286"/>
                    </a:lnTo>
                    <a:lnTo>
                      <a:pt x="1856" y="2286"/>
                    </a:lnTo>
                    <a:lnTo>
                      <a:pt x="1856" y="1144"/>
                    </a:lnTo>
                    <a:lnTo>
                      <a:pt x="18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8"/>
              <p:cNvSpPr/>
              <p:nvPr/>
            </p:nvSpPr>
            <p:spPr>
              <a:xfrm>
                <a:off x="1783350" y="3099025"/>
                <a:ext cx="363150" cy="181800"/>
              </a:xfrm>
              <a:custGeom>
                <a:avLst/>
                <a:gdLst/>
                <a:ahLst/>
                <a:cxnLst/>
                <a:rect l="l" t="t" r="r" b="b"/>
                <a:pathLst>
                  <a:path w="14526" h="7272" extrusionOk="0">
                    <a:moveTo>
                      <a:pt x="0" y="1"/>
                    </a:moveTo>
                    <a:lnTo>
                      <a:pt x="0" y="7272"/>
                    </a:lnTo>
                    <a:lnTo>
                      <a:pt x="14525" y="7272"/>
                    </a:lnTo>
                    <a:lnTo>
                      <a:pt x="145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8"/>
              <p:cNvSpPr/>
              <p:nvPr/>
            </p:nvSpPr>
            <p:spPr>
              <a:xfrm>
                <a:off x="1754775" y="3070450"/>
                <a:ext cx="141625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5665" h="9558" extrusionOk="0">
                    <a:moveTo>
                      <a:pt x="0" y="1"/>
                    </a:moveTo>
                    <a:lnTo>
                      <a:pt x="0" y="9557"/>
                    </a:lnTo>
                    <a:lnTo>
                      <a:pt x="5664" y="9557"/>
                    </a:lnTo>
                    <a:lnTo>
                      <a:pt x="5664" y="7272"/>
                    </a:lnTo>
                    <a:lnTo>
                      <a:pt x="2287" y="7272"/>
                    </a:lnTo>
                    <a:lnTo>
                      <a:pt x="2287" y="2288"/>
                    </a:lnTo>
                    <a:lnTo>
                      <a:pt x="5664" y="2288"/>
                    </a:lnTo>
                    <a:lnTo>
                      <a:pt x="566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8"/>
              <p:cNvSpPr/>
              <p:nvPr/>
            </p:nvSpPr>
            <p:spPr>
              <a:xfrm>
                <a:off x="2033475" y="3070450"/>
                <a:ext cx="141600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5664" h="9558" extrusionOk="0">
                    <a:moveTo>
                      <a:pt x="0" y="1"/>
                    </a:moveTo>
                    <a:lnTo>
                      <a:pt x="0" y="2288"/>
                    </a:lnTo>
                    <a:lnTo>
                      <a:pt x="3377" y="2288"/>
                    </a:lnTo>
                    <a:lnTo>
                      <a:pt x="3377" y="7272"/>
                    </a:lnTo>
                    <a:lnTo>
                      <a:pt x="0" y="7272"/>
                    </a:lnTo>
                    <a:lnTo>
                      <a:pt x="0" y="9557"/>
                    </a:lnTo>
                    <a:lnTo>
                      <a:pt x="5663" y="9557"/>
                    </a:lnTo>
                    <a:lnTo>
                      <a:pt x="56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8"/>
              <p:cNvSpPr/>
              <p:nvPr/>
            </p:nvSpPr>
            <p:spPr>
              <a:xfrm>
                <a:off x="1708375" y="3070450"/>
                <a:ext cx="46425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9558" extrusionOk="0">
                    <a:moveTo>
                      <a:pt x="0" y="1"/>
                    </a:moveTo>
                    <a:lnTo>
                      <a:pt x="0" y="9557"/>
                    </a:lnTo>
                    <a:lnTo>
                      <a:pt x="1856" y="9557"/>
                    </a:lnTo>
                    <a:lnTo>
                      <a:pt x="18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8"/>
              <p:cNvSpPr/>
              <p:nvPr/>
            </p:nvSpPr>
            <p:spPr>
              <a:xfrm>
                <a:off x="1987025" y="3070450"/>
                <a:ext cx="46475" cy="57200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2288" extrusionOk="0">
                    <a:moveTo>
                      <a:pt x="1" y="1"/>
                    </a:moveTo>
                    <a:lnTo>
                      <a:pt x="1" y="1144"/>
                    </a:lnTo>
                    <a:lnTo>
                      <a:pt x="888" y="1144"/>
                    </a:lnTo>
                    <a:lnTo>
                      <a:pt x="888" y="2288"/>
                    </a:lnTo>
                    <a:lnTo>
                      <a:pt x="1858" y="2288"/>
                    </a:lnTo>
                    <a:lnTo>
                      <a:pt x="1858" y="1144"/>
                    </a:lnTo>
                    <a:lnTo>
                      <a:pt x="18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8"/>
              <p:cNvSpPr/>
              <p:nvPr/>
            </p:nvSpPr>
            <p:spPr>
              <a:xfrm>
                <a:off x="1987025" y="3252225"/>
                <a:ext cx="4647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2287" extrusionOk="0">
                    <a:moveTo>
                      <a:pt x="888" y="1"/>
                    </a:moveTo>
                    <a:lnTo>
                      <a:pt x="888" y="1144"/>
                    </a:lnTo>
                    <a:lnTo>
                      <a:pt x="1" y="1144"/>
                    </a:lnTo>
                    <a:lnTo>
                      <a:pt x="1" y="2286"/>
                    </a:lnTo>
                    <a:lnTo>
                      <a:pt x="1858" y="2286"/>
                    </a:lnTo>
                    <a:lnTo>
                      <a:pt x="1858" y="1144"/>
                    </a:lnTo>
                    <a:lnTo>
                      <a:pt x="18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8"/>
              <p:cNvSpPr/>
              <p:nvPr/>
            </p:nvSpPr>
            <p:spPr>
              <a:xfrm>
                <a:off x="1133575" y="3018825"/>
                <a:ext cx="1093600" cy="350875"/>
              </a:xfrm>
              <a:custGeom>
                <a:avLst/>
                <a:gdLst/>
                <a:ahLst/>
                <a:cxnLst/>
                <a:rect l="l" t="t" r="r" b="b"/>
                <a:pathLst>
                  <a:path w="43744" h="14035" extrusionOk="0">
                    <a:moveTo>
                      <a:pt x="42624" y="737"/>
                    </a:moveTo>
                    <a:cubicBezTo>
                      <a:pt x="42835" y="737"/>
                      <a:pt x="43007" y="909"/>
                      <a:pt x="43007" y="1120"/>
                    </a:cubicBezTo>
                    <a:lnTo>
                      <a:pt x="43007" y="12914"/>
                    </a:lnTo>
                    <a:cubicBezTo>
                      <a:pt x="43007" y="13126"/>
                      <a:pt x="42835" y="13298"/>
                      <a:pt x="42624" y="13298"/>
                    </a:cubicBezTo>
                    <a:lnTo>
                      <a:pt x="1121" y="13298"/>
                    </a:lnTo>
                    <a:cubicBezTo>
                      <a:pt x="908" y="13298"/>
                      <a:pt x="737" y="13126"/>
                      <a:pt x="737" y="12914"/>
                    </a:cubicBezTo>
                    <a:lnTo>
                      <a:pt x="737" y="1120"/>
                    </a:lnTo>
                    <a:cubicBezTo>
                      <a:pt x="737" y="909"/>
                      <a:pt x="908" y="737"/>
                      <a:pt x="1121" y="737"/>
                    </a:cubicBezTo>
                    <a:close/>
                    <a:moveTo>
                      <a:pt x="1121" y="1"/>
                    </a:moveTo>
                    <a:cubicBezTo>
                      <a:pt x="503" y="1"/>
                      <a:pt x="0" y="503"/>
                      <a:pt x="0" y="1120"/>
                    </a:cubicBezTo>
                    <a:lnTo>
                      <a:pt x="0" y="12914"/>
                    </a:lnTo>
                    <a:cubicBezTo>
                      <a:pt x="0" y="13532"/>
                      <a:pt x="503" y="14035"/>
                      <a:pt x="1121" y="14035"/>
                    </a:cubicBezTo>
                    <a:lnTo>
                      <a:pt x="42624" y="14035"/>
                    </a:lnTo>
                    <a:cubicBezTo>
                      <a:pt x="43241" y="14035"/>
                      <a:pt x="43743" y="13532"/>
                      <a:pt x="43743" y="12914"/>
                    </a:cubicBezTo>
                    <a:lnTo>
                      <a:pt x="43743" y="1120"/>
                    </a:lnTo>
                    <a:cubicBezTo>
                      <a:pt x="43743" y="503"/>
                      <a:pt x="43241" y="1"/>
                      <a:pt x="426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7" name="Google Shape;1467;p38"/>
          <p:cNvGrpSpPr/>
          <p:nvPr/>
        </p:nvGrpSpPr>
        <p:grpSpPr>
          <a:xfrm>
            <a:off x="620627" y="3710940"/>
            <a:ext cx="3298573" cy="1165985"/>
            <a:chOff x="620627" y="3710940"/>
            <a:chExt cx="3298573" cy="1165985"/>
          </a:xfrm>
        </p:grpSpPr>
        <p:sp>
          <p:nvSpPr>
            <p:cNvPr id="1468" name="Google Shape;1468;p38"/>
            <p:cNvSpPr/>
            <p:nvPr/>
          </p:nvSpPr>
          <p:spPr>
            <a:xfrm>
              <a:off x="1417925" y="3837125"/>
              <a:ext cx="2501275" cy="1039800"/>
            </a:xfrm>
            <a:custGeom>
              <a:avLst/>
              <a:gdLst/>
              <a:ahLst/>
              <a:cxnLst/>
              <a:rect l="l" t="t" r="r" b="b"/>
              <a:pathLst>
                <a:path w="100051" h="41592" extrusionOk="0">
                  <a:moveTo>
                    <a:pt x="100051" y="41592"/>
                  </a:moveTo>
                  <a:lnTo>
                    <a:pt x="100051" y="16657"/>
                  </a:lnTo>
                  <a:lnTo>
                    <a:pt x="75427" y="273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ar-SA"/>
            </a:p>
          </p:txBody>
        </p:sp>
        <p:grpSp>
          <p:nvGrpSpPr>
            <p:cNvPr id="1469" name="Google Shape;1469;p38"/>
            <p:cNvGrpSpPr/>
            <p:nvPr/>
          </p:nvGrpSpPr>
          <p:grpSpPr>
            <a:xfrm>
              <a:off x="620627" y="3710940"/>
              <a:ext cx="899923" cy="288735"/>
              <a:chOff x="1133575" y="3018825"/>
              <a:chExt cx="1093600" cy="350875"/>
            </a:xfrm>
          </p:grpSpPr>
          <p:sp>
            <p:nvSpPr>
              <p:cNvPr id="1470" name="Google Shape;1470;p38"/>
              <p:cNvSpPr/>
              <p:nvPr/>
            </p:nvSpPr>
            <p:spPr>
              <a:xfrm>
                <a:off x="1264625" y="3099025"/>
                <a:ext cx="363150" cy="181800"/>
              </a:xfrm>
              <a:custGeom>
                <a:avLst/>
                <a:gdLst/>
                <a:ahLst/>
                <a:cxnLst/>
                <a:rect l="l" t="t" r="r" b="b"/>
                <a:pathLst>
                  <a:path w="14526" h="7272" extrusionOk="0">
                    <a:moveTo>
                      <a:pt x="0" y="1"/>
                    </a:moveTo>
                    <a:lnTo>
                      <a:pt x="0" y="7272"/>
                    </a:lnTo>
                    <a:lnTo>
                      <a:pt x="14526" y="7272"/>
                    </a:lnTo>
                    <a:lnTo>
                      <a:pt x="1452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8"/>
              <p:cNvSpPr/>
              <p:nvPr/>
            </p:nvSpPr>
            <p:spPr>
              <a:xfrm>
                <a:off x="1236050" y="3070450"/>
                <a:ext cx="141625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5665" h="9558" extrusionOk="0">
                    <a:moveTo>
                      <a:pt x="1" y="1"/>
                    </a:moveTo>
                    <a:lnTo>
                      <a:pt x="1" y="9557"/>
                    </a:lnTo>
                    <a:lnTo>
                      <a:pt x="5665" y="9557"/>
                    </a:lnTo>
                    <a:lnTo>
                      <a:pt x="5665" y="7272"/>
                    </a:lnTo>
                    <a:lnTo>
                      <a:pt x="2287" y="7272"/>
                    </a:lnTo>
                    <a:lnTo>
                      <a:pt x="2287" y="2288"/>
                    </a:lnTo>
                    <a:lnTo>
                      <a:pt x="5665" y="2288"/>
                    </a:lnTo>
                    <a:lnTo>
                      <a:pt x="566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8"/>
              <p:cNvSpPr/>
              <p:nvPr/>
            </p:nvSpPr>
            <p:spPr>
              <a:xfrm>
                <a:off x="1514750" y="3070450"/>
                <a:ext cx="141600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5664" h="9558" extrusionOk="0">
                    <a:moveTo>
                      <a:pt x="0" y="1"/>
                    </a:moveTo>
                    <a:lnTo>
                      <a:pt x="0" y="2288"/>
                    </a:lnTo>
                    <a:lnTo>
                      <a:pt x="3378" y="2288"/>
                    </a:lnTo>
                    <a:lnTo>
                      <a:pt x="3378" y="7272"/>
                    </a:lnTo>
                    <a:lnTo>
                      <a:pt x="0" y="7272"/>
                    </a:lnTo>
                    <a:lnTo>
                      <a:pt x="0" y="9557"/>
                    </a:lnTo>
                    <a:lnTo>
                      <a:pt x="5663" y="9557"/>
                    </a:lnTo>
                    <a:lnTo>
                      <a:pt x="56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8"/>
              <p:cNvSpPr/>
              <p:nvPr/>
            </p:nvSpPr>
            <p:spPr>
              <a:xfrm>
                <a:off x="1189675" y="3070450"/>
                <a:ext cx="46400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9558" extrusionOk="0">
                    <a:moveTo>
                      <a:pt x="1" y="1"/>
                    </a:moveTo>
                    <a:lnTo>
                      <a:pt x="1" y="9557"/>
                    </a:lnTo>
                    <a:lnTo>
                      <a:pt x="1856" y="9557"/>
                    </a:lnTo>
                    <a:lnTo>
                      <a:pt x="18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8"/>
              <p:cNvSpPr/>
              <p:nvPr/>
            </p:nvSpPr>
            <p:spPr>
              <a:xfrm>
                <a:off x="1468350" y="3070450"/>
                <a:ext cx="46425" cy="57200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2288" extrusionOk="0">
                    <a:moveTo>
                      <a:pt x="0" y="1"/>
                    </a:moveTo>
                    <a:lnTo>
                      <a:pt x="0" y="1144"/>
                    </a:lnTo>
                    <a:lnTo>
                      <a:pt x="886" y="1144"/>
                    </a:lnTo>
                    <a:lnTo>
                      <a:pt x="886" y="2288"/>
                    </a:lnTo>
                    <a:lnTo>
                      <a:pt x="1856" y="2288"/>
                    </a:lnTo>
                    <a:lnTo>
                      <a:pt x="1856" y="1144"/>
                    </a:lnTo>
                    <a:lnTo>
                      <a:pt x="18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8"/>
              <p:cNvSpPr/>
              <p:nvPr/>
            </p:nvSpPr>
            <p:spPr>
              <a:xfrm>
                <a:off x="1468350" y="3252225"/>
                <a:ext cx="4642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2287" extrusionOk="0">
                    <a:moveTo>
                      <a:pt x="886" y="1"/>
                    </a:moveTo>
                    <a:lnTo>
                      <a:pt x="886" y="1144"/>
                    </a:lnTo>
                    <a:lnTo>
                      <a:pt x="0" y="1144"/>
                    </a:lnTo>
                    <a:lnTo>
                      <a:pt x="0" y="2286"/>
                    </a:lnTo>
                    <a:lnTo>
                      <a:pt x="1856" y="2286"/>
                    </a:lnTo>
                    <a:lnTo>
                      <a:pt x="1856" y="1144"/>
                    </a:lnTo>
                    <a:lnTo>
                      <a:pt x="18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8"/>
              <p:cNvSpPr/>
              <p:nvPr/>
            </p:nvSpPr>
            <p:spPr>
              <a:xfrm>
                <a:off x="1783350" y="3099025"/>
                <a:ext cx="363150" cy="181800"/>
              </a:xfrm>
              <a:custGeom>
                <a:avLst/>
                <a:gdLst/>
                <a:ahLst/>
                <a:cxnLst/>
                <a:rect l="l" t="t" r="r" b="b"/>
                <a:pathLst>
                  <a:path w="14526" h="7272" extrusionOk="0">
                    <a:moveTo>
                      <a:pt x="0" y="1"/>
                    </a:moveTo>
                    <a:lnTo>
                      <a:pt x="0" y="7272"/>
                    </a:lnTo>
                    <a:lnTo>
                      <a:pt x="14525" y="7272"/>
                    </a:lnTo>
                    <a:lnTo>
                      <a:pt x="145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38"/>
              <p:cNvSpPr/>
              <p:nvPr/>
            </p:nvSpPr>
            <p:spPr>
              <a:xfrm>
                <a:off x="1754775" y="3070450"/>
                <a:ext cx="141625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5665" h="9558" extrusionOk="0">
                    <a:moveTo>
                      <a:pt x="0" y="1"/>
                    </a:moveTo>
                    <a:lnTo>
                      <a:pt x="0" y="9557"/>
                    </a:lnTo>
                    <a:lnTo>
                      <a:pt x="5664" y="9557"/>
                    </a:lnTo>
                    <a:lnTo>
                      <a:pt x="5664" y="7272"/>
                    </a:lnTo>
                    <a:lnTo>
                      <a:pt x="2287" y="7272"/>
                    </a:lnTo>
                    <a:lnTo>
                      <a:pt x="2287" y="2288"/>
                    </a:lnTo>
                    <a:lnTo>
                      <a:pt x="5664" y="2288"/>
                    </a:lnTo>
                    <a:lnTo>
                      <a:pt x="566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38"/>
              <p:cNvSpPr/>
              <p:nvPr/>
            </p:nvSpPr>
            <p:spPr>
              <a:xfrm>
                <a:off x="2033475" y="3070450"/>
                <a:ext cx="141600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5664" h="9558" extrusionOk="0">
                    <a:moveTo>
                      <a:pt x="0" y="1"/>
                    </a:moveTo>
                    <a:lnTo>
                      <a:pt x="0" y="2288"/>
                    </a:lnTo>
                    <a:lnTo>
                      <a:pt x="3377" y="2288"/>
                    </a:lnTo>
                    <a:lnTo>
                      <a:pt x="3377" y="7272"/>
                    </a:lnTo>
                    <a:lnTo>
                      <a:pt x="0" y="7272"/>
                    </a:lnTo>
                    <a:lnTo>
                      <a:pt x="0" y="9557"/>
                    </a:lnTo>
                    <a:lnTo>
                      <a:pt x="5663" y="9557"/>
                    </a:lnTo>
                    <a:lnTo>
                      <a:pt x="56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8"/>
              <p:cNvSpPr/>
              <p:nvPr/>
            </p:nvSpPr>
            <p:spPr>
              <a:xfrm>
                <a:off x="1708375" y="3070450"/>
                <a:ext cx="46425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9558" extrusionOk="0">
                    <a:moveTo>
                      <a:pt x="0" y="1"/>
                    </a:moveTo>
                    <a:lnTo>
                      <a:pt x="0" y="9557"/>
                    </a:lnTo>
                    <a:lnTo>
                      <a:pt x="1856" y="9557"/>
                    </a:lnTo>
                    <a:lnTo>
                      <a:pt x="18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8"/>
              <p:cNvSpPr/>
              <p:nvPr/>
            </p:nvSpPr>
            <p:spPr>
              <a:xfrm>
                <a:off x="1987025" y="3070450"/>
                <a:ext cx="46475" cy="57200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2288" extrusionOk="0">
                    <a:moveTo>
                      <a:pt x="1" y="1"/>
                    </a:moveTo>
                    <a:lnTo>
                      <a:pt x="1" y="1144"/>
                    </a:lnTo>
                    <a:lnTo>
                      <a:pt x="888" y="1144"/>
                    </a:lnTo>
                    <a:lnTo>
                      <a:pt x="888" y="2288"/>
                    </a:lnTo>
                    <a:lnTo>
                      <a:pt x="1858" y="2288"/>
                    </a:lnTo>
                    <a:lnTo>
                      <a:pt x="1858" y="1144"/>
                    </a:lnTo>
                    <a:lnTo>
                      <a:pt x="18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38"/>
              <p:cNvSpPr/>
              <p:nvPr/>
            </p:nvSpPr>
            <p:spPr>
              <a:xfrm>
                <a:off x="1987025" y="3252225"/>
                <a:ext cx="4647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2287" extrusionOk="0">
                    <a:moveTo>
                      <a:pt x="888" y="1"/>
                    </a:moveTo>
                    <a:lnTo>
                      <a:pt x="888" y="1144"/>
                    </a:lnTo>
                    <a:lnTo>
                      <a:pt x="1" y="1144"/>
                    </a:lnTo>
                    <a:lnTo>
                      <a:pt x="1" y="2286"/>
                    </a:lnTo>
                    <a:lnTo>
                      <a:pt x="1858" y="2286"/>
                    </a:lnTo>
                    <a:lnTo>
                      <a:pt x="1858" y="1144"/>
                    </a:lnTo>
                    <a:lnTo>
                      <a:pt x="18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8"/>
              <p:cNvSpPr/>
              <p:nvPr/>
            </p:nvSpPr>
            <p:spPr>
              <a:xfrm>
                <a:off x="1133575" y="3018825"/>
                <a:ext cx="1093600" cy="350875"/>
              </a:xfrm>
              <a:custGeom>
                <a:avLst/>
                <a:gdLst/>
                <a:ahLst/>
                <a:cxnLst/>
                <a:rect l="l" t="t" r="r" b="b"/>
                <a:pathLst>
                  <a:path w="43744" h="14035" extrusionOk="0">
                    <a:moveTo>
                      <a:pt x="42624" y="737"/>
                    </a:moveTo>
                    <a:cubicBezTo>
                      <a:pt x="42835" y="737"/>
                      <a:pt x="43007" y="909"/>
                      <a:pt x="43007" y="1120"/>
                    </a:cubicBezTo>
                    <a:lnTo>
                      <a:pt x="43007" y="12914"/>
                    </a:lnTo>
                    <a:cubicBezTo>
                      <a:pt x="43007" y="13126"/>
                      <a:pt x="42835" y="13298"/>
                      <a:pt x="42624" y="13298"/>
                    </a:cubicBezTo>
                    <a:lnTo>
                      <a:pt x="1121" y="13298"/>
                    </a:lnTo>
                    <a:cubicBezTo>
                      <a:pt x="908" y="13298"/>
                      <a:pt x="737" y="13126"/>
                      <a:pt x="737" y="12914"/>
                    </a:cubicBezTo>
                    <a:lnTo>
                      <a:pt x="737" y="1120"/>
                    </a:lnTo>
                    <a:cubicBezTo>
                      <a:pt x="737" y="909"/>
                      <a:pt x="908" y="737"/>
                      <a:pt x="1121" y="737"/>
                    </a:cubicBezTo>
                    <a:close/>
                    <a:moveTo>
                      <a:pt x="1121" y="1"/>
                    </a:moveTo>
                    <a:cubicBezTo>
                      <a:pt x="503" y="1"/>
                      <a:pt x="0" y="503"/>
                      <a:pt x="0" y="1120"/>
                    </a:cubicBezTo>
                    <a:lnTo>
                      <a:pt x="0" y="12914"/>
                    </a:lnTo>
                    <a:cubicBezTo>
                      <a:pt x="0" y="13532"/>
                      <a:pt x="503" y="14035"/>
                      <a:pt x="1121" y="14035"/>
                    </a:cubicBezTo>
                    <a:lnTo>
                      <a:pt x="42624" y="14035"/>
                    </a:lnTo>
                    <a:cubicBezTo>
                      <a:pt x="43241" y="14035"/>
                      <a:pt x="43743" y="13532"/>
                      <a:pt x="43743" y="12914"/>
                    </a:cubicBezTo>
                    <a:lnTo>
                      <a:pt x="43743" y="1120"/>
                    </a:lnTo>
                    <a:cubicBezTo>
                      <a:pt x="43743" y="503"/>
                      <a:pt x="43241" y="1"/>
                      <a:pt x="426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Requirements</a:t>
            </a:r>
            <a:br>
              <a:rPr lang="en-US" dirty="0"/>
            </a:br>
            <a:endParaRPr dirty="0"/>
          </a:p>
        </p:txBody>
      </p:sp>
      <p:sp>
        <p:nvSpPr>
          <p:cNvPr id="1517" name="Google Shape;1517;p40"/>
          <p:cNvSpPr txBox="1">
            <a:spLocks noGrp="1"/>
          </p:cNvSpPr>
          <p:nvPr>
            <p:ph type="subTitle" idx="9"/>
          </p:nvPr>
        </p:nvSpPr>
        <p:spPr>
          <a:xfrm>
            <a:off x="695443" y="3208867"/>
            <a:ext cx="7982890" cy="9477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lbert Sans SemiBold"/>
              <a:buNone/>
              <a:tabLst/>
              <a:defRPr/>
            </a:pPr>
            <a:r>
              <a:rPr kumimoji="0" lang="en" sz="2800" b="0" i="0" u="none" strike="noStrike" kern="0" cap="none" spc="0" normalizeH="0" baseline="0" noProof="0" dirty="0">
                <a:ln>
                  <a:noFill/>
                </a:ln>
                <a:solidFill>
                  <a:srgbClr val="FAC671"/>
                </a:solidFill>
                <a:effectLst/>
                <a:uLnTx/>
                <a:uFillTx/>
                <a:latin typeface="Albert Sans SemiBold"/>
                <a:sym typeface="Albert Sans SemiBold"/>
              </a:rPr>
              <a:t>01</a:t>
            </a: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FAC671"/>
                </a:solidFill>
                <a:effectLst/>
                <a:uLnTx/>
                <a:uFillTx/>
                <a:latin typeface="Albert Sans SemiBold"/>
                <a:sym typeface="Albert Sans SemiBold"/>
              </a:rPr>
              <a:t> </a:t>
            </a:r>
            <a:r>
              <a:rPr kumimoji="0" lang="en" sz="3000" b="0" i="0" u="none" strike="noStrike" kern="0" cap="none" spc="0" normalizeH="0" baseline="0" noProof="0" dirty="0">
                <a:ln>
                  <a:noFill/>
                </a:ln>
                <a:solidFill>
                  <a:srgbClr val="FAC671"/>
                </a:solidFill>
                <a:effectLst/>
                <a:uLnTx/>
                <a:uFillTx/>
                <a:latin typeface="Albert Sans SemiBold"/>
                <a:sym typeface="Albert Sans SemiBold"/>
              </a:rPr>
              <a:t> </a:t>
            </a:r>
            <a:r>
              <a:rPr lang="en-US" dirty="0"/>
              <a:t>Raspberry Pi with updated operating system.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FAC671"/>
                </a:solidFill>
                <a:effectLst/>
                <a:uLnTx/>
                <a:uFillTx/>
                <a:latin typeface="Albert Sans SemiBold"/>
                <a:sym typeface="Albert Sans SemiBold"/>
              </a:rPr>
              <a:t>02 </a:t>
            </a:r>
            <a:r>
              <a:rPr lang="en-US" dirty="0"/>
              <a:t>Microphone to record audio.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FAC671"/>
                </a:solidFill>
                <a:effectLst/>
                <a:uLnTx/>
                <a:uFillTx/>
                <a:latin typeface="Albert Sans SemiBold"/>
                <a:sym typeface="Albert Sans SemiBold"/>
              </a:rPr>
              <a:t>03 </a:t>
            </a:r>
            <a:r>
              <a:rPr lang="en-US" dirty="0"/>
              <a:t>Speaker to play voice responses.</a:t>
            </a:r>
            <a:br>
              <a:rPr lang="en-US" dirty="0"/>
            </a:b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FAC671"/>
                </a:solidFill>
                <a:effectLst/>
                <a:uLnTx/>
                <a:uFillTx/>
                <a:latin typeface="Albert Sans SemiBold"/>
                <a:sym typeface="Albert Sans SemiBold"/>
              </a:rPr>
              <a:t>04 </a:t>
            </a:r>
            <a:r>
              <a:rPr lang="en-US" dirty="0"/>
              <a:t>Internet connection.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FAC671"/>
                </a:solidFill>
                <a:effectLst/>
                <a:uLnTx/>
                <a:uFillTx/>
                <a:latin typeface="Albert Sans SemiBold"/>
                <a:sym typeface="Albert Sans SemiBold"/>
              </a:rPr>
              <a:t>05 </a:t>
            </a:r>
            <a:r>
              <a:rPr lang="en-US" dirty="0"/>
              <a:t>OpenAI and Google Cloud accounts to get the necessary API keys.</a:t>
            </a:r>
            <a:endParaRPr dirty="0"/>
          </a:p>
        </p:txBody>
      </p:sp>
      <p:grpSp>
        <p:nvGrpSpPr>
          <p:cNvPr id="1521" name="Google Shape;1521;p40"/>
          <p:cNvGrpSpPr/>
          <p:nvPr/>
        </p:nvGrpSpPr>
        <p:grpSpPr>
          <a:xfrm>
            <a:off x="7574146" y="228964"/>
            <a:ext cx="1173080" cy="951027"/>
            <a:chOff x="7574146" y="228964"/>
            <a:chExt cx="1173080" cy="951027"/>
          </a:xfrm>
        </p:grpSpPr>
        <p:grpSp>
          <p:nvGrpSpPr>
            <p:cNvPr id="1522" name="Google Shape;1522;p40"/>
            <p:cNvGrpSpPr/>
            <p:nvPr/>
          </p:nvGrpSpPr>
          <p:grpSpPr>
            <a:xfrm>
              <a:off x="7574146" y="228964"/>
              <a:ext cx="817140" cy="376477"/>
              <a:chOff x="404400" y="2928600"/>
              <a:chExt cx="993000" cy="457500"/>
            </a:xfrm>
          </p:grpSpPr>
          <p:sp>
            <p:nvSpPr>
              <p:cNvPr id="1523" name="Google Shape;1523;p40"/>
              <p:cNvSpPr/>
              <p:nvPr/>
            </p:nvSpPr>
            <p:spPr>
              <a:xfrm>
                <a:off x="507325" y="3136900"/>
                <a:ext cx="139300" cy="27275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091" extrusionOk="0">
                    <a:moveTo>
                      <a:pt x="546" y="1"/>
                    </a:moveTo>
                    <a:cubicBezTo>
                      <a:pt x="245" y="1"/>
                      <a:pt x="0" y="244"/>
                      <a:pt x="0" y="545"/>
                    </a:cubicBezTo>
                    <a:cubicBezTo>
                      <a:pt x="0" y="846"/>
                      <a:pt x="245" y="1090"/>
                      <a:pt x="546" y="1090"/>
                    </a:cubicBezTo>
                    <a:lnTo>
                      <a:pt x="5572" y="1090"/>
                    </a:lnTo>
                    <a:lnTo>
                      <a:pt x="557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40"/>
              <p:cNvSpPr/>
              <p:nvPr/>
            </p:nvSpPr>
            <p:spPr>
              <a:xfrm>
                <a:off x="1176350" y="3136900"/>
                <a:ext cx="118050" cy="27275"/>
              </a:xfrm>
              <a:custGeom>
                <a:avLst/>
                <a:gdLst/>
                <a:ahLst/>
                <a:cxnLst/>
                <a:rect l="l" t="t" r="r" b="b"/>
                <a:pathLst>
                  <a:path w="4722" h="1091" extrusionOk="0">
                    <a:moveTo>
                      <a:pt x="544" y="1"/>
                    </a:moveTo>
                    <a:cubicBezTo>
                      <a:pt x="244" y="1"/>
                      <a:pt x="0" y="243"/>
                      <a:pt x="0" y="545"/>
                    </a:cubicBezTo>
                    <a:cubicBezTo>
                      <a:pt x="0" y="846"/>
                      <a:pt x="244" y="1090"/>
                      <a:pt x="544" y="1090"/>
                    </a:cubicBezTo>
                    <a:lnTo>
                      <a:pt x="4177" y="1090"/>
                    </a:lnTo>
                    <a:cubicBezTo>
                      <a:pt x="4478" y="1090"/>
                      <a:pt x="4722" y="846"/>
                      <a:pt x="4722" y="545"/>
                    </a:cubicBezTo>
                    <a:cubicBezTo>
                      <a:pt x="4722" y="243"/>
                      <a:pt x="4478" y="1"/>
                      <a:pt x="417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40"/>
              <p:cNvSpPr/>
              <p:nvPr/>
            </p:nvSpPr>
            <p:spPr>
              <a:xfrm>
                <a:off x="764625" y="3018200"/>
                <a:ext cx="496975" cy="278275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1131" extrusionOk="0">
                    <a:moveTo>
                      <a:pt x="0" y="0"/>
                    </a:moveTo>
                    <a:lnTo>
                      <a:pt x="0" y="11130"/>
                    </a:lnTo>
                    <a:lnTo>
                      <a:pt x="16576" y="11130"/>
                    </a:lnTo>
                    <a:lnTo>
                      <a:pt x="16576" y="11120"/>
                    </a:lnTo>
                    <a:cubicBezTo>
                      <a:pt x="17901" y="11120"/>
                      <a:pt x="19044" y="9807"/>
                      <a:pt x="19571" y="7913"/>
                    </a:cubicBezTo>
                    <a:cubicBezTo>
                      <a:pt x="19769" y="7200"/>
                      <a:pt x="19879" y="6404"/>
                      <a:pt x="19879" y="5565"/>
                    </a:cubicBezTo>
                    <a:cubicBezTo>
                      <a:pt x="19879" y="2499"/>
                      <a:pt x="18400" y="12"/>
                      <a:pt x="16576" y="12"/>
                    </a:cubicBezTo>
                    <a:lnTo>
                      <a:pt x="165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40"/>
              <p:cNvSpPr/>
              <p:nvPr/>
            </p:nvSpPr>
            <p:spPr>
              <a:xfrm>
                <a:off x="682050" y="3018475"/>
                <a:ext cx="165200" cy="277750"/>
              </a:xfrm>
              <a:custGeom>
                <a:avLst/>
                <a:gdLst/>
                <a:ahLst/>
                <a:cxnLst/>
                <a:rect l="l" t="t" r="r" b="b"/>
                <a:pathLst>
                  <a:path w="6608" h="11110" extrusionOk="0">
                    <a:moveTo>
                      <a:pt x="3303" y="1"/>
                    </a:moveTo>
                    <a:cubicBezTo>
                      <a:pt x="1479" y="1"/>
                      <a:pt x="1" y="2488"/>
                      <a:pt x="1" y="5554"/>
                    </a:cubicBezTo>
                    <a:cubicBezTo>
                      <a:pt x="1" y="8622"/>
                      <a:pt x="1479" y="11109"/>
                      <a:pt x="3303" y="11109"/>
                    </a:cubicBezTo>
                    <a:cubicBezTo>
                      <a:pt x="4629" y="11109"/>
                      <a:pt x="5771" y="9796"/>
                      <a:pt x="6298" y="7902"/>
                    </a:cubicBezTo>
                    <a:cubicBezTo>
                      <a:pt x="6496" y="7189"/>
                      <a:pt x="6607" y="6393"/>
                      <a:pt x="6607" y="5554"/>
                    </a:cubicBezTo>
                    <a:cubicBezTo>
                      <a:pt x="6607" y="2488"/>
                      <a:pt x="5128" y="1"/>
                      <a:pt x="3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40"/>
              <p:cNvSpPr/>
              <p:nvPr/>
            </p:nvSpPr>
            <p:spPr>
              <a:xfrm>
                <a:off x="705025" y="3041450"/>
                <a:ext cx="119225" cy="231800"/>
              </a:xfrm>
              <a:custGeom>
                <a:avLst/>
                <a:gdLst/>
                <a:ahLst/>
                <a:cxnLst/>
                <a:rect l="l" t="t" r="r" b="b"/>
                <a:pathLst>
                  <a:path w="4769" h="9272" extrusionOk="0">
                    <a:moveTo>
                      <a:pt x="2384" y="1"/>
                    </a:moveTo>
                    <a:cubicBezTo>
                      <a:pt x="1257" y="1"/>
                      <a:pt x="1" y="1905"/>
                      <a:pt x="1" y="4635"/>
                    </a:cubicBezTo>
                    <a:cubicBezTo>
                      <a:pt x="1" y="7367"/>
                      <a:pt x="1257" y="9271"/>
                      <a:pt x="2384" y="9271"/>
                    </a:cubicBezTo>
                    <a:cubicBezTo>
                      <a:pt x="3513" y="9271"/>
                      <a:pt x="4769" y="7367"/>
                      <a:pt x="4769" y="4635"/>
                    </a:cubicBezTo>
                    <a:cubicBezTo>
                      <a:pt x="4769" y="1905"/>
                      <a:pt x="3513" y="1"/>
                      <a:pt x="23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40"/>
              <p:cNvSpPr/>
              <p:nvPr/>
            </p:nvSpPr>
            <p:spPr>
              <a:xfrm>
                <a:off x="764625" y="3018200"/>
                <a:ext cx="489275" cy="278275"/>
              </a:xfrm>
              <a:custGeom>
                <a:avLst/>
                <a:gdLst/>
                <a:ahLst/>
                <a:cxnLst/>
                <a:rect l="l" t="t" r="r" b="b"/>
                <a:pathLst>
                  <a:path w="19571" h="11131" extrusionOk="0">
                    <a:moveTo>
                      <a:pt x="3889" y="0"/>
                    </a:moveTo>
                    <a:lnTo>
                      <a:pt x="3889" y="12"/>
                    </a:lnTo>
                    <a:cubicBezTo>
                      <a:pt x="5713" y="12"/>
                      <a:pt x="7192" y="2499"/>
                      <a:pt x="7192" y="5565"/>
                    </a:cubicBezTo>
                    <a:cubicBezTo>
                      <a:pt x="7192" y="6404"/>
                      <a:pt x="7081" y="7200"/>
                      <a:pt x="6884" y="7913"/>
                    </a:cubicBezTo>
                    <a:lnTo>
                      <a:pt x="2995" y="7913"/>
                    </a:lnTo>
                    <a:cubicBezTo>
                      <a:pt x="2468" y="9807"/>
                      <a:pt x="1326" y="11120"/>
                      <a:pt x="0" y="11120"/>
                    </a:cubicBezTo>
                    <a:lnTo>
                      <a:pt x="0" y="11130"/>
                    </a:lnTo>
                    <a:lnTo>
                      <a:pt x="16576" y="11130"/>
                    </a:lnTo>
                    <a:lnTo>
                      <a:pt x="16576" y="11120"/>
                    </a:lnTo>
                    <a:cubicBezTo>
                      <a:pt x="17901" y="11120"/>
                      <a:pt x="19044" y="9807"/>
                      <a:pt x="19571" y="7913"/>
                    </a:cubicBezTo>
                    <a:lnTo>
                      <a:pt x="15373" y="7913"/>
                    </a:lnTo>
                    <a:cubicBezTo>
                      <a:pt x="15570" y="7200"/>
                      <a:pt x="15681" y="6404"/>
                      <a:pt x="15681" y="5565"/>
                    </a:cubicBezTo>
                    <a:cubicBezTo>
                      <a:pt x="15681" y="2499"/>
                      <a:pt x="14203" y="12"/>
                      <a:pt x="12379" y="12"/>
                    </a:cubicBezTo>
                    <a:lnTo>
                      <a:pt x="12379" y="0"/>
                    </a:lnTo>
                    <a:lnTo>
                      <a:pt x="10381" y="0"/>
                    </a:lnTo>
                    <a:lnTo>
                      <a:pt x="10381" y="12"/>
                    </a:lnTo>
                    <a:cubicBezTo>
                      <a:pt x="12205" y="12"/>
                      <a:pt x="13684" y="2499"/>
                      <a:pt x="13684" y="5565"/>
                    </a:cubicBezTo>
                    <a:cubicBezTo>
                      <a:pt x="13684" y="6404"/>
                      <a:pt x="13574" y="7200"/>
                      <a:pt x="13376" y="7913"/>
                    </a:cubicBezTo>
                    <a:lnTo>
                      <a:pt x="8880" y="7913"/>
                    </a:lnTo>
                    <a:cubicBezTo>
                      <a:pt x="9078" y="7200"/>
                      <a:pt x="9190" y="6404"/>
                      <a:pt x="9190" y="5565"/>
                    </a:cubicBezTo>
                    <a:cubicBezTo>
                      <a:pt x="9190" y="2499"/>
                      <a:pt x="7711" y="12"/>
                      <a:pt x="5887" y="12"/>
                    </a:cubicBezTo>
                    <a:lnTo>
                      <a:pt x="5887" y="0"/>
                    </a:ln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40"/>
              <p:cNvSpPr/>
              <p:nvPr/>
            </p:nvSpPr>
            <p:spPr>
              <a:xfrm>
                <a:off x="1035625" y="3018200"/>
                <a:ext cx="132550" cy="278275"/>
              </a:xfrm>
              <a:custGeom>
                <a:avLst/>
                <a:gdLst/>
                <a:ahLst/>
                <a:cxnLst/>
                <a:rect l="l" t="t" r="r" b="b"/>
                <a:pathLst>
                  <a:path w="5302" h="11131" extrusionOk="0">
                    <a:moveTo>
                      <a:pt x="1" y="0"/>
                    </a:moveTo>
                    <a:lnTo>
                      <a:pt x="1" y="12"/>
                    </a:lnTo>
                    <a:cubicBezTo>
                      <a:pt x="1825" y="12"/>
                      <a:pt x="3305" y="2499"/>
                      <a:pt x="3305" y="5565"/>
                    </a:cubicBezTo>
                    <a:cubicBezTo>
                      <a:pt x="3305" y="8633"/>
                      <a:pt x="1825" y="11120"/>
                      <a:pt x="1" y="11120"/>
                    </a:cubicBezTo>
                    <a:lnTo>
                      <a:pt x="1" y="11130"/>
                    </a:lnTo>
                    <a:lnTo>
                      <a:pt x="1998" y="11130"/>
                    </a:lnTo>
                    <a:lnTo>
                      <a:pt x="1998" y="11120"/>
                    </a:lnTo>
                    <a:cubicBezTo>
                      <a:pt x="3823" y="11120"/>
                      <a:pt x="5301" y="8633"/>
                      <a:pt x="5301" y="5565"/>
                    </a:cubicBezTo>
                    <a:cubicBezTo>
                      <a:pt x="5301" y="2499"/>
                      <a:pt x="3823" y="12"/>
                      <a:pt x="1998" y="12"/>
                    </a:cubicBezTo>
                    <a:lnTo>
                      <a:pt x="19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40"/>
              <p:cNvSpPr/>
              <p:nvPr/>
            </p:nvSpPr>
            <p:spPr>
              <a:xfrm>
                <a:off x="873350" y="3018200"/>
                <a:ext cx="132550" cy="278275"/>
              </a:xfrm>
              <a:custGeom>
                <a:avLst/>
                <a:gdLst/>
                <a:ahLst/>
                <a:cxnLst/>
                <a:rect l="l" t="t" r="r" b="b"/>
                <a:pathLst>
                  <a:path w="5302" h="11131" extrusionOk="0">
                    <a:moveTo>
                      <a:pt x="0" y="0"/>
                    </a:moveTo>
                    <a:lnTo>
                      <a:pt x="0" y="12"/>
                    </a:lnTo>
                    <a:cubicBezTo>
                      <a:pt x="1825" y="12"/>
                      <a:pt x="3304" y="2499"/>
                      <a:pt x="3304" y="5565"/>
                    </a:cubicBezTo>
                    <a:cubicBezTo>
                      <a:pt x="3304" y="8633"/>
                      <a:pt x="1825" y="11120"/>
                      <a:pt x="0" y="11120"/>
                    </a:cubicBezTo>
                    <a:lnTo>
                      <a:pt x="0" y="11130"/>
                    </a:lnTo>
                    <a:lnTo>
                      <a:pt x="1997" y="11130"/>
                    </a:lnTo>
                    <a:lnTo>
                      <a:pt x="1997" y="11120"/>
                    </a:lnTo>
                    <a:cubicBezTo>
                      <a:pt x="3822" y="11120"/>
                      <a:pt x="5301" y="8633"/>
                      <a:pt x="5301" y="5565"/>
                    </a:cubicBezTo>
                    <a:cubicBezTo>
                      <a:pt x="5301" y="2499"/>
                      <a:pt x="3822" y="12"/>
                      <a:pt x="1997" y="12"/>
                    </a:cubicBezTo>
                    <a:lnTo>
                      <a:pt x="199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40"/>
              <p:cNvSpPr/>
              <p:nvPr/>
            </p:nvSpPr>
            <p:spPr>
              <a:xfrm>
                <a:off x="628200" y="3136900"/>
                <a:ext cx="136450" cy="27275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091" extrusionOk="0">
                    <a:moveTo>
                      <a:pt x="546" y="1"/>
                    </a:moveTo>
                    <a:cubicBezTo>
                      <a:pt x="244" y="1"/>
                      <a:pt x="0" y="243"/>
                      <a:pt x="0" y="545"/>
                    </a:cubicBezTo>
                    <a:cubicBezTo>
                      <a:pt x="0" y="846"/>
                      <a:pt x="244" y="1090"/>
                      <a:pt x="546" y="1090"/>
                    </a:cubicBezTo>
                    <a:lnTo>
                      <a:pt x="4913" y="1090"/>
                    </a:lnTo>
                    <a:cubicBezTo>
                      <a:pt x="5214" y="1090"/>
                      <a:pt x="5457" y="846"/>
                      <a:pt x="5457" y="545"/>
                    </a:cubicBezTo>
                    <a:cubicBezTo>
                      <a:pt x="5457" y="243"/>
                      <a:pt x="5214" y="1"/>
                      <a:pt x="491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40"/>
              <p:cNvSpPr/>
              <p:nvPr/>
            </p:nvSpPr>
            <p:spPr>
              <a:xfrm>
                <a:off x="404400" y="2928600"/>
                <a:ext cx="993000" cy="457500"/>
              </a:xfrm>
              <a:custGeom>
                <a:avLst/>
                <a:gdLst/>
                <a:ahLst/>
                <a:cxnLst/>
                <a:rect l="l" t="t" r="r" b="b"/>
                <a:pathLst>
                  <a:path w="39720" h="18300" extrusionOk="0">
                    <a:moveTo>
                      <a:pt x="38982" y="738"/>
                    </a:moveTo>
                    <a:lnTo>
                      <a:pt x="38982" y="17563"/>
                    </a:lnTo>
                    <a:lnTo>
                      <a:pt x="737" y="17563"/>
                    </a:lnTo>
                    <a:lnTo>
                      <a:pt x="737" y="738"/>
                    </a:lnTo>
                    <a:close/>
                    <a:moveTo>
                      <a:pt x="0" y="0"/>
                    </a:moveTo>
                    <a:lnTo>
                      <a:pt x="0" y="18300"/>
                    </a:lnTo>
                    <a:lnTo>
                      <a:pt x="39719" y="18300"/>
                    </a:lnTo>
                    <a:lnTo>
                      <a:pt x="3971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3" name="Google Shape;1533;p40"/>
            <p:cNvGrpSpPr/>
            <p:nvPr/>
          </p:nvGrpSpPr>
          <p:grpSpPr>
            <a:xfrm>
              <a:off x="7574146" y="803514"/>
              <a:ext cx="817140" cy="376477"/>
              <a:chOff x="404400" y="2928600"/>
              <a:chExt cx="993000" cy="457500"/>
            </a:xfrm>
          </p:grpSpPr>
          <p:sp>
            <p:nvSpPr>
              <p:cNvPr id="1534" name="Google Shape;1534;p40"/>
              <p:cNvSpPr/>
              <p:nvPr/>
            </p:nvSpPr>
            <p:spPr>
              <a:xfrm>
                <a:off x="507325" y="3136900"/>
                <a:ext cx="139300" cy="27275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091" extrusionOk="0">
                    <a:moveTo>
                      <a:pt x="546" y="1"/>
                    </a:moveTo>
                    <a:cubicBezTo>
                      <a:pt x="245" y="1"/>
                      <a:pt x="0" y="244"/>
                      <a:pt x="0" y="545"/>
                    </a:cubicBezTo>
                    <a:cubicBezTo>
                      <a:pt x="0" y="846"/>
                      <a:pt x="245" y="1090"/>
                      <a:pt x="546" y="1090"/>
                    </a:cubicBezTo>
                    <a:lnTo>
                      <a:pt x="5572" y="1090"/>
                    </a:lnTo>
                    <a:lnTo>
                      <a:pt x="557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40"/>
              <p:cNvSpPr/>
              <p:nvPr/>
            </p:nvSpPr>
            <p:spPr>
              <a:xfrm>
                <a:off x="1176350" y="3136900"/>
                <a:ext cx="118050" cy="27275"/>
              </a:xfrm>
              <a:custGeom>
                <a:avLst/>
                <a:gdLst/>
                <a:ahLst/>
                <a:cxnLst/>
                <a:rect l="l" t="t" r="r" b="b"/>
                <a:pathLst>
                  <a:path w="4722" h="1091" extrusionOk="0">
                    <a:moveTo>
                      <a:pt x="544" y="1"/>
                    </a:moveTo>
                    <a:cubicBezTo>
                      <a:pt x="244" y="1"/>
                      <a:pt x="0" y="243"/>
                      <a:pt x="0" y="545"/>
                    </a:cubicBezTo>
                    <a:cubicBezTo>
                      <a:pt x="0" y="846"/>
                      <a:pt x="244" y="1090"/>
                      <a:pt x="544" y="1090"/>
                    </a:cubicBezTo>
                    <a:lnTo>
                      <a:pt x="4177" y="1090"/>
                    </a:lnTo>
                    <a:cubicBezTo>
                      <a:pt x="4478" y="1090"/>
                      <a:pt x="4722" y="846"/>
                      <a:pt x="4722" y="545"/>
                    </a:cubicBezTo>
                    <a:cubicBezTo>
                      <a:pt x="4722" y="243"/>
                      <a:pt x="4478" y="1"/>
                      <a:pt x="417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40"/>
              <p:cNvSpPr/>
              <p:nvPr/>
            </p:nvSpPr>
            <p:spPr>
              <a:xfrm>
                <a:off x="764625" y="3018200"/>
                <a:ext cx="496975" cy="278275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1131" extrusionOk="0">
                    <a:moveTo>
                      <a:pt x="0" y="0"/>
                    </a:moveTo>
                    <a:lnTo>
                      <a:pt x="0" y="11130"/>
                    </a:lnTo>
                    <a:lnTo>
                      <a:pt x="16576" y="11130"/>
                    </a:lnTo>
                    <a:lnTo>
                      <a:pt x="16576" y="11120"/>
                    </a:lnTo>
                    <a:cubicBezTo>
                      <a:pt x="17901" y="11120"/>
                      <a:pt x="19044" y="9807"/>
                      <a:pt x="19571" y="7913"/>
                    </a:cubicBezTo>
                    <a:cubicBezTo>
                      <a:pt x="19769" y="7200"/>
                      <a:pt x="19879" y="6404"/>
                      <a:pt x="19879" y="5565"/>
                    </a:cubicBezTo>
                    <a:cubicBezTo>
                      <a:pt x="19879" y="2499"/>
                      <a:pt x="18400" y="12"/>
                      <a:pt x="16576" y="12"/>
                    </a:cubicBezTo>
                    <a:lnTo>
                      <a:pt x="165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40"/>
              <p:cNvSpPr/>
              <p:nvPr/>
            </p:nvSpPr>
            <p:spPr>
              <a:xfrm>
                <a:off x="682050" y="3018475"/>
                <a:ext cx="165200" cy="277750"/>
              </a:xfrm>
              <a:custGeom>
                <a:avLst/>
                <a:gdLst/>
                <a:ahLst/>
                <a:cxnLst/>
                <a:rect l="l" t="t" r="r" b="b"/>
                <a:pathLst>
                  <a:path w="6608" h="11110" extrusionOk="0">
                    <a:moveTo>
                      <a:pt x="3303" y="1"/>
                    </a:moveTo>
                    <a:cubicBezTo>
                      <a:pt x="1479" y="1"/>
                      <a:pt x="1" y="2488"/>
                      <a:pt x="1" y="5554"/>
                    </a:cubicBezTo>
                    <a:cubicBezTo>
                      <a:pt x="1" y="8622"/>
                      <a:pt x="1479" y="11109"/>
                      <a:pt x="3303" y="11109"/>
                    </a:cubicBezTo>
                    <a:cubicBezTo>
                      <a:pt x="4629" y="11109"/>
                      <a:pt x="5771" y="9796"/>
                      <a:pt x="6298" y="7902"/>
                    </a:cubicBezTo>
                    <a:cubicBezTo>
                      <a:pt x="6496" y="7189"/>
                      <a:pt x="6607" y="6393"/>
                      <a:pt x="6607" y="5554"/>
                    </a:cubicBezTo>
                    <a:cubicBezTo>
                      <a:pt x="6607" y="2488"/>
                      <a:pt x="5128" y="1"/>
                      <a:pt x="3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40"/>
              <p:cNvSpPr/>
              <p:nvPr/>
            </p:nvSpPr>
            <p:spPr>
              <a:xfrm>
                <a:off x="705025" y="3041450"/>
                <a:ext cx="119225" cy="231800"/>
              </a:xfrm>
              <a:custGeom>
                <a:avLst/>
                <a:gdLst/>
                <a:ahLst/>
                <a:cxnLst/>
                <a:rect l="l" t="t" r="r" b="b"/>
                <a:pathLst>
                  <a:path w="4769" h="9272" extrusionOk="0">
                    <a:moveTo>
                      <a:pt x="2384" y="1"/>
                    </a:moveTo>
                    <a:cubicBezTo>
                      <a:pt x="1257" y="1"/>
                      <a:pt x="1" y="1905"/>
                      <a:pt x="1" y="4635"/>
                    </a:cubicBezTo>
                    <a:cubicBezTo>
                      <a:pt x="1" y="7367"/>
                      <a:pt x="1257" y="9271"/>
                      <a:pt x="2384" y="9271"/>
                    </a:cubicBezTo>
                    <a:cubicBezTo>
                      <a:pt x="3513" y="9271"/>
                      <a:pt x="4769" y="7367"/>
                      <a:pt x="4769" y="4635"/>
                    </a:cubicBezTo>
                    <a:cubicBezTo>
                      <a:pt x="4769" y="1905"/>
                      <a:pt x="3513" y="1"/>
                      <a:pt x="23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40"/>
              <p:cNvSpPr/>
              <p:nvPr/>
            </p:nvSpPr>
            <p:spPr>
              <a:xfrm>
                <a:off x="764625" y="3018200"/>
                <a:ext cx="489275" cy="278275"/>
              </a:xfrm>
              <a:custGeom>
                <a:avLst/>
                <a:gdLst/>
                <a:ahLst/>
                <a:cxnLst/>
                <a:rect l="l" t="t" r="r" b="b"/>
                <a:pathLst>
                  <a:path w="19571" h="11131" extrusionOk="0">
                    <a:moveTo>
                      <a:pt x="3889" y="0"/>
                    </a:moveTo>
                    <a:lnTo>
                      <a:pt x="3889" y="12"/>
                    </a:lnTo>
                    <a:cubicBezTo>
                      <a:pt x="5713" y="12"/>
                      <a:pt x="7192" y="2499"/>
                      <a:pt x="7192" y="5565"/>
                    </a:cubicBezTo>
                    <a:cubicBezTo>
                      <a:pt x="7192" y="6404"/>
                      <a:pt x="7081" y="7200"/>
                      <a:pt x="6884" y="7913"/>
                    </a:cubicBezTo>
                    <a:lnTo>
                      <a:pt x="2995" y="7913"/>
                    </a:lnTo>
                    <a:cubicBezTo>
                      <a:pt x="2468" y="9807"/>
                      <a:pt x="1326" y="11120"/>
                      <a:pt x="0" y="11120"/>
                    </a:cubicBezTo>
                    <a:lnTo>
                      <a:pt x="0" y="11130"/>
                    </a:lnTo>
                    <a:lnTo>
                      <a:pt x="16576" y="11130"/>
                    </a:lnTo>
                    <a:lnTo>
                      <a:pt x="16576" y="11120"/>
                    </a:lnTo>
                    <a:cubicBezTo>
                      <a:pt x="17901" y="11120"/>
                      <a:pt x="19044" y="9807"/>
                      <a:pt x="19571" y="7913"/>
                    </a:cubicBezTo>
                    <a:lnTo>
                      <a:pt x="15373" y="7913"/>
                    </a:lnTo>
                    <a:cubicBezTo>
                      <a:pt x="15570" y="7200"/>
                      <a:pt x="15681" y="6404"/>
                      <a:pt x="15681" y="5565"/>
                    </a:cubicBezTo>
                    <a:cubicBezTo>
                      <a:pt x="15681" y="2499"/>
                      <a:pt x="14203" y="12"/>
                      <a:pt x="12379" y="12"/>
                    </a:cubicBezTo>
                    <a:lnTo>
                      <a:pt x="12379" y="0"/>
                    </a:lnTo>
                    <a:lnTo>
                      <a:pt x="10381" y="0"/>
                    </a:lnTo>
                    <a:lnTo>
                      <a:pt x="10381" y="12"/>
                    </a:lnTo>
                    <a:cubicBezTo>
                      <a:pt x="12205" y="12"/>
                      <a:pt x="13684" y="2499"/>
                      <a:pt x="13684" y="5565"/>
                    </a:cubicBezTo>
                    <a:cubicBezTo>
                      <a:pt x="13684" y="6404"/>
                      <a:pt x="13574" y="7200"/>
                      <a:pt x="13376" y="7913"/>
                    </a:cubicBezTo>
                    <a:lnTo>
                      <a:pt x="8880" y="7913"/>
                    </a:lnTo>
                    <a:cubicBezTo>
                      <a:pt x="9078" y="7200"/>
                      <a:pt x="9190" y="6404"/>
                      <a:pt x="9190" y="5565"/>
                    </a:cubicBezTo>
                    <a:cubicBezTo>
                      <a:pt x="9190" y="2499"/>
                      <a:pt x="7711" y="12"/>
                      <a:pt x="5887" y="12"/>
                    </a:cubicBezTo>
                    <a:lnTo>
                      <a:pt x="5887" y="0"/>
                    </a:ln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40"/>
              <p:cNvSpPr/>
              <p:nvPr/>
            </p:nvSpPr>
            <p:spPr>
              <a:xfrm>
                <a:off x="1035625" y="3018200"/>
                <a:ext cx="132550" cy="278275"/>
              </a:xfrm>
              <a:custGeom>
                <a:avLst/>
                <a:gdLst/>
                <a:ahLst/>
                <a:cxnLst/>
                <a:rect l="l" t="t" r="r" b="b"/>
                <a:pathLst>
                  <a:path w="5302" h="11131" extrusionOk="0">
                    <a:moveTo>
                      <a:pt x="1" y="0"/>
                    </a:moveTo>
                    <a:lnTo>
                      <a:pt x="1" y="12"/>
                    </a:lnTo>
                    <a:cubicBezTo>
                      <a:pt x="1825" y="12"/>
                      <a:pt x="3305" y="2499"/>
                      <a:pt x="3305" y="5565"/>
                    </a:cubicBezTo>
                    <a:cubicBezTo>
                      <a:pt x="3305" y="8633"/>
                      <a:pt x="1825" y="11120"/>
                      <a:pt x="1" y="11120"/>
                    </a:cubicBezTo>
                    <a:lnTo>
                      <a:pt x="1" y="11130"/>
                    </a:lnTo>
                    <a:lnTo>
                      <a:pt x="1998" y="11130"/>
                    </a:lnTo>
                    <a:lnTo>
                      <a:pt x="1998" y="11120"/>
                    </a:lnTo>
                    <a:cubicBezTo>
                      <a:pt x="3823" y="11120"/>
                      <a:pt x="5301" y="8633"/>
                      <a:pt x="5301" y="5565"/>
                    </a:cubicBezTo>
                    <a:cubicBezTo>
                      <a:pt x="5301" y="2499"/>
                      <a:pt x="3823" y="12"/>
                      <a:pt x="1998" y="12"/>
                    </a:cubicBezTo>
                    <a:lnTo>
                      <a:pt x="19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0"/>
              <p:cNvSpPr/>
              <p:nvPr/>
            </p:nvSpPr>
            <p:spPr>
              <a:xfrm>
                <a:off x="873350" y="3018200"/>
                <a:ext cx="132550" cy="278275"/>
              </a:xfrm>
              <a:custGeom>
                <a:avLst/>
                <a:gdLst/>
                <a:ahLst/>
                <a:cxnLst/>
                <a:rect l="l" t="t" r="r" b="b"/>
                <a:pathLst>
                  <a:path w="5302" h="11131" extrusionOk="0">
                    <a:moveTo>
                      <a:pt x="0" y="0"/>
                    </a:moveTo>
                    <a:lnTo>
                      <a:pt x="0" y="12"/>
                    </a:lnTo>
                    <a:cubicBezTo>
                      <a:pt x="1825" y="12"/>
                      <a:pt x="3304" y="2499"/>
                      <a:pt x="3304" y="5565"/>
                    </a:cubicBezTo>
                    <a:cubicBezTo>
                      <a:pt x="3304" y="8633"/>
                      <a:pt x="1825" y="11120"/>
                      <a:pt x="0" y="11120"/>
                    </a:cubicBezTo>
                    <a:lnTo>
                      <a:pt x="0" y="11130"/>
                    </a:lnTo>
                    <a:lnTo>
                      <a:pt x="1997" y="11130"/>
                    </a:lnTo>
                    <a:lnTo>
                      <a:pt x="1997" y="11120"/>
                    </a:lnTo>
                    <a:cubicBezTo>
                      <a:pt x="3822" y="11120"/>
                      <a:pt x="5301" y="8633"/>
                      <a:pt x="5301" y="5565"/>
                    </a:cubicBezTo>
                    <a:cubicBezTo>
                      <a:pt x="5301" y="2499"/>
                      <a:pt x="3822" y="12"/>
                      <a:pt x="1997" y="12"/>
                    </a:cubicBezTo>
                    <a:lnTo>
                      <a:pt x="199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0"/>
              <p:cNvSpPr/>
              <p:nvPr/>
            </p:nvSpPr>
            <p:spPr>
              <a:xfrm>
                <a:off x="628200" y="3136900"/>
                <a:ext cx="136450" cy="27275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091" extrusionOk="0">
                    <a:moveTo>
                      <a:pt x="546" y="1"/>
                    </a:moveTo>
                    <a:cubicBezTo>
                      <a:pt x="244" y="1"/>
                      <a:pt x="0" y="243"/>
                      <a:pt x="0" y="545"/>
                    </a:cubicBezTo>
                    <a:cubicBezTo>
                      <a:pt x="0" y="846"/>
                      <a:pt x="244" y="1090"/>
                      <a:pt x="546" y="1090"/>
                    </a:cubicBezTo>
                    <a:lnTo>
                      <a:pt x="4913" y="1090"/>
                    </a:lnTo>
                    <a:cubicBezTo>
                      <a:pt x="5214" y="1090"/>
                      <a:pt x="5457" y="846"/>
                      <a:pt x="5457" y="545"/>
                    </a:cubicBezTo>
                    <a:cubicBezTo>
                      <a:pt x="5457" y="243"/>
                      <a:pt x="5214" y="1"/>
                      <a:pt x="491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40"/>
              <p:cNvSpPr/>
              <p:nvPr/>
            </p:nvSpPr>
            <p:spPr>
              <a:xfrm>
                <a:off x="404400" y="2928600"/>
                <a:ext cx="993000" cy="457500"/>
              </a:xfrm>
              <a:custGeom>
                <a:avLst/>
                <a:gdLst/>
                <a:ahLst/>
                <a:cxnLst/>
                <a:rect l="l" t="t" r="r" b="b"/>
                <a:pathLst>
                  <a:path w="39720" h="18300" extrusionOk="0">
                    <a:moveTo>
                      <a:pt x="38982" y="738"/>
                    </a:moveTo>
                    <a:lnTo>
                      <a:pt x="38982" y="17563"/>
                    </a:lnTo>
                    <a:lnTo>
                      <a:pt x="737" y="17563"/>
                    </a:lnTo>
                    <a:lnTo>
                      <a:pt x="737" y="738"/>
                    </a:lnTo>
                    <a:close/>
                    <a:moveTo>
                      <a:pt x="0" y="0"/>
                    </a:moveTo>
                    <a:lnTo>
                      <a:pt x="0" y="18300"/>
                    </a:lnTo>
                    <a:lnTo>
                      <a:pt x="39719" y="18300"/>
                    </a:lnTo>
                    <a:lnTo>
                      <a:pt x="3971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44" name="Google Shape;1544;p40"/>
            <p:cNvCxnSpPr/>
            <p:nvPr/>
          </p:nvCxnSpPr>
          <p:spPr>
            <a:xfrm>
              <a:off x="8391426" y="410375"/>
              <a:ext cx="355800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5" name="Google Shape;1545;p40"/>
            <p:cNvCxnSpPr/>
            <p:nvPr/>
          </p:nvCxnSpPr>
          <p:spPr>
            <a:xfrm>
              <a:off x="8391426" y="991763"/>
              <a:ext cx="355800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41"/>
          <p:cNvSpPr txBox="1">
            <a:spLocks noGrp="1"/>
          </p:cNvSpPr>
          <p:nvPr>
            <p:ph type="title"/>
          </p:nvPr>
        </p:nvSpPr>
        <p:spPr>
          <a:xfrm>
            <a:off x="591837" y="394040"/>
            <a:ext cx="464910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Raspberry Pi</a:t>
            </a:r>
            <a:endParaRPr sz="3600" dirty="0"/>
          </a:p>
        </p:txBody>
      </p:sp>
      <p:sp>
        <p:nvSpPr>
          <p:cNvPr id="1551" name="Google Shape;1551;p41"/>
          <p:cNvSpPr txBox="1">
            <a:spLocks noGrp="1"/>
          </p:cNvSpPr>
          <p:nvPr>
            <p:ph type="subTitle" idx="1"/>
          </p:nvPr>
        </p:nvSpPr>
        <p:spPr>
          <a:xfrm>
            <a:off x="167286" y="1583611"/>
            <a:ext cx="3416973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       single-board computers made by the </a:t>
            </a:r>
            <a:r>
              <a:rPr lang="en-US" dirty="0">
                <a:hlinkClick r:id="rId3"/>
              </a:rPr>
              <a:t>Raspberry Pi Foundation</a:t>
            </a:r>
            <a:r>
              <a:rPr lang="en-US" dirty="0"/>
              <a:t> allowing you to control electronic components for physical computing and explore the Internet of Things (IoT).</a:t>
            </a:r>
          </a:p>
          <a:p>
            <a:endParaRPr lang="en-US" dirty="0"/>
          </a:p>
        </p:txBody>
      </p:sp>
      <p:grpSp>
        <p:nvGrpSpPr>
          <p:cNvPr id="1552" name="Google Shape;1552;p41"/>
          <p:cNvGrpSpPr/>
          <p:nvPr/>
        </p:nvGrpSpPr>
        <p:grpSpPr>
          <a:xfrm>
            <a:off x="6244425" y="2489675"/>
            <a:ext cx="2333698" cy="2250200"/>
            <a:chOff x="6244425" y="2489675"/>
            <a:chExt cx="2333698" cy="2250200"/>
          </a:xfrm>
        </p:grpSpPr>
        <p:sp>
          <p:nvSpPr>
            <p:cNvPr id="1553" name="Google Shape;1553;p41"/>
            <p:cNvSpPr/>
            <p:nvPr/>
          </p:nvSpPr>
          <p:spPr>
            <a:xfrm>
              <a:off x="8046617" y="3340502"/>
              <a:ext cx="402343" cy="1318654"/>
            </a:xfrm>
            <a:custGeom>
              <a:avLst/>
              <a:gdLst/>
              <a:ahLst/>
              <a:cxnLst/>
              <a:rect l="l" t="t" r="r" b="b"/>
              <a:pathLst>
                <a:path w="6679" h="21890" extrusionOk="0">
                  <a:moveTo>
                    <a:pt x="606" y="0"/>
                  </a:moveTo>
                  <a:cubicBezTo>
                    <a:pt x="567" y="0"/>
                    <a:pt x="535" y="32"/>
                    <a:pt x="535" y="71"/>
                  </a:cubicBezTo>
                  <a:cubicBezTo>
                    <a:pt x="535" y="110"/>
                    <a:pt x="567" y="142"/>
                    <a:pt x="606" y="142"/>
                  </a:cubicBezTo>
                  <a:lnTo>
                    <a:pt x="5572" y="142"/>
                  </a:lnTo>
                  <a:cubicBezTo>
                    <a:pt x="6104" y="142"/>
                    <a:pt x="6538" y="575"/>
                    <a:pt x="6538" y="1107"/>
                  </a:cubicBezTo>
                  <a:lnTo>
                    <a:pt x="6538" y="20783"/>
                  </a:lnTo>
                  <a:cubicBezTo>
                    <a:pt x="6538" y="21316"/>
                    <a:pt x="6104" y="21749"/>
                    <a:pt x="5572" y="21749"/>
                  </a:cubicBezTo>
                  <a:lnTo>
                    <a:pt x="572" y="21749"/>
                  </a:lnTo>
                  <a:cubicBezTo>
                    <a:pt x="333" y="21749"/>
                    <a:pt x="141" y="21555"/>
                    <a:pt x="141" y="21317"/>
                  </a:cubicBezTo>
                  <a:lnTo>
                    <a:pt x="141" y="20254"/>
                  </a:lnTo>
                  <a:cubicBezTo>
                    <a:pt x="141" y="20215"/>
                    <a:pt x="109" y="20185"/>
                    <a:pt x="70" y="20185"/>
                  </a:cubicBezTo>
                  <a:cubicBezTo>
                    <a:pt x="32" y="20185"/>
                    <a:pt x="0" y="20215"/>
                    <a:pt x="0" y="20254"/>
                  </a:cubicBezTo>
                  <a:lnTo>
                    <a:pt x="0" y="21317"/>
                  </a:lnTo>
                  <a:cubicBezTo>
                    <a:pt x="0" y="21633"/>
                    <a:pt x="257" y="21890"/>
                    <a:pt x="572" y="21890"/>
                  </a:cubicBezTo>
                  <a:lnTo>
                    <a:pt x="5572" y="21890"/>
                  </a:lnTo>
                  <a:cubicBezTo>
                    <a:pt x="6182" y="21890"/>
                    <a:pt x="6679" y="21393"/>
                    <a:pt x="6679" y="20783"/>
                  </a:cubicBezTo>
                  <a:lnTo>
                    <a:pt x="6679" y="1107"/>
                  </a:lnTo>
                  <a:cubicBezTo>
                    <a:pt x="6679" y="497"/>
                    <a:pt x="6182" y="0"/>
                    <a:pt x="5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1"/>
            <p:cNvSpPr/>
            <p:nvPr/>
          </p:nvSpPr>
          <p:spPr>
            <a:xfrm>
              <a:off x="6244425" y="4118378"/>
              <a:ext cx="2333698" cy="621496"/>
            </a:xfrm>
            <a:custGeom>
              <a:avLst/>
              <a:gdLst/>
              <a:ahLst/>
              <a:cxnLst/>
              <a:rect l="l" t="t" r="r" b="b"/>
              <a:pathLst>
                <a:path w="38740" h="10317" extrusionOk="0">
                  <a:moveTo>
                    <a:pt x="3077" y="1"/>
                  </a:moveTo>
                  <a:cubicBezTo>
                    <a:pt x="1381" y="1"/>
                    <a:pt x="0" y="1381"/>
                    <a:pt x="0" y="3079"/>
                  </a:cubicBezTo>
                  <a:lnTo>
                    <a:pt x="0" y="10317"/>
                  </a:lnTo>
                  <a:lnTo>
                    <a:pt x="739" y="10317"/>
                  </a:lnTo>
                  <a:lnTo>
                    <a:pt x="739" y="3079"/>
                  </a:lnTo>
                  <a:cubicBezTo>
                    <a:pt x="739" y="1788"/>
                    <a:pt x="1788" y="740"/>
                    <a:pt x="3077" y="740"/>
                  </a:cubicBezTo>
                  <a:lnTo>
                    <a:pt x="35663" y="740"/>
                  </a:lnTo>
                  <a:cubicBezTo>
                    <a:pt x="36952" y="740"/>
                    <a:pt x="38002" y="1788"/>
                    <a:pt x="38002" y="3079"/>
                  </a:cubicBezTo>
                  <a:lnTo>
                    <a:pt x="38002" y="10317"/>
                  </a:lnTo>
                  <a:lnTo>
                    <a:pt x="38740" y="10317"/>
                  </a:lnTo>
                  <a:lnTo>
                    <a:pt x="38740" y="3079"/>
                  </a:lnTo>
                  <a:cubicBezTo>
                    <a:pt x="38740" y="1381"/>
                    <a:pt x="37361" y="1"/>
                    <a:pt x="35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1"/>
            <p:cNvSpPr/>
            <p:nvPr/>
          </p:nvSpPr>
          <p:spPr>
            <a:xfrm>
              <a:off x="6276774" y="4150787"/>
              <a:ext cx="2269000" cy="589087"/>
            </a:xfrm>
            <a:custGeom>
              <a:avLst/>
              <a:gdLst/>
              <a:ahLst/>
              <a:cxnLst/>
              <a:rect l="l" t="t" r="r" b="b"/>
              <a:pathLst>
                <a:path w="37666" h="9779" extrusionOk="0">
                  <a:moveTo>
                    <a:pt x="2540" y="0"/>
                  </a:moveTo>
                  <a:cubicBezTo>
                    <a:pt x="1141" y="0"/>
                    <a:pt x="1" y="1140"/>
                    <a:pt x="1" y="2541"/>
                  </a:cubicBezTo>
                  <a:lnTo>
                    <a:pt x="1" y="9779"/>
                  </a:lnTo>
                  <a:lnTo>
                    <a:pt x="202" y="9779"/>
                  </a:lnTo>
                  <a:lnTo>
                    <a:pt x="202" y="2541"/>
                  </a:lnTo>
                  <a:cubicBezTo>
                    <a:pt x="202" y="1250"/>
                    <a:pt x="1251" y="202"/>
                    <a:pt x="2540" y="202"/>
                  </a:cubicBezTo>
                  <a:lnTo>
                    <a:pt x="35126" y="202"/>
                  </a:lnTo>
                  <a:cubicBezTo>
                    <a:pt x="36415" y="202"/>
                    <a:pt x="37465" y="1250"/>
                    <a:pt x="37465" y="2541"/>
                  </a:cubicBezTo>
                  <a:lnTo>
                    <a:pt x="37465" y="9779"/>
                  </a:lnTo>
                  <a:lnTo>
                    <a:pt x="37665" y="9779"/>
                  </a:lnTo>
                  <a:lnTo>
                    <a:pt x="37665" y="2541"/>
                  </a:lnTo>
                  <a:cubicBezTo>
                    <a:pt x="37665" y="1140"/>
                    <a:pt x="36527" y="0"/>
                    <a:pt x="35126" y="0"/>
                  </a:cubicBez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1"/>
            <p:cNvSpPr/>
            <p:nvPr/>
          </p:nvSpPr>
          <p:spPr>
            <a:xfrm>
              <a:off x="6530082" y="3820733"/>
              <a:ext cx="1793827" cy="639869"/>
            </a:xfrm>
            <a:custGeom>
              <a:avLst/>
              <a:gdLst/>
              <a:ahLst/>
              <a:cxnLst/>
              <a:rect l="l" t="t" r="r" b="b"/>
              <a:pathLst>
                <a:path w="29778" h="10622" extrusionOk="0">
                  <a:moveTo>
                    <a:pt x="1336" y="0"/>
                  </a:moveTo>
                  <a:cubicBezTo>
                    <a:pt x="598" y="0"/>
                    <a:pt x="0" y="599"/>
                    <a:pt x="0" y="1337"/>
                  </a:cubicBezTo>
                  <a:lnTo>
                    <a:pt x="0" y="9286"/>
                  </a:lnTo>
                  <a:cubicBezTo>
                    <a:pt x="0" y="10024"/>
                    <a:pt x="598" y="10622"/>
                    <a:pt x="1336" y="10622"/>
                  </a:cubicBezTo>
                  <a:lnTo>
                    <a:pt x="28442" y="10622"/>
                  </a:lnTo>
                  <a:cubicBezTo>
                    <a:pt x="29179" y="10622"/>
                    <a:pt x="29778" y="10024"/>
                    <a:pt x="29778" y="9286"/>
                  </a:cubicBezTo>
                  <a:lnTo>
                    <a:pt x="29778" y="1337"/>
                  </a:lnTo>
                  <a:cubicBezTo>
                    <a:pt x="29778" y="599"/>
                    <a:pt x="29179" y="0"/>
                    <a:pt x="28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1"/>
            <p:cNvSpPr/>
            <p:nvPr/>
          </p:nvSpPr>
          <p:spPr>
            <a:xfrm>
              <a:off x="6858208" y="3820733"/>
              <a:ext cx="118613" cy="639869"/>
            </a:xfrm>
            <a:custGeom>
              <a:avLst/>
              <a:gdLst/>
              <a:ahLst/>
              <a:cxnLst/>
              <a:rect l="l" t="t" r="r" b="b"/>
              <a:pathLst>
                <a:path w="1969" h="10622" extrusionOk="0">
                  <a:moveTo>
                    <a:pt x="0" y="0"/>
                  </a:moveTo>
                  <a:lnTo>
                    <a:pt x="0" y="10622"/>
                  </a:lnTo>
                  <a:lnTo>
                    <a:pt x="1969" y="10622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1"/>
            <p:cNvSpPr/>
            <p:nvPr/>
          </p:nvSpPr>
          <p:spPr>
            <a:xfrm>
              <a:off x="7752768" y="3820733"/>
              <a:ext cx="283610" cy="639869"/>
            </a:xfrm>
            <a:custGeom>
              <a:avLst/>
              <a:gdLst/>
              <a:ahLst/>
              <a:cxnLst/>
              <a:rect l="l" t="t" r="r" b="b"/>
              <a:pathLst>
                <a:path w="4708" h="10622" extrusionOk="0">
                  <a:moveTo>
                    <a:pt x="1" y="0"/>
                  </a:moveTo>
                  <a:lnTo>
                    <a:pt x="1" y="10622"/>
                  </a:lnTo>
                  <a:lnTo>
                    <a:pt x="4707" y="10622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1"/>
            <p:cNvSpPr/>
            <p:nvPr/>
          </p:nvSpPr>
          <p:spPr>
            <a:xfrm>
              <a:off x="7447352" y="3195685"/>
              <a:ext cx="274755" cy="277405"/>
            </a:xfrm>
            <a:custGeom>
              <a:avLst/>
              <a:gdLst/>
              <a:ahLst/>
              <a:cxnLst/>
              <a:rect l="l" t="t" r="r" b="b"/>
              <a:pathLst>
                <a:path w="4561" h="4605" extrusionOk="0">
                  <a:moveTo>
                    <a:pt x="991" y="1"/>
                  </a:moveTo>
                  <a:cubicBezTo>
                    <a:pt x="991" y="1"/>
                    <a:pt x="584" y="2388"/>
                    <a:pt x="0" y="4064"/>
                  </a:cubicBezTo>
                  <a:cubicBezTo>
                    <a:pt x="1181" y="4536"/>
                    <a:pt x="2460" y="4604"/>
                    <a:pt x="3100" y="4604"/>
                  </a:cubicBezTo>
                  <a:cubicBezTo>
                    <a:pt x="3360" y="4604"/>
                    <a:pt x="3515" y="4593"/>
                    <a:pt x="3515" y="4593"/>
                  </a:cubicBezTo>
                  <a:lnTo>
                    <a:pt x="4561" y="2303"/>
                  </a:lnTo>
                  <a:lnTo>
                    <a:pt x="4343" y="530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rgbClr val="FED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1"/>
            <p:cNvSpPr/>
            <p:nvPr/>
          </p:nvSpPr>
          <p:spPr>
            <a:xfrm>
              <a:off x="7483376" y="2914787"/>
              <a:ext cx="223792" cy="328489"/>
            </a:xfrm>
            <a:custGeom>
              <a:avLst/>
              <a:gdLst/>
              <a:ahLst/>
              <a:cxnLst/>
              <a:rect l="l" t="t" r="r" b="b"/>
              <a:pathLst>
                <a:path w="3715" h="5453" extrusionOk="0">
                  <a:moveTo>
                    <a:pt x="1465" y="0"/>
                  </a:moveTo>
                  <a:cubicBezTo>
                    <a:pt x="526" y="952"/>
                    <a:pt x="344" y="2127"/>
                    <a:pt x="124" y="3556"/>
                  </a:cubicBezTo>
                  <a:lnTo>
                    <a:pt x="0" y="4833"/>
                  </a:lnTo>
                  <a:cubicBezTo>
                    <a:pt x="0" y="4833"/>
                    <a:pt x="750" y="5453"/>
                    <a:pt x="1796" y="5453"/>
                  </a:cubicBezTo>
                  <a:cubicBezTo>
                    <a:pt x="1900" y="5453"/>
                    <a:pt x="2007" y="5447"/>
                    <a:pt x="2117" y="5433"/>
                  </a:cubicBezTo>
                  <a:cubicBezTo>
                    <a:pt x="3327" y="5284"/>
                    <a:pt x="3715" y="2727"/>
                    <a:pt x="3715" y="2727"/>
                  </a:cubicBezTo>
                  <a:lnTo>
                    <a:pt x="14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1"/>
            <p:cNvSpPr/>
            <p:nvPr/>
          </p:nvSpPr>
          <p:spPr>
            <a:xfrm>
              <a:off x="7354222" y="4008441"/>
              <a:ext cx="159997" cy="108613"/>
            </a:xfrm>
            <a:custGeom>
              <a:avLst/>
              <a:gdLst/>
              <a:ahLst/>
              <a:cxnLst/>
              <a:rect l="l" t="t" r="r" b="b"/>
              <a:pathLst>
                <a:path w="2656" h="1803" extrusionOk="0">
                  <a:moveTo>
                    <a:pt x="1171" y="0"/>
                  </a:moveTo>
                  <a:lnTo>
                    <a:pt x="93" y="557"/>
                  </a:lnTo>
                  <a:lnTo>
                    <a:pt x="0" y="1391"/>
                  </a:lnTo>
                  <a:cubicBezTo>
                    <a:pt x="0" y="1391"/>
                    <a:pt x="25" y="1688"/>
                    <a:pt x="338" y="1789"/>
                  </a:cubicBezTo>
                  <a:cubicBezTo>
                    <a:pt x="366" y="1798"/>
                    <a:pt x="409" y="1803"/>
                    <a:pt x="463" y="1803"/>
                  </a:cubicBezTo>
                  <a:cubicBezTo>
                    <a:pt x="1001" y="1803"/>
                    <a:pt x="2655" y="1368"/>
                    <a:pt x="2289" y="749"/>
                  </a:cubicBezTo>
                  <a:cubicBezTo>
                    <a:pt x="1888" y="70"/>
                    <a:pt x="1171" y="0"/>
                    <a:pt x="1171" y="0"/>
                  </a:cubicBezTo>
                  <a:close/>
                </a:path>
              </a:pathLst>
            </a:custGeom>
            <a:solidFill>
              <a:srgbClr val="5544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1"/>
            <p:cNvSpPr/>
            <p:nvPr/>
          </p:nvSpPr>
          <p:spPr>
            <a:xfrm>
              <a:off x="7536025" y="2702261"/>
              <a:ext cx="219274" cy="209033"/>
            </a:xfrm>
            <a:custGeom>
              <a:avLst/>
              <a:gdLst/>
              <a:ahLst/>
              <a:cxnLst/>
              <a:rect l="l" t="t" r="r" b="b"/>
              <a:pathLst>
                <a:path w="3640" h="3470" extrusionOk="0">
                  <a:moveTo>
                    <a:pt x="1725" y="1"/>
                  </a:moveTo>
                  <a:lnTo>
                    <a:pt x="0" y="1448"/>
                  </a:lnTo>
                  <a:cubicBezTo>
                    <a:pt x="0" y="1448"/>
                    <a:pt x="280" y="1760"/>
                    <a:pt x="566" y="2155"/>
                  </a:cubicBezTo>
                  <a:cubicBezTo>
                    <a:pt x="736" y="2388"/>
                    <a:pt x="907" y="2653"/>
                    <a:pt x="1024" y="2901"/>
                  </a:cubicBezTo>
                  <a:cubicBezTo>
                    <a:pt x="1047" y="2950"/>
                    <a:pt x="1075" y="2997"/>
                    <a:pt x="1107" y="3042"/>
                  </a:cubicBezTo>
                  <a:cubicBezTo>
                    <a:pt x="1291" y="3308"/>
                    <a:pt x="1597" y="3470"/>
                    <a:pt x="1925" y="3470"/>
                  </a:cubicBezTo>
                  <a:cubicBezTo>
                    <a:pt x="1945" y="3470"/>
                    <a:pt x="1966" y="3469"/>
                    <a:pt x="1986" y="3468"/>
                  </a:cubicBezTo>
                  <a:cubicBezTo>
                    <a:pt x="2451" y="3440"/>
                    <a:pt x="2906" y="3340"/>
                    <a:pt x="3216" y="3146"/>
                  </a:cubicBezTo>
                  <a:cubicBezTo>
                    <a:pt x="3619" y="2895"/>
                    <a:pt x="3639" y="2320"/>
                    <a:pt x="3270" y="2025"/>
                  </a:cubicBezTo>
                  <a:cubicBezTo>
                    <a:pt x="2984" y="1794"/>
                    <a:pt x="2713" y="1486"/>
                    <a:pt x="2480" y="1177"/>
                  </a:cubicBezTo>
                  <a:cubicBezTo>
                    <a:pt x="2328" y="977"/>
                    <a:pt x="2193" y="779"/>
                    <a:pt x="2080" y="602"/>
                  </a:cubicBezTo>
                  <a:cubicBezTo>
                    <a:pt x="1860" y="257"/>
                    <a:pt x="1725" y="1"/>
                    <a:pt x="1725" y="1"/>
                  </a:cubicBezTo>
                  <a:close/>
                </a:path>
              </a:pathLst>
            </a:custGeom>
            <a:solidFill>
              <a:srgbClr val="FED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1"/>
            <p:cNvSpPr/>
            <p:nvPr/>
          </p:nvSpPr>
          <p:spPr>
            <a:xfrm>
              <a:off x="7068746" y="3423211"/>
              <a:ext cx="860107" cy="400174"/>
            </a:xfrm>
            <a:custGeom>
              <a:avLst/>
              <a:gdLst/>
              <a:ahLst/>
              <a:cxnLst/>
              <a:rect l="l" t="t" r="r" b="b"/>
              <a:pathLst>
                <a:path w="14278" h="6643" extrusionOk="0">
                  <a:moveTo>
                    <a:pt x="184" y="1"/>
                  </a:moveTo>
                  <a:cubicBezTo>
                    <a:pt x="62" y="1"/>
                    <a:pt x="1" y="2"/>
                    <a:pt x="1" y="2"/>
                  </a:cubicBezTo>
                  <a:lnTo>
                    <a:pt x="7" y="2281"/>
                  </a:lnTo>
                  <a:cubicBezTo>
                    <a:pt x="7" y="2708"/>
                    <a:pt x="248" y="3098"/>
                    <a:pt x="629" y="3289"/>
                  </a:cubicBezTo>
                  <a:cubicBezTo>
                    <a:pt x="2430" y="4189"/>
                    <a:pt x="8702" y="6314"/>
                    <a:pt x="9960" y="6591"/>
                  </a:cubicBezTo>
                  <a:cubicBezTo>
                    <a:pt x="10123" y="6626"/>
                    <a:pt x="10298" y="6642"/>
                    <a:pt x="10479" y="6642"/>
                  </a:cubicBezTo>
                  <a:cubicBezTo>
                    <a:pt x="10845" y="6642"/>
                    <a:pt x="11241" y="6577"/>
                    <a:pt x="11632" y="6478"/>
                  </a:cubicBezTo>
                  <a:cubicBezTo>
                    <a:pt x="11703" y="6459"/>
                    <a:pt x="11771" y="6438"/>
                    <a:pt x="11841" y="6415"/>
                  </a:cubicBezTo>
                  <a:cubicBezTo>
                    <a:pt x="13433" y="5884"/>
                    <a:pt x="14278" y="4113"/>
                    <a:pt x="13627" y="2570"/>
                  </a:cubicBezTo>
                  <a:cubicBezTo>
                    <a:pt x="13601" y="2507"/>
                    <a:pt x="13571" y="2443"/>
                    <a:pt x="13539" y="2379"/>
                  </a:cubicBezTo>
                  <a:cubicBezTo>
                    <a:pt x="13398" y="2104"/>
                    <a:pt x="13227" y="1885"/>
                    <a:pt x="13019" y="1772"/>
                  </a:cubicBezTo>
                  <a:cubicBezTo>
                    <a:pt x="12249" y="1355"/>
                    <a:pt x="10873" y="1026"/>
                    <a:pt x="9255" y="767"/>
                  </a:cubicBezTo>
                  <a:cubicBezTo>
                    <a:pt x="8218" y="602"/>
                    <a:pt x="7082" y="466"/>
                    <a:pt x="5940" y="353"/>
                  </a:cubicBezTo>
                  <a:cubicBezTo>
                    <a:pt x="2659" y="29"/>
                    <a:pt x="753" y="1"/>
                    <a:pt x="1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1"/>
            <p:cNvSpPr/>
            <p:nvPr/>
          </p:nvSpPr>
          <p:spPr>
            <a:xfrm>
              <a:off x="7473677" y="2819066"/>
              <a:ext cx="496558" cy="831975"/>
            </a:xfrm>
            <a:custGeom>
              <a:avLst/>
              <a:gdLst/>
              <a:ahLst/>
              <a:cxnLst/>
              <a:rect l="l" t="t" r="r" b="b"/>
              <a:pathLst>
                <a:path w="8243" h="13811" extrusionOk="0">
                  <a:moveTo>
                    <a:pt x="5277" y="1"/>
                  </a:moveTo>
                  <a:cubicBezTo>
                    <a:pt x="5030" y="1"/>
                    <a:pt x="4613" y="21"/>
                    <a:pt x="4305" y="86"/>
                  </a:cubicBezTo>
                  <a:lnTo>
                    <a:pt x="3159" y="584"/>
                  </a:lnTo>
                  <a:cubicBezTo>
                    <a:pt x="2863" y="713"/>
                    <a:pt x="2575" y="862"/>
                    <a:pt x="2303" y="1035"/>
                  </a:cubicBezTo>
                  <a:cubicBezTo>
                    <a:pt x="2111" y="1156"/>
                    <a:pt x="1945" y="1275"/>
                    <a:pt x="1806" y="1404"/>
                  </a:cubicBezTo>
                  <a:cubicBezTo>
                    <a:pt x="1380" y="1792"/>
                    <a:pt x="1187" y="2263"/>
                    <a:pt x="1212" y="3109"/>
                  </a:cubicBezTo>
                  <a:cubicBezTo>
                    <a:pt x="1273" y="5192"/>
                    <a:pt x="1949" y="5392"/>
                    <a:pt x="1910" y="7884"/>
                  </a:cubicBezTo>
                  <a:cubicBezTo>
                    <a:pt x="1898" y="8592"/>
                    <a:pt x="1565" y="9346"/>
                    <a:pt x="954" y="10222"/>
                  </a:cubicBezTo>
                  <a:cubicBezTo>
                    <a:pt x="750" y="10515"/>
                    <a:pt x="515" y="10822"/>
                    <a:pt x="250" y="11144"/>
                  </a:cubicBezTo>
                  <a:cubicBezTo>
                    <a:pt x="179" y="11232"/>
                    <a:pt x="104" y="11320"/>
                    <a:pt x="28" y="11412"/>
                  </a:cubicBezTo>
                  <a:lnTo>
                    <a:pt x="1" y="11442"/>
                  </a:lnTo>
                  <a:lnTo>
                    <a:pt x="90" y="11472"/>
                  </a:lnTo>
                  <a:lnTo>
                    <a:pt x="4623" y="12966"/>
                  </a:lnTo>
                  <a:lnTo>
                    <a:pt x="7183" y="13811"/>
                  </a:lnTo>
                  <a:cubicBezTo>
                    <a:pt x="7183" y="13811"/>
                    <a:pt x="7382" y="13341"/>
                    <a:pt x="7605" y="12495"/>
                  </a:cubicBezTo>
                  <a:cubicBezTo>
                    <a:pt x="7850" y="11562"/>
                    <a:pt x="8125" y="10171"/>
                    <a:pt x="8193" y="8446"/>
                  </a:cubicBezTo>
                  <a:cubicBezTo>
                    <a:pt x="8196" y="8375"/>
                    <a:pt x="8199" y="8304"/>
                    <a:pt x="8200" y="8232"/>
                  </a:cubicBezTo>
                  <a:cubicBezTo>
                    <a:pt x="8242" y="6787"/>
                    <a:pt x="8138" y="5117"/>
                    <a:pt x="7755" y="3293"/>
                  </a:cubicBezTo>
                  <a:cubicBezTo>
                    <a:pt x="7377" y="1494"/>
                    <a:pt x="7088" y="112"/>
                    <a:pt x="5435" y="5"/>
                  </a:cubicBezTo>
                  <a:cubicBezTo>
                    <a:pt x="5398" y="2"/>
                    <a:pt x="5344" y="1"/>
                    <a:pt x="5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1"/>
            <p:cNvSpPr/>
            <p:nvPr/>
          </p:nvSpPr>
          <p:spPr>
            <a:xfrm>
              <a:off x="6987663" y="3489595"/>
              <a:ext cx="929684" cy="356440"/>
            </a:xfrm>
            <a:custGeom>
              <a:avLst/>
              <a:gdLst/>
              <a:ahLst/>
              <a:cxnLst/>
              <a:rect l="l" t="t" r="r" b="b"/>
              <a:pathLst>
                <a:path w="15433" h="5917" extrusionOk="0">
                  <a:moveTo>
                    <a:pt x="12043" y="0"/>
                  </a:moveTo>
                  <a:cubicBezTo>
                    <a:pt x="11346" y="0"/>
                    <a:pt x="10548" y="47"/>
                    <a:pt x="9694" y="128"/>
                  </a:cubicBezTo>
                  <a:cubicBezTo>
                    <a:pt x="8587" y="233"/>
                    <a:pt x="7385" y="394"/>
                    <a:pt x="6185" y="580"/>
                  </a:cubicBezTo>
                  <a:cubicBezTo>
                    <a:pt x="1996" y="1231"/>
                    <a:pt x="1" y="1792"/>
                    <a:pt x="1" y="1792"/>
                  </a:cubicBezTo>
                  <a:lnTo>
                    <a:pt x="609" y="4127"/>
                  </a:lnTo>
                  <a:cubicBezTo>
                    <a:pt x="724" y="4564"/>
                    <a:pt x="1074" y="4900"/>
                    <a:pt x="1516" y="4995"/>
                  </a:cubicBezTo>
                  <a:cubicBezTo>
                    <a:pt x="3507" y="5422"/>
                    <a:pt x="9983" y="5916"/>
                    <a:pt x="11743" y="5916"/>
                  </a:cubicBezTo>
                  <a:cubicBezTo>
                    <a:pt x="11825" y="5916"/>
                    <a:pt x="11896" y="5915"/>
                    <a:pt x="11957" y="5913"/>
                  </a:cubicBezTo>
                  <a:cubicBezTo>
                    <a:pt x="12309" y="5900"/>
                    <a:pt x="12687" y="5794"/>
                    <a:pt x="13065" y="5635"/>
                  </a:cubicBezTo>
                  <a:cubicBezTo>
                    <a:pt x="13259" y="5554"/>
                    <a:pt x="13452" y="5460"/>
                    <a:pt x="13640" y="5355"/>
                  </a:cubicBezTo>
                  <a:cubicBezTo>
                    <a:pt x="13708" y="5318"/>
                    <a:pt x="13775" y="5278"/>
                    <a:pt x="13839" y="5236"/>
                  </a:cubicBezTo>
                  <a:cubicBezTo>
                    <a:pt x="14334" y="4916"/>
                    <a:pt x="14709" y="4476"/>
                    <a:pt x="14950" y="3982"/>
                  </a:cubicBezTo>
                  <a:cubicBezTo>
                    <a:pt x="15432" y="2985"/>
                    <a:pt x="15371" y="1764"/>
                    <a:pt x="14653" y="821"/>
                  </a:cubicBezTo>
                  <a:cubicBezTo>
                    <a:pt x="14609" y="763"/>
                    <a:pt x="14562" y="705"/>
                    <a:pt x="14512" y="650"/>
                  </a:cubicBezTo>
                  <a:cubicBezTo>
                    <a:pt x="14295" y="402"/>
                    <a:pt x="14062" y="224"/>
                    <a:pt x="13818" y="163"/>
                  </a:cubicBezTo>
                  <a:cubicBezTo>
                    <a:pt x="13364" y="50"/>
                    <a:pt x="12756" y="0"/>
                    <a:pt x="120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1"/>
            <p:cNvSpPr/>
            <p:nvPr/>
          </p:nvSpPr>
          <p:spPr>
            <a:xfrm>
              <a:off x="6976759" y="4281688"/>
              <a:ext cx="776072" cy="178913"/>
            </a:xfrm>
            <a:custGeom>
              <a:avLst/>
              <a:gdLst/>
              <a:ahLst/>
              <a:cxnLst/>
              <a:rect l="l" t="t" r="r" b="b"/>
              <a:pathLst>
                <a:path w="12883" h="2970" extrusionOk="0">
                  <a:moveTo>
                    <a:pt x="1" y="0"/>
                  </a:moveTo>
                  <a:lnTo>
                    <a:pt x="1" y="2970"/>
                  </a:lnTo>
                  <a:lnTo>
                    <a:pt x="12883" y="2970"/>
                  </a:lnTo>
                  <a:lnTo>
                    <a:pt x="12883" y="0"/>
                  </a:ln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1"/>
            <p:cNvSpPr/>
            <p:nvPr/>
          </p:nvSpPr>
          <p:spPr>
            <a:xfrm>
              <a:off x="6530082" y="4281688"/>
              <a:ext cx="328188" cy="178913"/>
            </a:xfrm>
            <a:custGeom>
              <a:avLst/>
              <a:gdLst/>
              <a:ahLst/>
              <a:cxnLst/>
              <a:rect l="l" t="t" r="r" b="b"/>
              <a:pathLst>
                <a:path w="5448" h="2970" extrusionOk="0">
                  <a:moveTo>
                    <a:pt x="0" y="0"/>
                  </a:moveTo>
                  <a:lnTo>
                    <a:pt x="0" y="1634"/>
                  </a:lnTo>
                  <a:cubicBezTo>
                    <a:pt x="0" y="2372"/>
                    <a:pt x="598" y="2970"/>
                    <a:pt x="1336" y="2970"/>
                  </a:cubicBezTo>
                  <a:lnTo>
                    <a:pt x="5447" y="2970"/>
                  </a:lnTo>
                  <a:lnTo>
                    <a:pt x="5447" y="0"/>
                  </a:ln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1"/>
            <p:cNvSpPr/>
            <p:nvPr/>
          </p:nvSpPr>
          <p:spPr>
            <a:xfrm>
              <a:off x="6858208" y="4281688"/>
              <a:ext cx="118613" cy="178913"/>
            </a:xfrm>
            <a:custGeom>
              <a:avLst/>
              <a:gdLst/>
              <a:ahLst/>
              <a:cxnLst/>
              <a:rect l="l" t="t" r="r" b="b"/>
              <a:pathLst>
                <a:path w="1969" h="2970" extrusionOk="0">
                  <a:moveTo>
                    <a:pt x="0" y="0"/>
                  </a:moveTo>
                  <a:lnTo>
                    <a:pt x="0" y="2970"/>
                  </a:lnTo>
                  <a:lnTo>
                    <a:pt x="1969" y="2970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1"/>
            <p:cNvSpPr/>
            <p:nvPr/>
          </p:nvSpPr>
          <p:spPr>
            <a:xfrm>
              <a:off x="8036316" y="4281688"/>
              <a:ext cx="287586" cy="178913"/>
            </a:xfrm>
            <a:custGeom>
              <a:avLst/>
              <a:gdLst/>
              <a:ahLst/>
              <a:cxnLst/>
              <a:rect l="l" t="t" r="r" b="b"/>
              <a:pathLst>
                <a:path w="4774" h="2970" extrusionOk="0">
                  <a:moveTo>
                    <a:pt x="0" y="0"/>
                  </a:moveTo>
                  <a:lnTo>
                    <a:pt x="0" y="2970"/>
                  </a:lnTo>
                  <a:lnTo>
                    <a:pt x="3438" y="2970"/>
                  </a:lnTo>
                  <a:cubicBezTo>
                    <a:pt x="4175" y="2970"/>
                    <a:pt x="4774" y="2372"/>
                    <a:pt x="4774" y="1634"/>
                  </a:cubicBezTo>
                  <a:lnTo>
                    <a:pt x="4774" y="0"/>
                  </a:ln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1"/>
            <p:cNvSpPr/>
            <p:nvPr/>
          </p:nvSpPr>
          <p:spPr>
            <a:xfrm>
              <a:off x="7752768" y="4281688"/>
              <a:ext cx="283610" cy="178913"/>
            </a:xfrm>
            <a:custGeom>
              <a:avLst/>
              <a:gdLst/>
              <a:ahLst/>
              <a:cxnLst/>
              <a:rect l="l" t="t" r="r" b="b"/>
              <a:pathLst>
                <a:path w="4708" h="2970" extrusionOk="0">
                  <a:moveTo>
                    <a:pt x="1" y="0"/>
                  </a:moveTo>
                  <a:lnTo>
                    <a:pt x="1" y="2970"/>
                  </a:lnTo>
                  <a:lnTo>
                    <a:pt x="4707" y="2970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1"/>
            <p:cNvSpPr/>
            <p:nvPr/>
          </p:nvSpPr>
          <p:spPr>
            <a:xfrm>
              <a:off x="7023746" y="4450360"/>
              <a:ext cx="247948" cy="211623"/>
            </a:xfrm>
            <a:custGeom>
              <a:avLst/>
              <a:gdLst/>
              <a:ahLst/>
              <a:cxnLst/>
              <a:rect l="l" t="t" r="r" b="b"/>
              <a:pathLst>
                <a:path w="4116" h="3513" extrusionOk="0">
                  <a:moveTo>
                    <a:pt x="3676" y="0"/>
                  </a:moveTo>
                  <a:lnTo>
                    <a:pt x="1881" y="574"/>
                  </a:lnTo>
                  <a:cubicBezTo>
                    <a:pt x="1529" y="1157"/>
                    <a:pt x="1640" y="1435"/>
                    <a:pt x="364" y="2447"/>
                  </a:cubicBezTo>
                  <a:cubicBezTo>
                    <a:pt x="29" y="2712"/>
                    <a:pt x="0" y="3212"/>
                    <a:pt x="304" y="3512"/>
                  </a:cubicBezTo>
                  <a:lnTo>
                    <a:pt x="4036" y="1627"/>
                  </a:lnTo>
                  <a:cubicBezTo>
                    <a:pt x="4116" y="1155"/>
                    <a:pt x="4035" y="668"/>
                    <a:pt x="3807" y="247"/>
                  </a:cubicBezTo>
                  <a:lnTo>
                    <a:pt x="36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1"/>
            <p:cNvSpPr/>
            <p:nvPr/>
          </p:nvSpPr>
          <p:spPr>
            <a:xfrm>
              <a:off x="6922303" y="3597485"/>
              <a:ext cx="346380" cy="910588"/>
            </a:xfrm>
            <a:custGeom>
              <a:avLst/>
              <a:gdLst/>
              <a:ahLst/>
              <a:cxnLst/>
              <a:rect l="l" t="t" r="r" b="b"/>
              <a:pathLst>
                <a:path w="5750" h="15116" extrusionOk="0">
                  <a:moveTo>
                    <a:pt x="1086" y="1"/>
                  </a:moveTo>
                  <a:cubicBezTo>
                    <a:pt x="280" y="948"/>
                    <a:pt x="1" y="2234"/>
                    <a:pt x="338" y="3432"/>
                  </a:cubicBezTo>
                  <a:cubicBezTo>
                    <a:pt x="731" y="4829"/>
                    <a:pt x="1392" y="6525"/>
                    <a:pt x="2028" y="8529"/>
                  </a:cubicBezTo>
                  <a:cubicBezTo>
                    <a:pt x="2057" y="8640"/>
                    <a:pt x="3357" y="13793"/>
                    <a:pt x="3375" y="14845"/>
                  </a:cubicBezTo>
                  <a:cubicBezTo>
                    <a:pt x="3375" y="14845"/>
                    <a:pt x="3788" y="15116"/>
                    <a:pt x="4447" y="15116"/>
                  </a:cubicBezTo>
                  <a:cubicBezTo>
                    <a:pt x="4815" y="15116"/>
                    <a:pt x="5258" y="15032"/>
                    <a:pt x="5749" y="14770"/>
                  </a:cubicBezTo>
                  <a:cubicBezTo>
                    <a:pt x="5736" y="14196"/>
                    <a:pt x="5212" y="10886"/>
                    <a:pt x="5048" y="8135"/>
                  </a:cubicBezTo>
                  <a:cubicBezTo>
                    <a:pt x="4996" y="6412"/>
                    <a:pt x="4929" y="4804"/>
                    <a:pt x="4850" y="4122"/>
                  </a:cubicBezTo>
                  <a:cubicBezTo>
                    <a:pt x="4531" y="1413"/>
                    <a:pt x="1086" y="1"/>
                    <a:pt x="10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1"/>
            <p:cNvSpPr/>
            <p:nvPr/>
          </p:nvSpPr>
          <p:spPr>
            <a:xfrm>
              <a:off x="7293500" y="4023440"/>
              <a:ext cx="213129" cy="256863"/>
            </a:xfrm>
            <a:custGeom>
              <a:avLst/>
              <a:gdLst/>
              <a:ahLst/>
              <a:cxnLst/>
              <a:rect l="l" t="t" r="r" b="b"/>
              <a:pathLst>
                <a:path w="3538" h="4264" extrusionOk="0">
                  <a:moveTo>
                    <a:pt x="2773" y="1"/>
                  </a:moveTo>
                  <a:lnTo>
                    <a:pt x="1166" y="986"/>
                  </a:lnTo>
                  <a:cubicBezTo>
                    <a:pt x="965" y="1636"/>
                    <a:pt x="1287" y="2029"/>
                    <a:pt x="290" y="3318"/>
                  </a:cubicBezTo>
                  <a:cubicBezTo>
                    <a:pt x="28" y="3656"/>
                    <a:pt x="0" y="4045"/>
                    <a:pt x="367" y="4264"/>
                  </a:cubicBezTo>
                  <a:lnTo>
                    <a:pt x="3538" y="1565"/>
                  </a:lnTo>
                  <a:cubicBezTo>
                    <a:pt x="3473" y="829"/>
                    <a:pt x="3147" y="725"/>
                    <a:pt x="2960" y="208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1"/>
            <p:cNvSpPr/>
            <p:nvPr/>
          </p:nvSpPr>
          <p:spPr>
            <a:xfrm>
              <a:off x="7035252" y="3423271"/>
              <a:ext cx="456920" cy="669025"/>
            </a:xfrm>
            <a:custGeom>
              <a:avLst/>
              <a:gdLst/>
              <a:ahLst/>
              <a:cxnLst/>
              <a:rect l="l" t="t" r="r" b="b"/>
              <a:pathLst>
                <a:path w="7585" h="11106" extrusionOk="0">
                  <a:moveTo>
                    <a:pt x="557" y="1"/>
                  </a:moveTo>
                  <a:lnTo>
                    <a:pt x="557" y="1"/>
                  </a:lnTo>
                  <a:cubicBezTo>
                    <a:pt x="0" y="1115"/>
                    <a:pt x="35" y="2430"/>
                    <a:pt x="648" y="3513"/>
                  </a:cubicBezTo>
                  <a:cubicBezTo>
                    <a:pt x="1364" y="4774"/>
                    <a:pt x="5029" y="10087"/>
                    <a:pt x="5295" y="11105"/>
                  </a:cubicBezTo>
                  <a:cubicBezTo>
                    <a:pt x="5295" y="11105"/>
                    <a:pt x="6182" y="10352"/>
                    <a:pt x="7052" y="10352"/>
                  </a:cubicBezTo>
                  <a:cubicBezTo>
                    <a:pt x="7233" y="10352"/>
                    <a:pt x="7413" y="10385"/>
                    <a:pt x="7584" y="10463"/>
                  </a:cubicBezTo>
                  <a:cubicBezTo>
                    <a:pt x="7434" y="9910"/>
                    <a:pt x="6993" y="9745"/>
                    <a:pt x="6178" y="7111"/>
                  </a:cubicBezTo>
                  <a:cubicBezTo>
                    <a:pt x="5716" y="5451"/>
                    <a:pt x="5434" y="3749"/>
                    <a:pt x="5194" y="3105"/>
                  </a:cubicBezTo>
                  <a:cubicBezTo>
                    <a:pt x="4238" y="552"/>
                    <a:pt x="557" y="1"/>
                    <a:pt x="5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1"/>
            <p:cNvSpPr/>
            <p:nvPr/>
          </p:nvSpPr>
          <p:spPr>
            <a:xfrm>
              <a:off x="7052722" y="3593328"/>
              <a:ext cx="108854" cy="177708"/>
            </a:xfrm>
            <a:custGeom>
              <a:avLst/>
              <a:gdLst/>
              <a:ahLst/>
              <a:cxnLst/>
              <a:rect l="l" t="t" r="r" b="b"/>
              <a:pathLst>
                <a:path w="1807" h="2950" extrusionOk="0">
                  <a:moveTo>
                    <a:pt x="79" y="0"/>
                  </a:moveTo>
                  <a:cubicBezTo>
                    <a:pt x="71" y="0"/>
                    <a:pt x="63" y="2"/>
                    <a:pt x="55" y="4"/>
                  </a:cubicBezTo>
                  <a:cubicBezTo>
                    <a:pt x="20" y="16"/>
                    <a:pt x="0" y="55"/>
                    <a:pt x="13" y="91"/>
                  </a:cubicBezTo>
                  <a:cubicBezTo>
                    <a:pt x="89" y="310"/>
                    <a:pt x="186" y="523"/>
                    <a:pt x="299" y="724"/>
                  </a:cubicBezTo>
                  <a:cubicBezTo>
                    <a:pt x="525" y="1121"/>
                    <a:pt x="1040" y="1918"/>
                    <a:pt x="1691" y="2918"/>
                  </a:cubicBezTo>
                  <a:lnTo>
                    <a:pt x="1749" y="2949"/>
                  </a:lnTo>
                  <a:lnTo>
                    <a:pt x="1786" y="2938"/>
                  </a:lnTo>
                  <a:lnTo>
                    <a:pt x="1807" y="2844"/>
                  </a:lnTo>
                  <a:cubicBezTo>
                    <a:pt x="1158" y="1846"/>
                    <a:pt x="643" y="1052"/>
                    <a:pt x="419" y="656"/>
                  </a:cubicBezTo>
                  <a:cubicBezTo>
                    <a:pt x="309" y="462"/>
                    <a:pt x="216" y="256"/>
                    <a:pt x="144" y="46"/>
                  </a:cubicBezTo>
                  <a:cubicBezTo>
                    <a:pt x="133" y="18"/>
                    <a:pt x="107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1"/>
            <p:cNvSpPr/>
            <p:nvPr/>
          </p:nvSpPr>
          <p:spPr>
            <a:xfrm>
              <a:off x="7276994" y="3513029"/>
              <a:ext cx="135058" cy="342826"/>
            </a:xfrm>
            <a:custGeom>
              <a:avLst/>
              <a:gdLst/>
              <a:ahLst/>
              <a:cxnLst/>
              <a:rect l="l" t="t" r="r" b="b"/>
              <a:pathLst>
                <a:path w="2242" h="5691" extrusionOk="0">
                  <a:moveTo>
                    <a:pt x="97" y="0"/>
                  </a:moveTo>
                  <a:lnTo>
                    <a:pt x="0" y="7"/>
                  </a:lnTo>
                  <a:lnTo>
                    <a:pt x="9" y="106"/>
                  </a:lnTo>
                  <a:cubicBezTo>
                    <a:pt x="531" y="552"/>
                    <a:pt x="903" y="1068"/>
                    <a:pt x="1116" y="1640"/>
                  </a:cubicBezTo>
                  <a:cubicBezTo>
                    <a:pt x="1236" y="1960"/>
                    <a:pt x="1371" y="2569"/>
                    <a:pt x="1527" y="3273"/>
                  </a:cubicBezTo>
                  <a:cubicBezTo>
                    <a:pt x="1687" y="3996"/>
                    <a:pt x="1869" y="4816"/>
                    <a:pt x="2098" y="5640"/>
                  </a:cubicBezTo>
                  <a:lnTo>
                    <a:pt x="2165" y="5691"/>
                  </a:lnTo>
                  <a:lnTo>
                    <a:pt x="2183" y="5688"/>
                  </a:lnTo>
                  <a:cubicBezTo>
                    <a:pt x="2220" y="5678"/>
                    <a:pt x="2241" y="5640"/>
                    <a:pt x="2231" y="5604"/>
                  </a:cubicBezTo>
                  <a:cubicBezTo>
                    <a:pt x="2002" y="4782"/>
                    <a:pt x="1821" y="3965"/>
                    <a:pt x="1662" y="3242"/>
                  </a:cubicBezTo>
                  <a:cubicBezTo>
                    <a:pt x="1498" y="2504"/>
                    <a:pt x="1369" y="1921"/>
                    <a:pt x="1246" y="1592"/>
                  </a:cubicBezTo>
                  <a:cubicBezTo>
                    <a:pt x="1023" y="998"/>
                    <a:pt x="638" y="462"/>
                    <a:pt x="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1"/>
            <p:cNvSpPr/>
            <p:nvPr/>
          </p:nvSpPr>
          <p:spPr>
            <a:xfrm>
              <a:off x="7600241" y="2958883"/>
              <a:ext cx="312405" cy="237767"/>
            </a:xfrm>
            <a:custGeom>
              <a:avLst/>
              <a:gdLst/>
              <a:ahLst/>
              <a:cxnLst/>
              <a:rect l="l" t="t" r="r" b="b"/>
              <a:pathLst>
                <a:path w="5186" h="3947" extrusionOk="0">
                  <a:moveTo>
                    <a:pt x="2789" y="0"/>
                  </a:moveTo>
                  <a:lnTo>
                    <a:pt x="3578" y="3300"/>
                  </a:lnTo>
                  <a:cubicBezTo>
                    <a:pt x="3578" y="3300"/>
                    <a:pt x="2312" y="3701"/>
                    <a:pt x="0" y="3701"/>
                  </a:cubicBezTo>
                  <a:cubicBezTo>
                    <a:pt x="551" y="3890"/>
                    <a:pt x="1501" y="3946"/>
                    <a:pt x="2440" y="3946"/>
                  </a:cubicBezTo>
                  <a:cubicBezTo>
                    <a:pt x="3826" y="3946"/>
                    <a:pt x="5185" y="3823"/>
                    <a:pt x="5185" y="3823"/>
                  </a:cubicBezTo>
                  <a:lnTo>
                    <a:pt x="4894" y="879"/>
                  </a:lnTo>
                  <a:lnTo>
                    <a:pt x="2789" y="0"/>
                  </a:ln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1"/>
            <p:cNvSpPr/>
            <p:nvPr/>
          </p:nvSpPr>
          <p:spPr>
            <a:xfrm>
              <a:off x="7306632" y="4109945"/>
              <a:ext cx="207587" cy="171744"/>
            </a:xfrm>
            <a:custGeom>
              <a:avLst/>
              <a:gdLst/>
              <a:ahLst/>
              <a:cxnLst/>
              <a:rect l="l" t="t" r="r" b="b"/>
              <a:pathLst>
                <a:path w="3446" h="2851" extrusionOk="0">
                  <a:moveTo>
                    <a:pt x="3160" y="1"/>
                  </a:moveTo>
                  <a:cubicBezTo>
                    <a:pt x="2972" y="1"/>
                    <a:pt x="2636" y="230"/>
                    <a:pt x="1965" y="807"/>
                  </a:cubicBezTo>
                  <a:cubicBezTo>
                    <a:pt x="1032" y="1613"/>
                    <a:pt x="1" y="2658"/>
                    <a:pt x="149" y="2828"/>
                  </a:cubicBezTo>
                  <a:cubicBezTo>
                    <a:pt x="162" y="2843"/>
                    <a:pt x="184" y="2851"/>
                    <a:pt x="213" y="2851"/>
                  </a:cubicBezTo>
                  <a:cubicBezTo>
                    <a:pt x="510" y="2851"/>
                    <a:pt x="1567" y="2112"/>
                    <a:pt x="2358" y="1417"/>
                  </a:cubicBezTo>
                  <a:cubicBezTo>
                    <a:pt x="3227" y="654"/>
                    <a:pt x="3446" y="232"/>
                    <a:pt x="3297" y="62"/>
                  </a:cubicBezTo>
                  <a:cubicBezTo>
                    <a:pt x="3262" y="23"/>
                    <a:pt x="3218" y="1"/>
                    <a:pt x="3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1"/>
            <p:cNvSpPr/>
            <p:nvPr/>
          </p:nvSpPr>
          <p:spPr>
            <a:xfrm>
              <a:off x="7469340" y="3327851"/>
              <a:ext cx="497884" cy="401620"/>
            </a:xfrm>
            <a:custGeom>
              <a:avLst/>
              <a:gdLst/>
              <a:ahLst/>
              <a:cxnLst/>
              <a:rect l="l" t="t" r="r" b="b"/>
              <a:pathLst>
                <a:path w="8265" h="6667" extrusionOk="0">
                  <a:moveTo>
                    <a:pt x="8265" y="0"/>
                  </a:moveTo>
                  <a:lnTo>
                    <a:pt x="8265" y="0"/>
                  </a:lnTo>
                  <a:cubicBezTo>
                    <a:pt x="7264" y="172"/>
                    <a:pt x="4100" y="1379"/>
                    <a:pt x="1991" y="2211"/>
                  </a:cubicBezTo>
                  <a:cubicBezTo>
                    <a:pt x="1485" y="2409"/>
                    <a:pt x="1040" y="2586"/>
                    <a:pt x="700" y="2724"/>
                  </a:cubicBezTo>
                  <a:cubicBezTo>
                    <a:pt x="422" y="2835"/>
                    <a:pt x="215" y="2919"/>
                    <a:pt x="100" y="2966"/>
                  </a:cubicBezTo>
                  <a:cubicBezTo>
                    <a:pt x="38" y="2990"/>
                    <a:pt x="3" y="3003"/>
                    <a:pt x="0" y="3006"/>
                  </a:cubicBezTo>
                  <a:cubicBezTo>
                    <a:pt x="0" y="3006"/>
                    <a:pt x="57" y="3012"/>
                    <a:pt x="162" y="3026"/>
                  </a:cubicBezTo>
                  <a:cubicBezTo>
                    <a:pt x="765" y="3108"/>
                    <a:pt x="2922" y="3458"/>
                    <a:pt x="4695" y="4520"/>
                  </a:cubicBezTo>
                  <a:cubicBezTo>
                    <a:pt x="5525" y="5017"/>
                    <a:pt x="6270" y="5669"/>
                    <a:pt x="6731" y="6522"/>
                  </a:cubicBezTo>
                  <a:cubicBezTo>
                    <a:pt x="6784" y="6619"/>
                    <a:pt x="6879" y="6667"/>
                    <a:pt x="6974" y="6667"/>
                  </a:cubicBezTo>
                  <a:cubicBezTo>
                    <a:pt x="7077" y="6667"/>
                    <a:pt x="7179" y="6611"/>
                    <a:pt x="7228" y="6502"/>
                  </a:cubicBezTo>
                  <a:cubicBezTo>
                    <a:pt x="7289" y="6364"/>
                    <a:pt x="7345" y="6225"/>
                    <a:pt x="7399" y="6082"/>
                  </a:cubicBezTo>
                  <a:cubicBezTo>
                    <a:pt x="7528" y="5741"/>
                    <a:pt x="7636" y="5385"/>
                    <a:pt x="7729" y="5021"/>
                  </a:cubicBezTo>
                  <a:cubicBezTo>
                    <a:pt x="8226" y="3081"/>
                    <a:pt x="8258" y="963"/>
                    <a:pt x="82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1"/>
            <p:cNvSpPr/>
            <p:nvPr/>
          </p:nvSpPr>
          <p:spPr>
            <a:xfrm>
              <a:off x="7488677" y="3284599"/>
              <a:ext cx="479028" cy="207346"/>
            </a:xfrm>
            <a:custGeom>
              <a:avLst/>
              <a:gdLst/>
              <a:ahLst/>
              <a:cxnLst/>
              <a:rect l="l" t="t" r="r" b="b"/>
              <a:pathLst>
                <a:path w="7952" h="3442" extrusionOk="0">
                  <a:moveTo>
                    <a:pt x="7137" y="1"/>
                  </a:moveTo>
                  <a:cubicBezTo>
                    <a:pt x="7137" y="1"/>
                    <a:pt x="5390" y="1370"/>
                    <a:pt x="5293" y="1386"/>
                  </a:cubicBezTo>
                  <a:cubicBezTo>
                    <a:pt x="5197" y="1403"/>
                    <a:pt x="1594" y="2459"/>
                    <a:pt x="1594" y="2459"/>
                  </a:cubicBezTo>
                  <a:lnTo>
                    <a:pt x="705" y="2494"/>
                  </a:lnTo>
                  <a:cubicBezTo>
                    <a:pt x="501" y="2787"/>
                    <a:pt x="266" y="3094"/>
                    <a:pt x="1" y="3416"/>
                  </a:cubicBezTo>
                  <a:lnTo>
                    <a:pt x="379" y="3442"/>
                  </a:lnTo>
                  <a:cubicBezTo>
                    <a:pt x="719" y="3304"/>
                    <a:pt x="1164" y="3127"/>
                    <a:pt x="1670" y="2929"/>
                  </a:cubicBezTo>
                  <a:cubicBezTo>
                    <a:pt x="3779" y="2097"/>
                    <a:pt x="6943" y="890"/>
                    <a:pt x="7944" y="718"/>
                  </a:cubicBezTo>
                  <a:cubicBezTo>
                    <a:pt x="7947" y="647"/>
                    <a:pt x="7950" y="576"/>
                    <a:pt x="7951" y="504"/>
                  </a:cubicBezTo>
                  <a:lnTo>
                    <a:pt x="7137" y="1"/>
                  </a:ln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1"/>
            <p:cNvSpPr/>
            <p:nvPr/>
          </p:nvSpPr>
          <p:spPr>
            <a:xfrm>
              <a:off x="7511447" y="3327851"/>
              <a:ext cx="455776" cy="366380"/>
            </a:xfrm>
            <a:custGeom>
              <a:avLst/>
              <a:gdLst/>
              <a:ahLst/>
              <a:cxnLst/>
              <a:rect l="l" t="t" r="r" b="b"/>
              <a:pathLst>
                <a:path w="7566" h="6082" extrusionOk="0">
                  <a:moveTo>
                    <a:pt x="7566" y="0"/>
                  </a:moveTo>
                  <a:lnTo>
                    <a:pt x="7566" y="0"/>
                  </a:lnTo>
                  <a:cubicBezTo>
                    <a:pt x="6565" y="172"/>
                    <a:pt x="3401" y="1379"/>
                    <a:pt x="1292" y="2211"/>
                  </a:cubicBezTo>
                  <a:cubicBezTo>
                    <a:pt x="786" y="2409"/>
                    <a:pt x="341" y="2586"/>
                    <a:pt x="1" y="2724"/>
                  </a:cubicBezTo>
                  <a:lnTo>
                    <a:pt x="2191" y="2867"/>
                  </a:lnTo>
                  <a:cubicBezTo>
                    <a:pt x="2403" y="2882"/>
                    <a:pt x="2616" y="2889"/>
                    <a:pt x="2827" y="2889"/>
                  </a:cubicBezTo>
                  <a:cubicBezTo>
                    <a:pt x="3992" y="2889"/>
                    <a:pt x="5150" y="2679"/>
                    <a:pt x="6242" y="2266"/>
                  </a:cubicBezTo>
                  <a:lnTo>
                    <a:pt x="7197" y="1905"/>
                  </a:lnTo>
                  <a:lnTo>
                    <a:pt x="7197" y="1905"/>
                  </a:lnTo>
                  <a:cubicBezTo>
                    <a:pt x="7197" y="1905"/>
                    <a:pt x="7117" y="2863"/>
                    <a:pt x="6978" y="4049"/>
                  </a:cubicBezTo>
                  <a:cubicBezTo>
                    <a:pt x="6901" y="4698"/>
                    <a:pt x="6807" y="5415"/>
                    <a:pt x="6700" y="6082"/>
                  </a:cubicBezTo>
                  <a:cubicBezTo>
                    <a:pt x="6829" y="5741"/>
                    <a:pt x="6937" y="5385"/>
                    <a:pt x="7030" y="5021"/>
                  </a:cubicBezTo>
                  <a:cubicBezTo>
                    <a:pt x="7527" y="3081"/>
                    <a:pt x="7559" y="963"/>
                    <a:pt x="7566" y="0"/>
                  </a:cubicBez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1"/>
            <p:cNvSpPr/>
            <p:nvPr/>
          </p:nvSpPr>
          <p:spPr>
            <a:xfrm>
              <a:off x="7498978" y="3404838"/>
              <a:ext cx="145299" cy="45722"/>
            </a:xfrm>
            <a:custGeom>
              <a:avLst/>
              <a:gdLst/>
              <a:ahLst/>
              <a:cxnLst/>
              <a:rect l="l" t="t" r="r" b="b"/>
              <a:pathLst>
                <a:path w="2412" h="759" extrusionOk="0">
                  <a:moveTo>
                    <a:pt x="1502" y="1"/>
                  </a:moveTo>
                  <a:cubicBezTo>
                    <a:pt x="1163" y="1"/>
                    <a:pt x="826" y="69"/>
                    <a:pt x="512" y="201"/>
                  </a:cubicBezTo>
                  <a:lnTo>
                    <a:pt x="1" y="417"/>
                  </a:lnTo>
                  <a:lnTo>
                    <a:pt x="85" y="649"/>
                  </a:lnTo>
                  <a:lnTo>
                    <a:pt x="2411" y="759"/>
                  </a:lnTo>
                  <a:lnTo>
                    <a:pt x="2411" y="759"/>
                  </a:lnTo>
                  <a:lnTo>
                    <a:pt x="2097" y="53"/>
                  </a:lnTo>
                  <a:lnTo>
                    <a:pt x="1800" y="19"/>
                  </a:lnTo>
                  <a:cubicBezTo>
                    <a:pt x="1701" y="7"/>
                    <a:pt x="1601" y="1"/>
                    <a:pt x="1502" y="1"/>
                  </a:cubicBezTo>
                  <a:close/>
                </a:path>
              </a:pathLst>
            </a:custGeom>
            <a:solidFill>
              <a:srgbClr val="FED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1"/>
            <p:cNvSpPr/>
            <p:nvPr/>
          </p:nvSpPr>
          <p:spPr>
            <a:xfrm>
              <a:off x="7861139" y="3094181"/>
              <a:ext cx="174455" cy="79216"/>
            </a:xfrm>
            <a:custGeom>
              <a:avLst/>
              <a:gdLst/>
              <a:ahLst/>
              <a:cxnLst/>
              <a:rect l="l" t="t" r="r" b="b"/>
              <a:pathLst>
                <a:path w="2896" h="1315" extrusionOk="0">
                  <a:moveTo>
                    <a:pt x="1185" y="1"/>
                  </a:moveTo>
                  <a:cubicBezTo>
                    <a:pt x="1177" y="1"/>
                    <a:pt x="1173" y="1"/>
                    <a:pt x="1173" y="1"/>
                  </a:cubicBezTo>
                  <a:lnTo>
                    <a:pt x="1" y="953"/>
                  </a:lnTo>
                  <a:cubicBezTo>
                    <a:pt x="1" y="953"/>
                    <a:pt x="310" y="1315"/>
                    <a:pt x="1223" y="1315"/>
                  </a:cubicBezTo>
                  <a:cubicBezTo>
                    <a:pt x="1301" y="1315"/>
                    <a:pt x="1383" y="1312"/>
                    <a:pt x="1470" y="1306"/>
                  </a:cubicBezTo>
                  <a:cubicBezTo>
                    <a:pt x="2577" y="1234"/>
                    <a:pt x="2895" y="550"/>
                    <a:pt x="2752" y="370"/>
                  </a:cubicBezTo>
                  <a:cubicBezTo>
                    <a:pt x="2205" y="12"/>
                    <a:pt x="1298" y="1"/>
                    <a:pt x="11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1"/>
            <p:cNvSpPr/>
            <p:nvPr/>
          </p:nvSpPr>
          <p:spPr>
            <a:xfrm>
              <a:off x="7773972" y="2856776"/>
              <a:ext cx="263008" cy="405054"/>
            </a:xfrm>
            <a:custGeom>
              <a:avLst/>
              <a:gdLst/>
              <a:ahLst/>
              <a:cxnLst/>
              <a:rect l="l" t="t" r="r" b="b"/>
              <a:pathLst>
                <a:path w="4366" h="6724" extrusionOk="0">
                  <a:moveTo>
                    <a:pt x="848" y="1"/>
                  </a:moveTo>
                  <a:cubicBezTo>
                    <a:pt x="810" y="1"/>
                    <a:pt x="790" y="3"/>
                    <a:pt x="790" y="3"/>
                  </a:cubicBezTo>
                  <a:cubicBezTo>
                    <a:pt x="790" y="3"/>
                    <a:pt x="1" y="165"/>
                    <a:pt x="309" y="1471"/>
                  </a:cubicBezTo>
                  <a:cubicBezTo>
                    <a:pt x="503" y="2289"/>
                    <a:pt x="928" y="3139"/>
                    <a:pt x="1361" y="3998"/>
                  </a:cubicBezTo>
                  <a:cubicBezTo>
                    <a:pt x="1527" y="4330"/>
                    <a:pt x="1696" y="4662"/>
                    <a:pt x="1852" y="4995"/>
                  </a:cubicBezTo>
                  <a:cubicBezTo>
                    <a:pt x="2123" y="5573"/>
                    <a:pt x="2360" y="6151"/>
                    <a:pt x="2494" y="6723"/>
                  </a:cubicBezTo>
                  <a:lnTo>
                    <a:pt x="4365" y="5976"/>
                  </a:lnTo>
                  <a:cubicBezTo>
                    <a:pt x="4365" y="5976"/>
                    <a:pt x="4303" y="5343"/>
                    <a:pt x="4118" y="4492"/>
                  </a:cubicBezTo>
                  <a:cubicBezTo>
                    <a:pt x="4042" y="4152"/>
                    <a:pt x="3948" y="3775"/>
                    <a:pt x="3829" y="3391"/>
                  </a:cubicBezTo>
                  <a:cubicBezTo>
                    <a:pt x="3550" y="2487"/>
                    <a:pt x="3138" y="1540"/>
                    <a:pt x="2540" y="904"/>
                  </a:cubicBezTo>
                  <a:cubicBezTo>
                    <a:pt x="1753" y="67"/>
                    <a:pt x="1050" y="1"/>
                    <a:pt x="848" y="1"/>
                  </a:cubicBezTo>
                  <a:close/>
                </a:path>
              </a:pathLst>
            </a:custGeom>
            <a:solidFill>
              <a:srgbClr val="FED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1"/>
            <p:cNvSpPr/>
            <p:nvPr/>
          </p:nvSpPr>
          <p:spPr>
            <a:xfrm>
              <a:off x="7732949" y="2819126"/>
              <a:ext cx="293971" cy="332465"/>
            </a:xfrm>
            <a:custGeom>
              <a:avLst/>
              <a:gdLst/>
              <a:ahLst/>
              <a:cxnLst/>
              <a:rect l="l" t="t" r="r" b="b"/>
              <a:pathLst>
                <a:path w="4880" h="5519" extrusionOk="0">
                  <a:moveTo>
                    <a:pt x="1277" y="1"/>
                  </a:moveTo>
                  <a:cubicBezTo>
                    <a:pt x="1229" y="1"/>
                    <a:pt x="1180" y="2"/>
                    <a:pt x="1131" y="4"/>
                  </a:cubicBezTo>
                  <a:cubicBezTo>
                    <a:pt x="1131" y="4"/>
                    <a:pt x="1" y="1170"/>
                    <a:pt x="771" y="2833"/>
                  </a:cubicBezTo>
                  <a:cubicBezTo>
                    <a:pt x="1965" y="5410"/>
                    <a:pt x="2129" y="5519"/>
                    <a:pt x="2129" y="5519"/>
                  </a:cubicBezTo>
                  <a:cubicBezTo>
                    <a:pt x="2129" y="5519"/>
                    <a:pt x="2233" y="5459"/>
                    <a:pt x="2417" y="5378"/>
                  </a:cubicBezTo>
                  <a:cubicBezTo>
                    <a:pt x="2822" y="5201"/>
                    <a:pt x="3607" y="4916"/>
                    <a:pt x="4486" y="4916"/>
                  </a:cubicBezTo>
                  <a:cubicBezTo>
                    <a:pt x="4575" y="4916"/>
                    <a:pt x="4665" y="4919"/>
                    <a:pt x="4755" y="4925"/>
                  </a:cubicBezTo>
                  <a:cubicBezTo>
                    <a:pt x="4796" y="4928"/>
                    <a:pt x="4838" y="4932"/>
                    <a:pt x="4880" y="4936"/>
                  </a:cubicBezTo>
                  <a:cubicBezTo>
                    <a:pt x="4379" y="2443"/>
                    <a:pt x="3668" y="1"/>
                    <a:pt x="1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1"/>
            <p:cNvSpPr/>
            <p:nvPr/>
          </p:nvSpPr>
          <p:spPr>
            <a:xfrm>
              <a:off x="7579097" y="2824186"/>
              <a:ext cx="153913" cy="115299"/>
            </a:xfrm>
            <a:custGeom>
              <a:avLst/>
              <a:gdLst/>
              <a:ahLst/>
              <a:cxnLst/>
              <a:rect l="l" t="t" r="r" b="b"/>
              <a:pathLst>
                <a:path w="2555" h="1914" extrusionOk="0">
                  <a:moveTo>
                    <a:pt x="2555" y="1"/>
                  </a:moveTo>
                  <a:lnTo>
                    <a:pt x="1409" y="499"/>
                  </a:lnTo>
                  <a:cubicBezTo>
                    <a:pt x="1113" y="628"/>
                    <a:pt x="825" y="777"/>
                    <a:pt x="553" y="950"/>
                  </a:cubicBezTo>
                  <a:cubicBezTo>
                    <a:pt x="361" y="1071"/>
                    <a:pt x="195" y="1190"/>
                    <a:pt x="56" y="1319"/>
                  </a:cubicBezTo>
                  <a:cubicBezTo>
                    <a:pt x="1" y="1538"/>
                    <a:pt x="11" y="1817"/>
                    <a:pt x="372" y="1899"/>
                  </a:cubicBezTo>
                  <a:cubicBezTo>
                    <a:pt x="415" y="1908"/>
                    <a:pt x="462" y="1913"/>
                    <a:pt x="514" y="1913"/>
                  </a:cubicBezTo>
                  <a:cubicBezTo>
                    <a:pt x="1199" y="1913"/>
                    <a:pt x="2537" y="1059"/>
                    <a:pt x="2555" y="1"/>
                  </a:cubicBezTo>
                  <a:close/>
                </a:path>
              </a:pathLst>
            </a:custGeom>
            <a:solidFill>
              <a:srgbClr val="FED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1"/>
            <p:cNvSpPr/>
            <p:nvPr/>
          </p:nvSpPr>
          <p:spPr>
            <a:xfrm>
              <a:off x="7625300" y="3205866"/>
              <a:ext cx="411680" cy="253068"/>
            </a:xfrm>
            <a:custGeom>
              <a:avLst/>
              <a:gdLst/>
              <a:ahLst/>
              <a:cxnLst/>
              <a:rect l="l" t="t" r="r" b="b"/>
              <a:pathLst>
                <a:path w="6834" h="4201" extrusionOk="0">
                  <a:moveTo>
                    <a:pt x="5946" y="1"/>
                  </a:moveTo>
                  <a:cubicBezTo>
                    <a:pt x="5711" y="1"/>
                    <a:pt x="5463" y="46"/>
                    <a:pt x="5246" y="181"/>
                  </a:cubicBezTo>
                  <a:cubicBezTo>
                    <a:pt x="4207" y="827"/>
                    <a:pt x="3231" y="2112"/>
                    <a:pt x="0" y="3356"/>
                  </a:cubicBezTo>
                  <a:lnTo>
                    <a:pt x="377" y="4201"/>
                  </a:lnTo>
                  <a:cubicBezTo>
                    <a:pt x="377" y="4201"/>
                    <a:pt x="4608" y="3277"/>
                    <a:pt x="6503" y="1464"/>
                  </a:cubicBezTo>
                  <a:cubicBezTo>
                    <a:pt x="6774" y="1118"/>
                    <a:pt x="6833" y="181"/>
                    <a:pt x="6833" y="181"/>
                  </a:cubicBezTo>
                  <a:cubicBezTo>
                    <a:pt x="6833" y="181"/>
                    <a:pt x="6417" y="1"/>
                    <a:pt x="5946" y="1"/>
                  </a:cubicBezTo>
                  <a:close/>
                </a:path>
              </a:pathLst>
            </a:custGeom>
            <a:solidFill>
              <a:srgbClr val="FED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1"/>
            <p:cNvSpPr/>
            <p:nvPr/>
          </p:nvSpPr>
          <p:spPr>
            <a:xfrm>
              <a:off x="6999410" y="3091169"/>
              <a:ext cx="504691" cy="352765"/>
            </a:xfrm>
            <a:custGeom>
              <a:avLst/>
              <a:gdLst/>
              <a:ahLst/>
              <a:cxnLst/>
              <a:rect l="l" t="t" r="r" b="b"/>
              <a:pathLst>
                <a:path w="8378" h="5856" extrusionOk="0">
                  <a:moveTo>
                    <a:pt x="5802" y="0"/>
                  </a:moveTo>
                  <a:lnTo>
                    <a:pt x="0" y="5440"/>
                  </a:lnTo>
                  <a:lnTo>
                    <a:pt x="8378" y="5856"/>
                  </a:lnTo>
                  <a:lnTo>
                    <a:pt x="6345" y="296"/>
                  </a:lnTo>
                  <a:cubicBezTo>
                    <a:pt x="6284" y="131"/>
                    <a:pt x="6132" y="18"/>
                    <a:pt x="5957" y="8"/>
                  </a:cubicBezTo>
                  <a:lnTo>
                    <a:pt x="58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1"/>
            <p:cNvSpPr/>
            <p:nvPr/>
          </p:nvSpPr>
          <p:spPr>
            <a:xfrm>
              <a:off x="6850015" y="3068700"/>
              <a:ext cx="627460" cy="373970"/>
            </a:xfrm>
            <a:custGeom>
              <a:avLst/>
              <a:gdLst/>
              <a:ahLst/>
              <a:cxnLst/>
              <a:rect l="l" t="t" r="r" b="b"/>
              <a:pathLst>
                <a:path w="10416" h="6208" extrusionOk="0">
                  <a:moveTo>
                    <a:pt x="378" y="1"/>
                  </a:moveTo>
                  <a:cubicBezTo>
                    <a:pt x="157" y="1"/>
                    <a:pt x="0" y="221"/>
                    <a:pt x="77" y="431"/>
                  </a:cubicBezTo>
                  <a:lnTo>
                    <a:pt x="2044" y="5813"/>
                  </a:lnTo>
                  <a:lnTo>
                    <a:pt x="10416" y="6207"/>
                  </a:lnTo>
                  <a:lnTo>
                    <a:pt x="10416" y="6207"/>
                  </a:lnTo>
                  <a:lnTo>
                    <a:pt x="8282" y="373"/>
                  </a:lnTo>
                  <a:lnTo>
                    <a:pt x="393" y="1"/>
                  </a:lnTo>
                  <a:cubicBezTo>
                    <a:pt x="388" y="1"/>
                    <a:pt x="383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1"/>
            <p:cNvSpPr/>
            <p:nvPr/>
          </p:nvSpPr>
          <p:spPr>
            <a:xfrm>
              <a:off x="7456689" y="3441825"/>
              <a:ext cx="288489" cy="47891"/>
            </a:xfrm>
            <a:custGeom>
              <a:avLst/>
              <a:gdLst/>
              <a:ahLst/>
              <a:cxnLst/>
              <a:rect l="l" t="t" r="r" b="b"/>
              <a:pathLst>
                <a:path w="4789" h="795" extrusionOk="0">
                  <a:moveTo>
                    <a:pt x="28" y="0"/>
                  </a:moveTo>
                  <a:lnTo>
                    <a:pt x="0" y="582"/>
                  </a:lnTo>
                  <a:lnTo>
                    <a:pt x="4475" y="794"/>
                  </a:lnTo>
                  <a:cubicBezTo>
                    <a:pt x="4480" y="794"/>
                    <a:pt x="4484" y="794"/>
                    <a:pt x="4488" y="794"/>
                  </a:cubicBezTo>
                  <a:cubicBezTo>
                    <a:pt x="4643" y="794"/>
                    <a:pt x="4774" y="672"/>
                    <a:pt x="4779" y="516"/>
                  </a:cubicBezTo>
                  <a:cubicBezTo>
                    <a:pt x="4788" y="354"/>
                    <a:pt x="4663" y="217"/>
                    <a:pt x="4503" y="21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1"/>
            <p:cNvSpPr/>
            <p:nvPr/>
          </p:nvSpPr>
          <p:spPr>
            <a:xfrm>
              <a:off x="6971880" y="3418874"/>
              <a:ext cx="518425" cy="58854"/>
            </a:xfrm>
            <a:custGeom>
              <a:avLst/>
              <a:gdLst/>
              <a:ahLst/>
              <a:cxnLst/>
              <a:rect l="l" t="t" r="r" b="b"/>
              <a:pathLst>
                <a:path w="8606" h="977" extrusionOk="0">
                  <a:moveTo>
                    <a:pt x="21" y="0"/>
                  </a:moveTo>
                  <a:lnTo>
                    <a:pt x="9" y="252"/>
                  </a:lnTo>
                  <a:cubicBezTo>
                    <a:pt x="1" y="436"/>
                    <a:pt x="143" y="593"/>
                    <a:pt x="327" y="601"/>
                  </a:cubicBezTo>
                  <a:lnTo>
                    <a:pt x="8332" y="976"/>
                  </a:lnTo>
                  <a:cubicBezTo>
                    <a:pt x="8336" y="977"/>
                    <a:pt x="8341" y="977"/>
                    <a:pt x="8345" y="977"/>
                  </a:cubicBezTo>
                  <a:cubicBezTo>
                    <a:pt x="8479" y="977"/>
                    <a:pt x="8590" y="871"/>
                    <a:pt x="8597" y="736"/>
                  </a:cubicBezTo>
                  <a:cubicBezTo>
                    <a:pt x="8606" y="553"/>
                    <a:pt x="8464" y="397"/>
                    <a:pt x="8281" y="388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1"/>
            <p:cNvSpPr/>
            <p:nvPr/>
          </p:nvSpPr>
          <p:spPr>
            <a:xfrm>
              <a:off x="7045433" y="3213095"/>
              <a:ext cx="203310" cy="108312"/>
            </a:xfrm>
            <a:custGeom>
              <a:avLst/>
              <a:gdLst/>
              <a:ahLst/>
              <a:cxnLst/>
              <a:rect l="l" t="t" r="r" b="b"/>
              <a:pathLst>
                <a:path w="3375" h="1798" extrusionOk="0">
                  <a:moveTo>
                    <a:pt x="1689" y="0"/>
                  </a:moveTo>
                  <a:cubicBezTo>
                    <a:pt x="756" y="0"/>
                    <a:pt x="1" y="401"/>
                    <a:pt x="1" y="898"/>
                  </a:cubicBezTo>
                  <a:cubicBezTo>
                    <a:pt x="1" y="1395"/>
                    <a:pt x="756" y="1798"/>
                    <a:pt x="1689" y="1798"/>
                  </a:cubicBezTo>
                  <a:cubicBezTo>
                    <a:pt x="2620" y="1798"/>
                    <a:pt x="3375" y="1395"/>
                    <a:pt x="3375" y="898"/>
                  </a:cubicBezTo>
                  <a:cubicBezTo>
                    <a:pt x="3375" y="401"/>
                    <a:pt x="2620" y="0"/>
                    <a:pt x="16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1"/>
            <p:cNvSpPr/>
            <p:nvPr/>
          </p:nvSpPr>
          <p:spPr>
            <a:xfrm>
              <a:off x="7395064" y="2659792"/>
              <a:ext cx="104878" cy="116504"/>
            </a:xfrm>
            <a:custGeom>
              <a:avLst/>
              <a:gdLst/>
              <a:ahLst/>
              <a:cxnLst/>
              <a:rect l="l" t="t" r="r" b="b"/>
              <a:pathLst>
                <a:path w="1741" h="1934" extrusionOk="0">
                  <a:moveTo>
                    <a:pt x="886" y="0"/>
                  </a:moveTo>
                  <a:lnTo>
                    <a:pt x="80" y="618"/>
                  </a:lnTo>
                  <a:cubicBezTo>
                    <a:pt x="80" y="618"/>
                    <a:pt x="0" y="1220"/>
                    <a:pt x="425" y="1304"/>
                  </a:cubicBezTo>
                  <a:cubicBezTo>
                    <a:pt x="401" y="1564"/>
                    <a:pt x="499" y="1934"/>
                    <a:pt x="863" y="1934"/>
                  </a:cubicBezTo>
                  <a:cubicBezTo>
                    <a:pt x="941" y="1934"/>
                    <a:pt x="1032" y="1917"/>
                    <a:pt x="1136" y="1878"/>
                  </a:cubicBezTo>
                  <a:cubicBezTo>
                    <a:pt x="1724" y="1658"/>
                    <a:pt x="1740" y="707"/>
                    <a:pt x="1740" y="707"/>
                  </a:cubicBezTo>
                  <a:lnTo>
                    <a:pt x="886" y="0"/>
                  </a:lnTo>
                  <a:close/>
                </a:path>
              </a:pathLst>
            </a:custGeom>
            <a:solidFill>
              <a:srgbClr val="4C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1"/>
            <p:cNvSpPr/>
            <p:nvPr/>
          </p:nvSpPr>
          <p:spPr>
            <a:xfrm>
              <a:off x="7412413" y="2593709"/>
              <a:ext cx="251382" cy="321260"/>
            </a:xfrm>
            <a:custGeom>
              <a:avLst/>
              <a:gdLst/>
              <a:ahLst/>
              <a:cxnLst/>
              <a:rect l="l" t="t" r="r" b="b"/>
              <a:pathLst>
                <a:path w="4173" h="5333" extrusionOk="0">
                  <a:moveTo>
                    <a:pt x="1580" y="0"/>
                  </a:moveTo>
                  <a:cubicBezTo>
                    <a:pt x="1227" y="0"/>
                    <a:pt x="851" y="84"/>
                    <a:pt x="470" y="304"/>
                  </a:cubicBezTo>
                  <a:cubicBezTo>
                    <a:pt x="344" y="376"/>
                    <a:pt x="102" y="705"/>
                    <a:pt x="53" y="996"/>
                  </a:cubicBezTo>
                  <a:cubicBezTo>
                    <a:pt x="1" y="1300"/>
                    <a:pt x="59" y="1768"/>
                    <a:pt x="509" y="2422"/>
                  </a:cubicBezTo>
                  <a:cubicBezTo>
                    <a:pt x="561" y="2511"/>
                    <a:pt x="541" y="2894"/>
                    <a:pt x="667" y="3333"/>
                  </a:cubicBezTo>
                  <a:cubicBezTo>
                    <a:pt x="792" y="3763"/>
                    <a:pt x="1241" y="4579"/>
                    <a:pt x="2030" y="5297"/>
                  </a:cubicBezTo>
                  <a:cubicBezTo>
                    <a:pt x="2056" y="5321"/>
                    <a:pt x="2089" y="5332"/>
                    <a:pt x="2122" y="5332"/>
                  </a:cubicBezTo>
                  <a:cubicBezTo>
                    <a:pt x="2134" y="5332"/>
                    <a:pt x="2146" y="5331"/>
                    <a:pt x="2158" y="5328"/>
                  </a:cubicBezTo>
                  <a:cubicBezTo>
                    <a:pt x="2282" y="5293"/>
                    <a:pt x="2374" y="5270"/>
                    <a:pt x="2440" y="5254"/>
                  </a:cubicBezTo>
                  <a:cubicBezTo>
                    <a:pt x="2543" y="5229"/>
                    <a:pt x="2639" y="5186"/>
                    <a:pt x="2726" y="5128"/>
                  </a:cubicBezTo>
                  <a:lnTo>
                    <a:pt x="2814" y="5061"/>
                  </a:lnTo>
                  <a:cubicBezTo>
                    <a:pt x="2897" y="4990"/>
                    <a:pt x="3001" y="4896"/>
                    <a:pt x="3118" y="4781"/>
                  </a:cubicBezTo>
                  <a:cubicBezTo>
                    <a:pt x="3412" y="4500"/>
                    <a:pt x="3790" y="4099"/>
                    <a:pt x="4121" y="3625"/>
                  </a:cubicBezTo>
                  <a:cubicBezTo>
                    <a:pt x="4150" y="3450"/>
                    <a:pt x="4170" y="3157"/>
                    <a:pt x="4171" y="2879"/>
                  </a:cubicBezTo>
                  <a:cubicBezTo>
                    <a:pt x="4173" y="2800"/>
                    <a:pt x="4171" y="2721"/>
                    <a:pt x="4170" y="2648"/>
                  </a:cubicBezTo>
                  <a:lnTo>
                    <a:pt x="4092" y="2653"/>
                  </a:lnTo>
                  <a:lnTo>
                    <a:pt x="3980" y="2663"/>
                  </a:lnTo>
                  <a:cubicBezTo>
                    <a:pt x="3972" y="2633"/>
                    <a:pt x="3963" y="2597"/>
                    <a:pt x="3953" y="2558"/>
                  </a:cubicBezTo>
                  <a:cubicBezTo>
                    <a:pt x="3940" y="2511"/>
                    <a:pt x="3927" y="2459"/>
                    <a:pt x="3912" y="2404"/>
                  </a:cubicBezTo>
                  <a:cubicBezTo>
                    <a:pt x="3879" y="2269"/>
                    <a:pt x="3841" y="2114"/>
                    <a:pt x="3808" y="1964"/>
                  </a:cubicBezTo>
                  <a:cubicBezTo>
                    <a:pt x="3676" y="1239"/>
                    <a:pt x="3047" y="335"/>
                    <a:pt x="2277" y="105"/>
                  </a:cubicBezTo>
                  <a:cubicBezTo>
                    <a:pt x="2060" y="41"/>
                    <a:pt x="1826" y="0"/>
                    <a:pt x="1580" y="0"/>
                  </a:cubicBezTo>
                  <a:close/>
                </a:path>
              </a:pathLst>
            </a:custGeom>
            <a:solidFill>
              <a:srgbClr val="FED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1"/>
            <p:cNvSpPr/>
            <p:nvPr/>
          </p:nvSpPr>
          <p:spPr>
            <a:xfrm>
              <a:off x="7500062" y="2703406"/>
              <a:ext cx="62168" cy="32530"/>
            </a:xfrm>
            <a:custGeom>
              <a:avLst/>
              <a:gdLst/>
              <a:ahLst/>
              <a:cxnLst/>
              <a:rect l="l" t="t" r="r" b="b"/>
              <a:pathLst>
                <a:path w="1032" h="540" extrusionOk="0">
                  <a:moveTo>
                    <a:pt x="518" y="0"/>
                  </a:moveTo>
                  <a:cubicBezTo>
                    <a:pt x="408" y="0"/>
                    <a:pt x="293" y="12"/>
                    <a:pt x="180" y="36"/>
                  </a:cubicBezTo>
                  <a:cubicBezTo>
                    <a:pt x="7" y="211"/>
                    <a:pt x="0" y="437"/>
                    <a:pt x="0" y="441"/>
                  </a:cubicBezTo>
                  <a:cubicBezTo>
                    <a:pt x="0" y="441"/>
                    <a:pt x="62" y="502"/>
                    <a:pt x="191" y="528"/>
                  </a:cubicBezTo>
                  <a:cubicBezTo>
                    <a:pt x="227" y="535"/>
                    <a:pt x="267" y="539"/>
                    <a:pt x="312" y="539"/>
                  </a:cubicBezTo>
                  <a:cubicBezTo>
                    <a:pt x="355" y="539"/>
                    <a:pt x="403" y="535"/>
                    <a:pt x="455" y="525"/>
                  </a:cubicBezTo>
                  <a:cubicBezTo>
                    <a:pt x="494" y="518"/>
                    <a:pt x="539" y="508"/>
                    <a:pt x="585" y="492"/>
                  </a:cubicBezTo>
                  <a:cubicBezTo>
                    <a:pt x="984" y="359"/>
                    <a:pt x="1032" y="118"/>
                    <a:pt x="1032" y="118"/>
                  </a:cubicBezTo>
                  <a:cubicBezTo>
                    <a:pt x="892" y="37"/>
                    <a:pt x="711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1"/>
            <p:cNvSpPr/>
            <p:nvPr/>
          </p:nvSpPr>
          <p:spPr>
            <a:xfrm>
              <a:off x="7500062" y="2703406"/>
              <a:ext cx="62168" cy="26626"/>
            </a:xfrm>
            <a:custGeom>
              <a:avLst/>
              <a:gdLst/>
              <a:ahLst/>
              <a:cxnLst/>
              <a:rect l="l" t="t" r="r" b="b"/>
              <a:pathLst>
                <a:path w="1032" h="442" extrusionOk="0">
                  <a:moveTo>
                    <a:pt x="518" y="0"/>
                  </a:moveTo>
                  <a:cubicBezTo>
                    <a:pt x="408" y="0"/>
                    <a:pt x="293" y="12"/>
                    <a:pt x="180" y="36"/>
                  </a:cubicBezTo>
                  <a:cubicBezTo>
                    <a:pt x="7" y="211"/>
                    <a:pt x="0" y="437"/>
                    <a:pt x="0" y="441"/>
                  </a:cubicBezTo>
                  <a:cubicBezTo>
                    <a:pt x="2" y="438"/>
                    <a:pt x="18" y="373"/>
                    <a:pt x="51" y="292"/>
                  </a:cubicBezTo>
                  <a:cubicBezTo>
                    <a:pt x="84" y="218"/>
                    <a:pt x="133" y="131"/>
                    <a:pt x="203" y="72"/>
                  </a:cubicBezTo>
                  <a:cubicBezTo>
                    <a:pt x="268" y="60"/>
                    <a:pt x="342" y="49"/>
                    <a:pt x="423" y="40"/>
                  </a:cubicBezTo>
                  <a:cubicBezTo>
                    <a:pt x="469" y="36"/>
                    <a:pt x="518" y="33"/>
                    <a:pt x="568" y="33"/>
                  </a:cubicBezTo>
                  <a:cubicBezTo>
                    <a:pt x="710" y="33"/>
                    <a:pt x="868" y="54"/>
                    <a:pt x="1032" y="118"/>
                  </a:cubicBezTo>
                  <a:cubicBezTo>
                    <a:pt x="892" y="37"/>
                    <a:pt x="711" y="0"/>
                    <a:pt x="518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1"/>
            <p:cNvSpPr/>
            <p:nvPr/>
          </p:nvSpPr>
          <p:spPr>
            <a:xfrm>
              <a:off x="7503074" y="2705755"/>
              <a:ext cx="34879" cy="30180"/>
            </a:xfrm>
            <a:custGeom>
              <a:avLst/>
              <a:gdLst/>
              <a:ahLst/>
              <a:cxnLst/>
              <a:rect l="l" t="t" r="r" b="b"/>
              <a:pathLst>
                <a:path w="579" h="501" extrusionOk="0">
                  <a:moveTo>
                    <a:pt x="373" y="1"/>
                  </a:moveTo>
                  <a:cubicBezTo>
                    <a:pt x="292" y="10"/>
                    <a:pt x="218" y="21"/>
                    <a:pt x="153" y="33"/>
                  </a:cubicBezTo>
                  <a:cubicBezTo>
                    <a:pt x="83" y="92"/>
                    <a:pt x="34" y="179"/>
                    <a:pt x="1" y="253"/>
                  </a:cubicBezTo>
                  <a:lnTo>
                    <a:pt x="14" y="338"/>
                  </a:lnTo>
                  <a:cubicBezTo>
                    <a:pt x="36" y="405"/>
                    <a:pt x="83" y="457"/>
                    <a:pt x="141" y="489"/>
                  </a:cubicBezTo>
                  <a:cubicBezTo>
                    <a:pt x="177" y="496"/>
                    <a:pt x="217" y="500"/>
                    <a:pt x="262" y="500"/>
                  </a:cubicBezTo>
                  <a:cubicBezTo>
                    <a:pt x="305" y="500"/>
                    <a:pt x="353" y="496"/>
                    <a:pt x="405" y="486"/>
                  </a:cubicBezTo>
                  <a:cubicBezTo>
                    <a:pt x="519" y="425"/>
                    <a:pt x="579" y="292"/>
                    <a:pt x="537" y="167"/>
                  </a:cubicBezTo>
                  <a:cubicBezTo>
                    <a:pt x="511" y="88"/>
                    <a:pt x="449" y="28"/>
                    <a:pt x="373" y="1"/>
                  </a:cubicBezTo>
                  <a:close/>
                </a:path>
              </a:pathLst>
            </a:custGeom>
            <a:solidFill>
              <a:srgbClr val="775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1"/>
            <p:cNvSpPr/>
            <p:nvPr/>
          </p:nvSpPr>
          <p:spPr>
            <a:xfrm>
              <a:off x="7527893" y="2709791"/>
              <a:ext cx="12590" cy="11325"/>
            </a:xfrm>
            <a:custGeom>
              <a:avLst/>
              <a:gdLst/>
              <a:ahLst/>
              <a:cxnLst/>
              <a:rect l="l" t="t" r="r" b="b"/>
              <a:pathLst>
                <a:path w="209" h="188" extrusionOk="0">
                  <a:moveTo>
                    <a:pt x="103" y="1"/>
                  </a:moveTo>
                  <a:cubicBezTo>
                    <a:pt x="94" y="1"/>
                    <a:pt x="85" y="2"/>
                    <a:pt x="76" y="5"/>
                  </a:cubicBezTo>
                  <a:cubicBezTo>
                    <a:pt x="26" y="22"/>
                    <a:pt x="0" y="74"/>
                    <a:pt x="16" y="124"/>
                  </a:cubicBezTo>
                  <a:cubicBezTo>
                    <a:pt x="29" y="163"/>
                    <a:pt x="65" y="188"/>
                    <a:pt x="104" y="188"/>
                  </a:cubicBezTo>
                  <a:cubicBezTo>
                    <a:pt x="114" y="188"/>
                    <a:pt x="124" y="186"/>
                    <a:pt x="134" y="183"/>
                  </a:cubicBezTo>
                  <a:cubicBezTo>
                    <a:pt x="183" y="167"/>
                    <a:pt x="209" y="115"/>
                    <a:pt x="193" y="66"/>
                  </a:cubicBezTo>
                  <a:cubicBezTo>
                    <a:pt x="180" y="26"/>
                    <a:pt x="143" y="1"/>
                    <a:pt x="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1"/>
            <p:cNvSpPr/>
            <p:nvPr/>
          </p:nvSpPr>
          <p:spPr>
            <a:xfrm>
              <a:off x="7446629" y="2721478"/>
              <a:ext cx="31807" cy="34036"/>
            </a:xfrm>
            <a:custGeom>
              <a:avLst/>
              <a:gdLst/>
              <a:ahLst/>
              <a:cxnLst/>
              <a:rect l="l" t="t" r="r" b="b"/>
              <a:pathLst>
                <a:path w="528" h="565" extrusionOk="0">
                  <a:moveTo>
                    <a:pt x="318" y="1"/>
                  </a:moveTo>
                  <a:cubicBezTo>
                    <a:pt x="164" y="79"/>
                    <a:pt x="48" y="211"/>
                    <a:pt x="8" y="332"/>
                  </a:cubicBezTo>
                  <a:cubicBezTo>
                    <a:pt x="1" y="453"/>
                    <a:pt x="61" y="564"/>
                    <a:pt x="61" y="564"/>
                  </a:cubicBezTo>
                  <a:cubicBezTo>
                    <a:pt x="108" y="557"/>
                    <a:pt x="151" y="547"/>
                    <a:pt x="192" y="535"/>
                  </a:cubicBezTo>
                  <a:cubicBezTo>
                    <a:pt x="309" y="503"/>
                    <a:pt x="400" y="463"/>
                    <a:pt x="463" y="431"/>
                  </a:cubicBezTo>
                  <a:lnTo>
                    <a:pt x="526" y="393"/>
                  </a:lnTo>
                  <a:lnTo>
                    <a:pt x="528" y="364"/>
                  </a:lnTo>
                  <a:lnTo>
                    <a:pt x="510" y="334"/>
                  </a:lnTo>
                  <a:lnTo>
                    <a:pt x="495" y="301"/>
                  </a:lnTo>
                  <a:lnTo>
                    <a:pt x="476" y="267"/>
                  </a:lnTo>
                  <a:lnTo>
                    <a:pt x="458" y="235"/>
                  </a:lnTo>
                  <a:cubicBezTo>
                    <a:pt x="434" y="192"/>
                    <a:pt x="409" y="148"/>
                    <a:pt x="383" y="106"/>
                  </a:cubicBezTo>
                  <a:lnTo>
                    <a:pt x="350" y="50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1"/>
            <p:cNvSpPr/>
            <p:nvPr/>
          </p:nvSpPr>
          <p:spPr>
            <a:xfrm>
              <a:off x="7446629" y="2721478"/>
              <a:ext cx="21084" cy="34036"/>
            </a:xfrm>
            <a:custGeom>
              <a:avLst/>
              <a:gdLst/>
              <a:ahLst/>
              <a:cxnLst/>
              <a:rect l="l" t="t" r="r" b="b"/>
              <a:pathLst>
                <a:path w="350" h="565" extrusionOk="0">
                  <a:moveTo>
                    <a:pt x="318" y="1"/>
                  </a:moveTo>
                  <a:cubicBezTo>
                    <a:pt x="164" y="79"/>
                    <a:pt x="48" y="211"/>
                    <a:pt x="8" y="332"/>
                  </a:cubicBezTo>
                  <a:cubicBezTo>
                    <a:pt x="1" y="453"/>
                    <a:pt x="61" y="564"/>
                    <a:pt x="61" y="564"/>
                  </a:cubicBezTo>
                  <a:cubicBezTo>
                    <a:pt x="61" y="564"/>
                    <a:pt x="18" y="424"/>
                    <a:pt x="31" y="340"/>
                  </a:cubicBezTo>
                  <a:lnTo>
                    <a:pt x="80" y="263"/>
                  </a:lnTo>
                  <a:cubicBezTo>
                    <a:pt x="114" y="224"/>
                    <a:pt x="158" y="179"/>
                    <a:pt x="218" y="135"/>
                  </a:cubicBezTo>
                  <a:cubicBezTo>
                    <a:pt x="256" y="106"/>
                    <a:pt x="299" y="77"/>
                    <a:pt x="350" y="50"/>
                  </a:cubicBezTo>
                  <a:lnTo>
                    <a:pt x="318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1"/>
            <p:cNvSpPr/>
            <p:nvPr/>
          </p:nvSpPr>
          <p:spPr>
            <a:xfrm>
              <a:off x="7450483" y="2729571"/>
              <a:ext cx="24939" cy="24337"/>
            </a:xfrm>
            <a:custGeom>
              <a:avLst/>
              <a:gdLst/>
              <a:ahLst/>
              <a:cxnLst/>
              <a:rect l="l" t="t" r="r" b="b"/>
              <a:pathLst>
                <a:path w="414" h="404" extrusionOk="0">
                  <a:moveTo>
                    <a:pt x="188" y="0"/>
                  </a:moveTo>
                  <a:cubicBezTo>
                    <a:pt x="176" y="0"/>
                    <a:pt x="165" y="1"/>
                    <a:pt x="154" y="3"/>
                  </a:cubicBezTo>
                  <a:cubicBezTo>
                    <a:pt x="94" y="47"/>
                    <a:pt x="50" y="92"/>
                    <a:pt x="16" y="131"/>
                  </a:cubicBezTo>
                  <a:cubicBezTo>
                    <a:pt x="0" y="183"/>
                    <a:pt x="5" y="245"/>
                    <a:pt x="34" y="302"/>
                  </a:cubicBezTo>
                  <a:cubicBezTo>
                    <a:pt x="55" y="347"/>
                    <a:pt x="89" y="381"/>
                    <a:pt x="128" y="403"/>
                  </a:cubicBezTo>
                  <a:cubicBezTo>
                    <a:pt x="245" y="371"/>
                    <a:pt x="336" y="331"/>
                    <a:pt x="399" y="299"/>
                  </a:cubicBezTo>
                  <a:cubicBezTo>
                    <a:pt x="413" y="247"/>
                    <a:pt x="409" y="186"/>
                    <a:pt x="381" y="129"/>
                  </a:cubicBezTo>
                  <a:cubicBezTo>
                    <a:pt x="341" y="49"/>
                    <a:pt x="264" y="0"/>
                    <a:pt x="1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1"/>
            <p:cNvSpPr/>
            <p:nvPr/>
          </p:nvSpPr>
          <p:spPr>
            <a:xfrm>
              <a:off x="7465304" y="2727863"/>
              <a:ext cx="7108" cy="7289"/>
            </a:xfrm>
            <a:custGeom>
              <a:avLst/>
              <a:gdLst/>
              <a:ahLst/>
              <a:cxnLst/>
              <a:rect l="l" t="t" r="r" b="b"/>
              <a:pathLst>
                <a:path w="118" h="121" extrusionOk="0">
                  <a:moveTo>
                    <a:pt x="73" y="0"/>
                  </a:moveTo>
                  <a:lnTo>
                    <a:pt x="31" y="3"/>
                  </a:lnTo>
                  <a:lnTo>
                    <a:pt x="1" y="87"/>
                  </a:lnTo>
                  <a:lnTo>
                    <a:pt x="83" y="121"/>
                  </a:lnTo>
                  <a:lnTo>
                    <a:pt x="118" y="74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1"/>
            <p:cNvSpPr/>
            <p:nvPr/>
          </p:nvSpPr>
          <p:spPr>
            <a:xfrm>
              <a:off x="7459882" y="2712863"/>
              <a:ext cx="54818" cy="115962"/>
            </a:xfrm>
            <a:custGeom>
              <a:avLst/>
              <a:gdLst/>
              <a:ahLst/>
              <a:cxnLst/>
              <a:rect l="l" t="t" r="r" b="b"/>
              <a:pathLst>
                <a:path w="910" h="1925" extrusionOk="0">
                  <a:moveTo>
                    <a:pt x="1" y="0"/>
                  </a:moveTo>
                  <a:lnTo>
                    <a:pt x="43" y="61"/>
                  </a:lnTo>
                  <a:lnTo>
                    <a:pt x="85" y="123"/>
                  </a:lnTo>
                  <a:lnTo>
                    <a:pt x="98" y="144"/>
                  </a:lnTo>
                  <a:lnTo>
                    <a:pt x="130" y="193"/>
                  </a:lnTo>
                  <a:lnTo>
                    <a:pt x="163" y="249"/>
                  </a:lnTo>
                  <a:lnTo>
                    <a:pt x="208" y="323"/>
                  </a:lnTo>
                  <a:lnTo>
                    <a:pt x="238" y="378"/>
                  </a:lnTo>
                  <a:lnTo>
                    <a:pt x="256" y="410"/>
                  </a:lnTo>
                  <a:lnTo>
                    <a:pt x="275" y="444"/>
                  </a:lnTo>
                  <a:lnTo>
                    <a:pt x="290" y="477"/>
                  </a:lnTo>
                  <a:lnTo>
                    <a:pt x="308" y="507"/>
                  </a:lnTo>
                  <a:lnTo>
                    <a:pt x="306" y="536"/>
                  </a:lnTo>
                  <a:cubicBezTo>
                    <a:pt x="306" y="619"/>
                    <a:pt x="306" y="700"/>
                    <a:pt x="309" y="783"/>
                  </a:cubicBezTo>
                  <a:lnTo>
                    <a:pt x="309" y="817"/>
                  </a:lnTo>
                  <a:lnTo>
                    <a:pt x="311" y="852"/>
                  </a:lnTo>
                  <a:lnTo>
                    <a:pt x="314" y="887"/>
                  </a:lnTo>
                  <a:lnTo>
                    <a:pt x="315" y="920"/>
                  </a:lnTo>
                  <a:lnTo>
                    <a:pt x="318" y="955"/>
                  </a:lnTo>
                  <a:lnTo>
                    <a:pt x="321" y="990"/>
                  </a:lnTo>
                  <a:lnTo>
                    <a:pt x="325" y="1024"/>
                  </a:lnTo>
                  <a:lnTo>
                    <a:pt x="328" y="1058"/>
                  </a:lnTo>
                  <a:cubicBezTo>
                    <a:pt x="340" y="1150"/>
                    <a:pt x="357" y="1242"/>
                    <a:pt x="379" y="1332"/>
                  </a:cubicBezTo>
                  <a:cubicBezTo>
                    <a:pt x="402" y="1420"/>
                    <a:pt x="432" y="1507"/>
                    <a:pt x="470" y="1589"/>
                  </a:cubicBezTo>
                  <a:lnTo>
                    <a:pt x="457" y="1629"/>
                  </a:lnTo>
                  <a:lnTo>
                    <a:pt x="454" y="1672"/>
                  </a:lnTo>
                  <a:lnTo>
                    <a:pt x="467" y="1757"/>
                  </a:lnTo>
                  <a:lnTo>
                    <a:pt x="485" y="1798"/>
                  </a:lnTo>
                  <a:lnTo>
                    <a:pt x="509" y="1834"/>
                  </a:lnTo>
                  <a:lnTo>
                    <a:pt x="574" y="1891"/>
                  </a:lnTo>
                  <a:lnTo>
                    <a:pt x="657" y="1918"/>
                  </a:lnTo>
                  <a:lnTo>
                    <a:pt x="742" y="1924"/>
                  </a:lnTo>
                  <a:cubicBezTo>
                    <a:pt x="799" y="1921"/>
                    <a:pt x="855" y="1908"/>
                    <a:pt x="909" y="1891"/>
                  </a:cubicBezTo>
                  <a:lnTo>
                    <a:pt x="909" y="1891"/>
                  </a:lnTo>
                  <a:lnTo>
                    <a:pt x="827" y="1910"/>
                  </a:lnTo>
                  <a:lnTo>
                    <a:pt x="742" y="1917"/>
                  </a:lnTo>
                  <a:lnTo>
                    <a:pt x="658" y="1910"/>
                  </a:lnTo>
                  <a:lnTo>
                    <a:pt x="582" y="1881"/>
                  </a:lnTo>
                  <a:lnTo>
                    <a:pt x="519" y="1826"/>
                  </a:lnTo>
                  <a:lnTo>
                    <a:pt x="482" y="1753"/>
                  </a:lnTo>
                  <a:lnTo>
                    <a:pt x="470" y="1672"/>
                  </a:lnTo>
                  <a:lnTo>
                    <a:pt x="474" y="1631"/>
                  </a:lnTo>
                  <a:lnTo>
                    <a:pt x="488" y="1594"/>
                  </a:lnTo>
                  <a:lnTo>
                    <a:pt x="461" y="1523"/>
                  </a:lnTo>
                  <a:lnTo>
                    <a:pt x="444" y="1474"/>
                  </a:lnTo>
                  <a:lnTo>
                    <a:pt x="428" y="1426"/>
                  </a:lnTo>
                  <a:lnTo>
                    <a:pt x="408" y="1359"/>
                  </a:lnTo>
                  <a:cubicBezTo>
                    <a:pt x="393" y="1304"/>
                    <a:pt x="389" y="1282"/>
                    <a:pt x="383" y="1259"/>
                  </a:cubicBezTo>
                  <a:lnTo>
                    <a:pt x="376" y="1226"/>
                  </a:lnTo>
                  <a:lnTo>
                    <a:pt x="364" y="1158"/>
                  </a:lnTo>
                  <a:lnTo>
                    <a:pt x="359" y="1124"/>
                  </a:lnTo>
                  <a:lnTo>
                    <a:pt x="354" y="1091"/>
                  </a:lnTo>
                  <a:lnTo>
                    <a:pt x="350" y="1056"/>
                  </a:lnTo>
                  <a:cubicBezTo>
                    <a:pt x="338" y="965"/>
                    <a:pt x="333" y="874"/>
                    <a:pt x="328" y="781"/>
                  </a:cubicBezTo>
                  <a:cubicBezTo>
                    <a:pt x="325" y="696"/>
                    <a:pt x="324" y="612"/>
                    <a:pt x="324" y="526"/>
                  </a:cubicBezTo>
                  <a:cubicBezTo>
                    <a:pt x="299" y="458"/>
                    <a:pt x="276" y="415"/>
                    <a:pt x="250" y="371"/>
                  </a:cubicBezTo>
                  <a:lnTo>
                    <a:pt x="206" y="297"/>
                  </a:lnTo>
                  <a:lnTo>
                    <a:pt x="183" y="261"/>
                  </a:lnTo>
                  <a:lnTo>
                    <a:pt x="173" y="244"/>
                  </a:lnTo>
                  <a:lnTo>
                    <a:pt x="137" y="189"/>
                  </a:lnTo>
                  <a:lnTo>
                    <a:pt x="104" y="141"/>
                  </a:lnTo>
                  <a:lnTo>
                    <a:pt x="89" y="120"/>
                  </a:lnTo>
                  <a:lnTo>
                    <a:pt x="46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1"/>
            <p:cNvSpPr/>
            <p:nvPr/>
          </p:nvSpPr>
          <p:spPr>
            <a:xfrm>
              <a:off x="7537471" y="2837198"/>
              <a:ext cx="29578" cy="19156"/>
            </a:xfrm>
            <a:custGeom>
              <a:avLst/>
              <a:gdLst/>
              <a:ahLst/>
              <a:cxnLst/>
              <a:rect l="l" t="t" r="r" b="b"/>
              <a:pathLst>
                <a:path w="491" h="318" extrusionOk="0">
                  <a:moveTo>
                    <a:pt x="464" y="1"/>
                  </a:moveTo>
                  <a:cubicBezTo>
                    <a:pt x="232" y="195"/>
                    <a:pt x="14" y="282"/>
                    <a:pt x="11" y="283"/>
                  </a:cubicBezTo>
                  <a:lnTo>
                    <a:pt x="1" y="308"/>
                  </a:lnTo>
                  <a:lnTo>
                    <a:pt x="25" y="318"/>
                  </a:lnTo>
                  <a:cubicBezTo>
                    <a:pt x="25" y="318"/>
                    <a:pt x="59" y="305"/>
                    <a:pt x="112" y="277"/>
                  </a:cubicBezTo>
                  <a:cubicBezTo>
                    <a:pt x="199" y="234"/>
                    <a:pt x="341" y="153"/>
                    <a:pt x="487" y="30"/>
                  </a:cubicBezTo>
                  <a:lnTo>
                    <a:pt x="490" y="2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1"/>
            <p:cNvSpPr/>
            <p:nvPr/>
          </p:nvSpPr>
          <p:spPr>
            <a:xfrm>
              <a:off x="7322475" y="2489675"/>
              <a:ext cx="407584" cy="259755"/>
            </a:xfrm>
            <a:custGeom>
              <a:avLst/>
              <a:gdLst/>
              <a:ahLst/>
              <a:cxnLst/>
              <a:rect l="l" t="t" r="r" b="b"/>
              <a:pathLst>
                <a:path w="6766" h="4312" extrusionOk="0">
                  <a:moveTo>
                    <a:pt x="4132" y="1"/>
                  </a:moveTo>
                  <a:cubicBezTo>
                    <a:pt x="3366" y="1"/>
                    <a:pt x="2164" y="729"/>
                    <a:pt x="1724" y="1171"/>
                  </a:cubicBezTo>
                  <a:cubicBezTo>
                    <a:pt x="1411" y="1487"/>
                    <a:pt x="1410" y="1774"/>
                    <a:pt x="1201" y="1842"/>
                  </a:cubicBezTo>
                  <a:cubicBezTo>
                    <a:pt x="0" y="2238"/>
                    <a:pt x="200" y="2992"/>
                    <a:pt x="811" y="3239"/>
                  </a:cubicBezTo>
                  <a:cubicBezTo>
                    <a:pt x="1223" y="3404"/>
                    <a:pt x="1311" y="3732"/>
                    <a:pt x="1528" y="3732"/>
                  </a:cubicBezTo>
                  <a:cubicBezTo>
                    <a:pt x="1582" y="3732"/>
                    <a:pt x="1643" y="3712"/>
                    <a:pt x="1720" y="3665"/>
                  </a:cubicBezTo>
                  <a:cubicBezTo>
                    <a:pt x="2254" y="3337"/>
                    <a:pt x="1989" y="3000"/>
                    <a:pt x="2679" y="2907"/>
                  </a:cubicBezTo>
                  <a:cubicBezTo>
                    <a:pt x="2775" y="2894"/>
                    <a:pt x="2856" y="2889"/>
                    <a:pt x="2926" y="2889"/>
                  </a:cubicBezTo>
                  <a:cubicBezTo>
                    <a:pt x="3132" y="2889"/>
                    <a:pt x="3238" y="2931"/>
                    <a:pt x="3344" y="2931"/>
                  </a:cubicBezTo>
                  <a:cubicBezTo>
                    <a:pt x="3459" y="2931"/>
                    <a:pt x="3574" y="2883"/>
                    <a:pt x="3816" y="2682"/>
                  </a:cubicBezTo>
                  <a:cubicBezTo>
                    <a:pt x="3924" y="2593"/>
                    <a:pt x="4031" y="2563"/>
                    <a:pt x="4125" y="2563"/>
                  </a:cubicBezTo>
                  <a:cubicBezTo>
                    <a:pt x="4312" y="2563"/>
                    <a:pt x="4449" y="2681"/>
                    <a:pt x="4449" y="2681"/>
                  </a:cubicBezTo>
                  <a:cubicBezTo>
                    <a:pt x="4368" y="3239"/>
                    <a:pt x="4692" y="4053"/>
                    <a:pt x="4900" y="4053"/>
                  </a:cubicBezTo>
                  <a:cubicBezTo>
                    <a:pt x="4917" y="4053"/>
                    <a:pt x="4933" y="4048"/>
                    <a:pt x="4947" y="4037"/>
                  </a:cubicBezTo>
                  <a:cubicBezTo>
                    <a:pt x="5053" y="3959"/>
                    <a:pt x="5136" y="3892"/>
                    <a:pt x="5234" y="3892"/>
                  </a:cubicBezTo>
                  <a:cubicBezTo>
                    <a:pt x="5344" y="3892"/>
                    <a:pt x="5473" y="3978"/>
                    <a:pt x="5673" y="4234"/>
                  </a:cubicBezTo>
                  <a:cubicBezTo>
                    <a:pt x="5716" y="4288"/>
                    <a:pt x="5775" y="4311"/>
                    <a:pt x="5844" y="4311"/>
                  </a:cubicBezTo>
                  <a:cubicBezTo>
                    <a:pt x="6095" y="4311"/>
                    <a:pt x="6467" y="4001"/>
                    <a:pt x="6555" y="3797"/>
                  </a:cubicBezTo>
                  <a:cubicBezTo>
                    <a:pt x="6765" y="3317"/>
                    <a:pt x="6370" y="3153"/>
                    <a:pt x="6447" y="3078"/>
                  </a:cubicBezTo>
                  <a:cubicBezTo>
                    <a:pt x="6635" y="2891"/>
                    <a:pt x="6548" y="2578"/>
                    <a:pt x="6177" y="2339"/>
                  </a:cubicBezTo>
                  <a:cubicBezTo>
                    <a:pt x="5808" y="2102"/>
                    <a:pt x="5893" y="1894"/>
                    <a:pt x="5666" y="1337"/>
                  </a:cubicBezTo>
                  <a:cubicBezTo>
                    <a:pt x="5438" y="779"/>
                    <a:pt x="4902" y="56"/>
                    <a:pt x="4216" y="4"/>
                  </a:cubicBezTo>
                  <a:cubicBezTo>
                    <a:pt x="4188" y="2"/>
                    <a:pt x="4160" y="1"/>
                    <a:pt x="41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1"/>
            <p:cNvSpPr/>
            <p:nvPr/>
          </p:nvSpPr>
          <p:spPr>
            <a:xfrm>
              <a:off x="7634758" y="2680695"/>
              <a:ext cx="46084" cy="75782"/>
            </a:xfrm>
            <a:custGeom>
              <a:avLst/>
              <a:gdLst/>
              <a:ahLst/>
              <a:cxnLst/>
              <a:rect l="l" t="t" r="r" b="b"/>
              <a:pathLst>
                <a:path w="765" h="1258" extrusionOk="0">
                  <a:moveTo>
                    <a:pt x="403" y="0"/>
                  </a:moveTo>
                  <a:cubicBezTo>
                    <a:pt x="385" y="0"/>
                    <a:pt x="366" y="3"/>
                    <a:pt x="347" y="8"/>
                  </a:cubicBezTo>
                  <a:cubicBezTo>
                    <a:pt x="133" y="69"/>
                    <a:pt x="1" y="287"/>
                    <a:pt x="43" y="507"/>
                  </a:cubicBezTo>
                  <a:cubicBezTo>
                    <a:pt x="52" y="549"/>
                    <a:pt x="60" y="589"/>
                    <a:pt x="70" y="633"/>
                  </a:cubicBezTo>
                  <a:cubicBezTo>
                    <a:pt x="114" y="838"/>
                    <a:pt x="170" y="1053"/>
                    <a:pt x="202" y="1175"/>
                  </a:cubicBezTo>
                  <a:cubicBezTo>
                    <a:pt x="216" y="1225"/>
                    <a:pt x="262" y="1258"/>
                    <a:pt x="313" y="1258"/>
                  </a:cubicBezTo>
                  <a:cubicBezTo>
                    <a:pt x="322" y="1258"/>
                    <a:pt x="332" y="1256"/>
                    <a:pt x="341" y="1254"/>
                  </a:cubicBezTo>
                  <a:cubicBezTo>
                    <a:pt x="379" y="1244"/>
                    <a:pt x="425" y="1228"/>
                    <a:pt x="479" y="1204"/>
                  </a:cubicBezTo>
                  <a:lnTo>
                    <a:pt x="570" y="1154"/>
                  </a:lnTo>
                  <a:lnTo>
                    <a:pt x="637" y="1111"/>
                  </a:lnTo>
                  <a:cubicBezTo>
                    <a:pt x="747" y="804"/>
                    <a:pt x="764" y="460"/>
                    <a:pt x="764" y="460"/>
                  </a:cubicBezTo>
                  <a:cubicBezTo>
                    <a:pt x="764" y="460"/>
                    <a:pt x="685" y="268"/>
                    <a:pt x="551" y="78"/>
                  </a:cubicBezTo>
                  <a:cubicBezTo>
                    <a:pt x="518" y="29"/>
                    <a:pt x="464" y="0"/>
                    <a:pt x="403" y="0"/>
                  </a:cubicBezTo>
                  <a:close/>
                </a:path>
              </a:pathLst>
            </a:custGeom>
            <a:solidFill>
              <a:srgbClr val="FED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1"/>
            <p:cNvSpPr/>
            <p:nvPr/>
          </p:nvSpPr>
          <p:spPr>
            <a:xfrm>
              <a:off x="7641264" y="2687984"/>
              <a:ext cx="34397" cy="57589"/>
            </a:xfrm>
            <a:custGeom>
              <a:avLst/>
              <a:gdLst/>
              <a:ahLst/>
              <a:cxnLst/>
              <a:rect l="l" t="t" r="r" b="b"/>
              <a:pathLst>
                <a:path w="571" h="956" extrusionOk="0">
                  <a:moveTo>
                    <a:pt x="299" y="0"/>
                  </a:moveTo>
                  <a:cubicBezTo>
                    <a:pt x="238" y="18"/>
                    <a:pt x="188" y="39"/>
                    <a:pt x="141" y="64"/>
                  </a:cubicBezTo>
                  <a:lnTo>
                    <a:pt x="70" y="100"/>
                  </a:lnTo>
                  <a:lnTo>
                    <a:pt x="2" y="145"/>
                  </a:lnTo>
                  <a:cubicBezTo>
                    <a:pt x="0" y="212"/>
                    <a:pt x="9" y="271"/>
                    <a:pt x="22" y="331"/>
                  </a:cubicBezTo>
                  <a:cubicBezTo>
                    <a:pt x="35" y="390"/>
                    <a:pt x="51" y="448"/>
                    <a:pt x="71" y="505"/>
                  </a:cubicBezTo>
                  <a:cubicBezTo>
                    <a:pt x="54" y="447"/>
                    <a:pt x="41" y="387"/>
                    <a:pt x="31" y="329"/>
                  </a:cubicBezTo>
                  <a:cubicBezTo>
                    <a:pt x="22" y="270"/>
                    <a:pt x="15" y="210"/>
                    <a:pt x="15" y="151"/>
                  </a:cubicBezTo>
                  <a:lnTo>
                    <a:pt x="78" y="116"/>
                  </a:lnTo>
                  <a:lnTo>
                    <a:pt x="149" y="81"/>
                  </a:lnTo>
                  <a:cubicBezTo>
                    <a:pt x="197" y="60"/>
                    <a:pt x="246" y="39"/>
                    <a:pt x="296" y="21"/>
                  </a:cubicBezTo>
                  <a:lnTo>
                    <a:pt x="365" y="112"/>
                  </a:lnTo>
                  <a:cubicBezTo>
                    <a:pt x="391" y="145"/>
                    <a:pt x="414" y="180"/>
                    <a:pt x="438" y="216"/>
                  </a:cubicBezTo>
                  <a:cubicBezTo>
                    <a:pt x="481" y="287"/>
                    <a:pt x="517" y="363"/>
                    <a:pt x="546" y="442"/>
                  </a:cubicBezTo>
                  <a:cubicBezTo>
                    <a:pt x="546" y="481"/>
                    <a:pt x="546" y="525"/>
                    <a:pt x="543" y="567"/>
                  </a:cubicBezTo>
                  <a:cubicBezTo>
                    <a:pt x="540" y="610"/>
                    <a:pt x="536" y="652"/>
                    <a:pt x="530" y="696"/>
                  </a:cubicBezTo>
                  <a:cubicBezTo>
                    <a:pt x="523" y="738"/>
                    <a:pt x="516" y="780"/>
                    <a:pt x="506" y="822"/>
                  </a:cubicBezTo>
                  <a:cubicBezTo>
                    <a:pt x="494" y="864"/>
                    <a:pt x="481" y="906"/>
                    <a:pt x="465" y="945"/>
                  </a:cubicBezTo>
                  <a:lnTo>
                    <a:pt x="399" y="894"/>
                  </a:lnTo>
                  <a:lnTo>
                    <a:pt x="310" y="871"/>
                  </a:lnTo>
                  <a:lnTo>
                    <a:pt x="220" y="891"/>
                  </a:lnTo>
                  <a:lnTo>
                    <a:pt x="157" y="955"/>
                  </a:lnTo>
                  <a:lnTo>
                    <a:pt x="157" y="955"/>
                  </a:lnTo>
                  <a:lnTo>
                    <a:pt x="223" y="896"/>
                  </a:lnTo>
                  <a:lnTo>
                    <a:pt x="309" y="880"/>
                  </a:lnTo>
                  <a:lnTo>
                    <a:pt x="393" y="906"/>
                  </a:lnTo>
                  <a:lnTo>
                    <a:pt x="467" y="954"/>
                  </a:lnTo>
                  <a:cubicBezTo>
                    <a:pt x="498" y="912"/>
                    <a:pt x="512" y="870"/>
                    <a:pt x="523" y="828"/>
                  </a:cubicBezTo>
                  <a:cubicBezTo>
                    <a:pt x="536" y="786"/>
                    <a:pt x="545" y="742"/>
                    <a:pt x="552" y="699"/>
                  </a:cubicBezTo>
                  <a:cubicBezTo>
                    <a:pt x="559" y="655"/>
                    <a:pt x="564" y="612"/>
                    <a:pt x="567" y="568"/>
                  </a:cubicBezTo>
                  <a:cubicBezTo>
                    <a:pt x="569" y="525"/>
                    <a:pt x="571" y="481"/>
                    <a:pt x="571" y="438"/>
                  </a:cubicBezTo>
                  <a:cubicBezTo>
                    <a:pt x="555" y="393"/>
                    <a:pt x="540" y="354"/>
                    <a:pt x="520" y="315"/>
                  </a:cubicBezTo>
                  <a:cubicBezTo>
                    <a:pt x="503" y="276"/>
                    <a:pt x="481" y="238"/>
                    <a:pt x="459" y="202"/>
                  </a:cubicBezTo>
                  <a:cubicBezTo>
                    <a:pt x="436" y="166"/>
                    <a:pt x="412" y="131"/>
                    <a:pt x="384" y="96"/>
                  </a:cubicBezTo>
                  <a:lnTo>
                    <a:pt x="299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1"/>
            <p:cNvSpPr/>
            <p:nvPr/>
          </p:nvSpPr>
          <p:spPr>
            <a:xfrm>
              <a:off x="7480303" y="2681478"/>
              <a:ext cx="90420" cy="16446"/>
            </a:xfrm>
            <a:custGeom>
              <a:avLst/>
              <a:gdLst/>
              <a:ahLst/>
              <a:cxnLst/>
              <a:rect l="l" t="t" r="r" b="b"/>
              <a:pathLst>
                <a:path w="1501" h="273" extrusionOk="0">
                  <a:moveTo>
                    <a:pt x="573" y="1"/>
                  </a:moveTo>
                  <a:cubicBezTo>
                    <a:pt x="524" y="1"/>
                    <a:pt x="475" y="4"/>
                    <a:pt x="427" y="10"/>
                  </a:cubicBezTo>
                  <a:cubicBezTo>
                    <a:pt x="304" y="26"/>
                    <a:pt x="186" y="58"/>
                    <a:pt x="72" y="98"/>
                  </a:cubicBezTo>
                  <a:lnTo>
                    <a:pt x="64" y="101"/>
                  </a:lnTo>
                  <a:cubicBezTo>
                    <a:pt x="20" y="121"/>
                    <a:pt x="1" y="175"/>
                    <a:pt x="20" y="220"/>
                  </a:cubicBezTo>
                  <a:cubicBezTo>
                    <a:pt x="34" y="253"/>
                    <a:pt x="67" y="272"/>
                    <a:pt x="101" y="272"/>
                  </a:cubicBezTo>
                  <a:cubicBezTo>
                    <a:pt x="114" y="272"/>
                    <a:pt x="127" y="269"/>
                    <a:pt x="140" y="263"/>
                  </a:cubicBezTo>
                  <a:cubicBezTo>
                    <a:pt x="241" y="218"/>
                    <a:pt x="346" y="179"/>
                    <a:pt x="450" y="158"/>
                  </a:cubicBezTo>
                  <a:cubicBezTo>
                    <a:pt x="529" y="141"/>
                    <a:pt x="608" y="133"/>
                    <a:pt x="689" y="133"/>
                  </a:cubicBezTo>
                  <a:cubicBezTo>
                    <a:pt x="718" y="133"/>
                    <a:pt x="748" y="134"/>
                    <a:pt x="777" y="136"/>
                  </a:cubicBezTo>
                  <a:cubicBezTo>
                    <a:pt x="890" y="145"/>
                    <a:pt x="1005" y="162"/>
                    <a:pt x="1122" y="174"/>
                  </a:cubicBezTo>
                  <a:cubicBezTo>
                    <a:pt x="1238" y="185"/>
                    <a:pt x="1355" y="191"/>
                    <a:pt x="1473" y="191"/>
                  </a:cubicBezTo>
                  <a:lnTo>
                    <a:pt x="1500" y="165"/>
                  </a:lnTo>
                  <a:lnTo>
                    <a:pt x="1474" y="133"/>
                  </a:lnTo>
                  <a:cubicBezTo>
                    <a:pt x="1360" y="124"/>
                    <a:pt x="1247" y="108"/>
                    <a:pt x="1134" y="87"/>
                  </a:cubicBezTo>
                  <a:cubicBezTo>
                    <a:pt x="1021" y="65"/>
                    <a:pt x="909" y="39"/>
                    <a:pt x="792" y="19"/>
                  </a:cubicBezTo>
                  <a:cubicBezTo>
                    <a:pt x="721" y="7"/>
                    <a:pt x="647" y="1"/>
                    <a:pt x="5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1"/>
            <p:cNvSpPr/>
            <p:nvPr/>
          </p:nvSpPr>
          <p:spPr>
            <a:xfrm>
              <a:off x="7434762" y="2708225"/>
              <a:ext cx="21084" cy="22108"/>
            </a:xfrm>
            <a:custGeom>
              <a:avLst/>
              <a:gdLst/>
              <a:ahLst/>
              <a:cxnLst/>
              <a:rect l="l" t="t" r="r" b="b"/>
              <a:pathLst>
                <a:path w="350" h="367" extrusionOk="0">
                  <a:moveTo>
                    <a:pt x="250" y="0"/>
                  </a:moveTo>
                  <a:lnTo>
                    <a:pt x="205" y="32"/>
                  </a:lnTo>
                  <a:lnTo>
                    <a:pt x="185" y="50"/>
                  </a:lnTo>
                  <a:lnTo>
                    <a:pt x="164" y="67"/>
                  </a:lnTo>
                  <a:lnTo>
                    <a:pt x="90" y="150"/>
                  </a:lnTo>
                  <a:lnTo>
                    <a:pt x="34" y="242"/>
                  </a:lnTo>
                  <a:lnTo>
                    <a:pt x="12" y="295"/>
                  </a:lnTo>
                  <a:lnTo>
                    <a:pt x="1" y="350"/>
                  </a:lnTo>
                  <a:lnTo>
                    <a:pt x="6" y="367"/>
                  </a:lnTo>
                  <a:lnTo>
                    <a:pt x="38" y="367"/>
                  </a:lnTo>
                  <a:lnTo>
                    <a:pt x="111" y="300"/>
                  </a:lnTo>
                  <a:lnTo>
                    <a:pt x="185" y="238"/>
                  </a:lnTo>
                  <a:lnTo>
                    <a:pt x="258" y="179"/>
                  </a:lnTo>
                  <a:lnTo>
                    <a:pt x="296" y="150"/>
                  </a:lnTo>
                  <a:lnTo>
                    <a:pt x="337" y="116"/>
                  </a:lnTo>
                  <a:lnTo>
                    <a:pt x="350" y="24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1"/>
            <p:cNvSpPr/>
            <p:nvPr/>
          </p:nvSpPr>
          <p:spPr>
            <a:xfrm>
              <a:off x="6337556" y="3317189"/>
              <a:ext cx="489811" cy="663363"/>
            </a:xfrm>
            <a:custGeom>
              <a:avLst/>
              <a:gdLst/>
              <a:ahLst/>
              <a:cxnLst/>
              <a:rect l="l" t="t" r="r" b="b"/>
              <a:pathLst>
                <a:path w="8131" h="11012" extrusionOk="0">
                  <a:moveTo>
                    <a:pt x="554" y="0"/>
                  </a:moveTo>
                  <a:cubicBezTo>
                    <a:pt x="248" y="0"/>
                    <a:pt x="0" y="248"/>
                    <a:pt x="0" y="554"/>
                  </a:cubicBezTo>
                  <a:lnTo>
                    <a:pt x="0" y="10458"/>
                  </a:lnTo>
                  <a:cubicBezTo>
                    <a:pt x="0" y="10764"/>
                    <a:pt x="248" y="11012"/>
                    <a:pt x="554" y="11012"/>
                  </a:cubicBezTo>
                  <a:lnTo>
                    <a:pt x="1784" y="11012"/>
                  </a:lnTo>
                  <a:cubicBezTo>
                    <a:pt x="1823" y="11012"/>
                    <a:pt x="1853" y="10980"/>
                    <a:pt x="1853" y="10941"/>
                  </a:cubicBezTo>
                  <a:cubicBezTo>
                    <a:pt x="1853" y="10903"/>
                    <a:pt x="1823" y="10871"/>
                    <a:pt x="1784" y="10871"/>
                  </a:cubicBezTo>
                  <a:lnTo>
                    <a:pt x="554" y="10871"/>
                  </a:lnTo>
                  <a:cubicBezTo>
                    <a:pt x="326" y="10871"/>
                    <a:pt x="141" y="10686"/>
                    <a:pt x="141" y="10458"/>
                  </a:cubicBezTo>
                  <a:lnTo>
                    <a:pt x="141" y="554"/>
                  </a:lnTo>
                  <a:cubicBezTo>
                    <a:pt x="141" y="325"/>
                    <a:pt x="326" y="141"/>
                    <a:pt x="554" y="141"/>
                  </a:cubicBezTo>
                  <a:lnTo>
                    <a:pt x="8059" y="141"/>
                  </a:lnTo>
                  <a:cubicBezTo>
                    <a:pt x="8098" y="141"/>
                    <a:pt x="8130" y="109"/>
                    <a:pt x="8130" y="70"/>
                  </a:cubicBezTo>
                  <a:cubicBezTo>
                    <a:pt x="8130" y="32"/>
                    <a:pt x="8098" y="0"/>
                    <a:pt x="8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1"/>
            <p:cNvSpPr/>
            <p:nvPr/>
          </p:nvSpPr>
          <p:spPr>
            <a:xfrm>
              <a:off x="6818028" y="3293816"/>
              <a:ext cx="55240" cy="55300"/>
            </a:xfrm>
            <a:custGeom>
              <a:avLst/>
              <a:gdLst/>
              <a:ahLst/>
              <a:cxnLst/>
              <a:rect l="l" t="t" r="r" b="b"/>
              <a:pathLst>
                <a:path w="917" h="918" extrusionOk="0">
                  <a:moveTo>
                    <a:pt x="458" y="141"/>
                  </a:moveTo>
                  <a:cubicBezTo>
                    <a:pt x="634" y="141"/>
                    <a:pt x="776" y="284"/>
                    <a:pt x="776" y="458"/>
                  </a:cubicBezTo>
                  <a:cubicBezTo>
                    <a:pt x="776" y="633"/>
                    <a:pt x="634" y="775"/>
                    <a:pt x="458" y="775"/>
                  </a:cubicBezTo>
                  <a:cubicBezTo>
                    <a:pt x="285" y="775"/>
                    <a:pt x="141" y="633"/>
                    <a:pt x="141" y="458"/>
                  </a:cubicBezTo>
                  <a:cubicBezTo>
                    <a:pt x="141" y="284"/>
                    <a:pt x="285" y="141"/>
                    <a:pt x="458" y="141"/>
                  </a:cubicBezTo>
                  <a:close/>
                  <a:moveTo>
                    <a:pt x="458" y="0"/>
                  </a:moveTo>
                  <a:cubicBezTo>
                    <a:pt x="206" y="0"/>
                    <a:pt x="1" y="206"/>
                    <a:pt x="1" y="458"/>
                  </a:cubicBezTo>
                  <a:cubicBezTo>
                    <a:pt x="1" y="711"/>
                    <a:pt x="206" y="917"/>
                    <a:pt x="458" y="917"/>
                  </a:cubicBezTo>
                  <a:cubicBezTo>
                    <a:pt x="712" y="917"/>
                    <a:pt x="916" y="711"/>
                    <a:pt x="916" y="458"/>
                  </a:cubicBezTo>
                  <a:cubicBezTo>
                    <a:pt x="916" y="206"/>
                    <a:pt x="712" y="0"/>
                    <a:pt x="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1"/>
            <p:cNvSpPr/>
            <p:nvPr/>
          </p:nvSpPr>
          <p:spPr>
            <a:xfrm>
              <a:off x="8032099" y="3317189"/>
              <a:ext cx="55240" cy="55180"/>
            </a:xfrm>
            <a:custGeom>
              <a:avLst/>
              <a:gdLst/>
              <a:ahLst/>
              <a:cxnLst/>
              <a:rect l="l" t="t" r="r" b="b"/>
              <a:pathLst>
                <a:path w="917" h="916" extrusionOk="0">
                  <a:moveTo>
                    <a:pt x="459" y="141"/>
                  </a:moveTo>
                  <a:cubicBezTo>
                    <a:pt x="634" y="141"/>
                    <a:pt x="776" y="283"/>
                    <a:pt x="776" y="458"/>
                  </a:cubicBezTo>
                  <a:cubicBezTo>
                    <a:pt x="776" y="633"/>
                    <a:pt x="634" y="775"/>
                    <a:pt x="459" y="775"/>
                  </a:cubicBezTo>
                  <a:cubicBezTo>
                    <a:pt x="283" y="775"/>
                    <a:pt x="141" y="633"/>
                    <a:pt x="141" y="458"/>
                  </a:cubicBezTo>
                  <a:cubicBezTo>
                    <a:pt x="141" y="283"/>
                    <a:pt x="283" y="141"/>
                    <a:pt x="459" y="141"/>
                  </a:cubicBezTo>
                  <a:close/>
                  <a:moveTo>
                    <a:pt x="459" y="0"/>
                  </a:moveTo>
                  <a:cubicBezTo>
                    <a:pt x="206" y="0"/>
                    <a:pt x="1" y="206"/>
                    <a:pt x="1" y="458"/>
                  </a:cubicBezTo>
                  <a:cubicBezTo>
                    <a:pt x="1" y="710"/>
                    <a:pt x="206" y="916"/>
                    <a:pt x="459" y="916"/>
                  </a:cubicBezTo>
                  <a:cubicBezTo>
                    <a:pt x="711" y="916"/>
                    <a:pt x="916" y="710"/>
                    <a:pt x="916" y="458"/>
                  </a:cubicBezTo>
                  <a:cubicBezTo>
                    <a:pt x="916" y="206"/>
                    <a:pt x="711" y="0"/>
                    <a:pt x="4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1"/>
            <p:cNvSpPr/>
            <p:nvPr/>
          </p:nvSpPr>
          <p:spPr>
            <a:xfrm>
              <a:off x="8023304" y="4509636"/>
              <a:ext cx="55240" cy="55180"/>
            </a:xfrm>
            <a:custGeom>
              <a:avLst/>
              <a:gdLst/>
              <a:ahLst/>
              <a:cxnLst/>
              <a:rect l="l" t="t" r="r" b="b"/>
              <a:pathLst>
                <a:path w="917" h="916" extrusionOk="0">
                  <a:moveTo>
                    <a:pt x="457" y="141"/>
                  </a:moveTo>
                  <a:cubicBezTo>
                    <a:pt x="632" y="141"/>
                    <a:pt x="776" y="283"/>
                    <a:pt x="776" y="459"/>
                  </a:cubicBezTo>
                  <a:cubicBezTo>
                    <a:pt x="776" y="633"/>
                    <a:pt x="632" y="775"/>
                    <a:pt x="457" y="775"/>
                  </a:cubicBezTo>
                  <a:cubicBezTo>
                    <a:pt x="283" y="775"/>
                    <a:pt x="141" y="633"/>
                    <a:pt x="141" y="459"/>
                  </a:cubicBezTo>
                  <a:cubicBezTo>
                    <a:pt x="141" y="283"/>
                    <a:pt x="283" y="141"/>
                    <a:pt x="457" y="141"/>
                  </a:cubicBezTo>
                  <a:close/>
                  <a:moveTo>
                    <a:pt x="457" y="0"/>
                  </a:moveTo>
                  <a:cubicBezTo>
                    <a:pt x="205" y="0"/>
                    <a:pt x="0" y="206"/>
                    <a:pt x="0" y="459"/>
                  </a:cubicBezTo>
                  <a:cubicBezTo>
                    <a:pt x="0" y="710"/>
                    <a:pt x="205" y="916"/>
                    <a:pt x="457" y="916"/>
                  </a:cubicBezTo>
                  <a:cubicBezTo>
                    <a:pt x="710" y="916"/>
                    <a:pt x="916" y="710"/>
                    <a:pt x="916" y="459"/>
                  </a:cubicBezTo>
                  <a:cubicBezTo>
                    <a:pt x="916" y="206"/>
                    <a:pt x="710" y="0"/>
                    <a:pt x="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1"/>
            <p:cNvSpPr/>
            <p:nvPr/>
          </p:nvSpPr>
          <p:spPr>
            <a:xfrm>
              <a:off x="6440686" y="3948623"/>
              <a:ext cx="55240" cy="55240"/>
            </a:xfrm>
            <a:custGeom>
              <a:avLst/>
              <a:gdLst/>
              <a:ahLst/>
              <a:cxnLst/>
              <a:rect l="l" t="t" r="r" b="b"/>
              <a:pathLst>
                <a:path w="917" h="917" extrusionOk="0">
                  <a:moveTo>
                    <a:pt x="458" y="142"/>
                  </a:moveTo>
                  <a:cubicBezTo>
                    <a:pt x="634" y="142"/>
                    <a:pt x="777" y="285"/>
                    <a:pt x="777" y="459"/>
                  </a:cubicBezTo>
                  <a:cubicBezTo>
                    <a:pt x="777" y="634"/>
                    <a:pt x="634" y="777"/>
                    <a:pt x="458" y="777"/>
                  </a:cubicBezTo>
                  <a:cubicBezTo>
                    <a:pt x="285" y="777"/>
                    <a:pt x="141" y="634"/>
                    <a:pt x="141" y="459"/>
                  </a:cubicBezTo>
                  <a:cubicBezTo>
                    <a:pt x="141" y="285"/>
                    <a:pt x="285" y="142"/>
                    <a:pt x="458" y="142"/>
                  </a:cubicBezTo>
                  <a:close/>
                  <a:moveTo>
                    <a:pt x="458" y="1"/>
                  </a:moveTo>
                  <a:cubicBezTo>
                    <a:pt x="206" y="1"/>
                    <a:pt x="1" y="207"/>
                    <a:pt x="1" y="459"/>
                  </a:cubicBezTo>
                  <a:cubicBezTo>
                    <a:pt x="1" y="712"/>
                    <a:pt x="206" y="917"/>
                    <a:pt x="458" y="917"/>
                  </a:cubicBezTo>
                  <a:cubicBezTo>
                    <a:pt x="712" y="917"/>
                    <a:pt x="916" y="712"/>
                    <a:pt x="916" y="459"/>
                  </a:cubicBezTo>
                  <a:cubicBezTo>
                    <a:pt x="916" y="207"/>
                    <a:pt x="712" y="1"/>
                    <a:pt x="4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1"/>
            <p:cNvSpPr/>
            <p:nvPr/>
          </p:nvSpPr>
          <p:spPr>
            <a:xfrm>
              <a:off x="7600241" y="2750212"/>
              <a:ext cx="85240" cy="135299"/>
            </a:xfrm>
            <a:custGeom>
              <a:avLst/>
              <a:gdLst/>
              <a:ahLst/>
              <a:cxnLst/>
              <a:rect l="l" t="t" r="r" b="b"/>
              <a:pathLst>
                <a:path w="1415" h="2246" extrusionOk="0">
                  <a:moveTo>
                    <a:pt x="1143" y="0"/>
                  </a:moveTo>
                  <a:lnTo>
                    <a:pt x="1052" y="50"/>
                  </a:lnTo>
                  <a:cubicBezTo>
                    <a:pt x="1053" y="123"/>
                    <a:pt x="1055" y="202"/>
                    <a:pt x="1053" y="281"/>
                  </a:cubicBezTo>
                  <a:cubicBezTo>
                    <a:pt x="1052" y="559"/>
                    <a:pt x="1032" y="852"/>
                    <a:pt x="1003" y="1027"/>
                  </a:cubicBezTo>
                  <a:cubicBezTo>
                    <a:pt x="672" y="1501"/>
                    <a:pt x="294" y="1902"/>
                    <a:pt x="0" y="2183"/>
                  </a:cubicBezTo>
                  <a:lnTo>
                    <a:pt x="41" y="2246"/>
                  </a:lnTo>
                  <a:cubicBezTo>
                    <a:pt x="193" y="2125"/>
                    <a:pt x="991" y="1492"/>
                    <a:pt x="1140" y="1264"/>
                  </a:cubicBezTo>
                  <a:cubicBezTo>
                    <a:pt x="1236" y="968"/>
                    <a:pt x="1342" y="622"/>
                    <a:pt x="1414" y="381"/>
                  </a:cubicBezTo>
                  <a:cubicBezTo>
                    <a:pt x="1316" y="252"/>
                    <a:pt x="1226" y="123"/>
                    <a:pt x="1143" y="0"/>
                  </a:cubicBezTo>
                  <a:close/>
                </a:path>
              </a:pathLst>
            </a:custGeom>
            <a:solidFill>
              <a:srgbClr val="C88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1"/>
            <p:cNvSpPr/>
            <p:nvPr/>
          </p:nvSpPr>
          <p:spPr>
            <a:xfrm>
              <a:off x="7878548" y="3115205"/>
              <a:ext cx="143492" cy="42529"/>
            </a:xfrm>
            <a:custGeom>
              <a:avLst/>
              <a:gdLst/>
              <a:ahLst/>
              <a:cxnLst/>
              <a:rect l="l" t="t" r="r" b="b"/>
              <a:pathLst>
                <a:path w="2382" h="706" extrusionOk="0">
                  <a:moveTo>
                    <a:pt x="2069" y="1"/>
                  </a:moveTo>
                  <a:cubicBezTo>
                    <a:pt x="1190" y="1"/>
                    <a:pt x="405" y="286"/>
                    <a:pt x="0" y="463"/>
                  </a:cubicBezTo>
                  <a:cubicBezTo>
                    <a:pt x="39" y="544"/>
                    <a:pt x="78" y="624"/>
                    <a:pt x="116" y="705"/>
                  </a:cubicBezTo>
                  <a:cubicBezTo>
                    <a:pt x="417" y="576"/>
                    <a:pt x="1344" y="217"/>
                    <a:pt x="2382" y="202"/>
                  </a:cubicBezTo>
                  <a:cubicBezTo>
                    <a:pt x="2367" y="140"/>
                    <a:pt x="2354" y="75"/>
                    <a:pt x="2338" y="10"/>
                  </a:cubicBezTo>
                  <a:cubicBezTo>
                    <a:pt x="2248" y="4"/>
                    <a:pt x="2158" y="1"/>
                    <a:pt x="2069" y="1"/>
                  </a:cubicBezTo>
                  <a:close/>
                </a:path>
              </a:pathLst>
            </a:custGeom>
            <a:solidFill>
              <a:srgbClr val="C88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1"/>
            <p:cNvSpPr/>
            <p:nvPr/>
          </p:nvSpPr>
          <p:spPr>
            <a:xfrm>
              <a:off x="7469340" y="3508932"/>
              <a:ext cx="418909" cy="320115"/>
            </a:xfrm>
            <a:custGeom>
              <a:avLst/>
              <a:gdLst/>
              <a:ahLst/>
              <a:cxnLst/>
              <a:rect l="l" t="t" r="r" b="b"/>
              <a:pathLst>
                <a:path w="6954" h="5314" extrusionOk="0">
                  <a:moveTo>
                    <a:pt x="0" y="0"/>
                  </a:moveTo>
                  <a:cubicBezTo>
                    <a:pt x="0" y="0"/>
                    <a:pt x="5137" y="2089"/>
                    <a:pt x="5069" y="5314"/>
                  </a:cubicBezTo>
                  <a:cubicBezTo>
                    <a:pt x="5263" y="5233"/>
                    <a:pt x="5456" y="5139"/>
                    <a:pt x="5644" y="5034"/>
                  </a:cubicBezTo>
                  <a:cubicBezTo>
                    <a:pt x="5712" y="4997"/>
                    <a:pt x="5779" y="4957"/>
                    <a:pt x="5843" y="4915"/>
                  </a:cubicBezTo>
                  <a:cubicBezTo>
                    <a:pt x="6338" y="4595"/>
                    <a:pt x="6713" y="4155"/>
                    <a:pt x="6954" y="3661"/>
                  </a:cubicBezTo>
                  <a:cubicBezTo>
                    <a:pt x="6866" y="3655"/>
                    <a:pt x="6780" y="3607"/>
                    <a:pt x="6731" y="3516"/>
                  </a:cubicBezTo>
                  <a:cubicBezTo>
                    <a:pt x="5116" y="525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8" name="Google Shape;1618;p41"/>
          <p:cNvGrpSpPr/>
          <p:nvPr/>
        </p:nvGrpSpPr>
        <p:grpSpPr>
          <a:xfrm>
            <a:off x="6628778" y="252925"/>
            <a:ext cx="346379" cy="947468"/>
            <a:chOff x="6628778" y="252925"/>
            <a:chExt cx="346379" cy="947468"/>
          </a:xfrm>
        </p:grpSpPr>
        <p:cxnSp>
          <p:nvCxnSpPr>
            <p:cNvPr id="1619" name="Google Shape;1619;p41"/>
            <p:cNvCxnSpPr/>
            <p:nvPr/>
          </p:nvCxnSpPr>
          <p:spPr>
            <a:xfrm rot="10800000">
              <a:off x="6841506" y="252925"/>
              <a:ext cx="0" cy="8004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0" name="Google Shape;1620;p41"/>
            <p:cNvGrpSpPr/>
            <p:nvPr/>
          </p:nvGrpSpPr>
          <p:grpSpPr>
            <a:xfrm>
              <a:off x="6628778" y="788449"/>
              <a:ext cx="346379" cy="411944"/>
              <a:chOff x="1117250" y="3390825"/>
              <a:chExt cx="420925" cy="500600"/>
            </a:xfrm>
          </p:grpSpPr>
          <p:sp>
            <p:nvSpPr>
              <p:cNvPr id="1621" name="Google Shape;1621;p41"/>
              <p:cNvSpPr/>
              <p:nvPr/>
            </p:nvSpPr>
            <p:spPr>
              <a:xfrm>
                <a:off x="1491525" y="3422500"/>
                <a:ext cx="46650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867" extrusionOk="0">
                    <a:moveTo>
                      <a:pt x="0" y="1"/>
                    </a:moveTo>
                    <a:lnTo>
                      <a:pt x="0" y="866"/>
                    </a:lnTo>
                    <a:lnTo>
                      <a:pt x="1645" y="866"/>
                    </a:lnTo>
                    <a:cubicBezTo>
                      <a:pt x="1766" y="866"/>
                      <a:pt x="1865" y="767"/>
                      <a:pt x="1865" y="646"/>
                    </a:cubicBezTo>
                    <a:lnTo>
                      <a:pt x="1865" y="221"/>
                    </a:lnTo>
                    <a:cubicBezTo>
                      <a:pt x="1865" y="98"/>
                      <a:pt x="1766" y="1"/>
                      <a:pt x="16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41"/>
              <p:cNvSpPr/>
              <p:nvPr/>
            </p:nvSpPr>
            <p:spPr>
              <a:xfrm>
                <a:off x="1447325" y="3422500"/>
                <a:ext cx="57875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7" extrusionOk="0">
                    <a:moveTo>
                      <a:pt x="0" y="1"/>
                    </a:moveTo>
                    <a:lnTo>
                      <a:pt x="0" y="866"/>
                    </a:lnTo>
                    <a:lnTo>
                      <a:pt x="1881" y="866"/>
                    </a:lnTo>
                    <a:cubicBezTo>
                      <a:pt x="2120" y="866"/>
                      <a:pt x="2315" y="673"/>
                      <a:pt x="2315" y="433"/>
                    </a:cubicBezTo>
                    <a:cubicBezTo>
                      <a:pt x="2315" y="194"/>
                      <a:pt x="2120" y="1"/>
                      <a:pt x="1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41"/>
              <p:cNvSpPr/>
              <p:nvPr/>
            </p:nvSpPr>
            <p:spPr>
              <a:xfrm>
                <a:off x="1491525" y="3484700"/>
                <a:ext cx="4665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1645" y="868"/>
                    </a:lnTo>
                    <a:cubicBezTo>
                      <a:pt x="1766" y="868"/>
                      <a:pt x="1865" y="769"/>
                      <a:pt x="1865" y="647"/>
                    </a:cubicBezTo>
                    <a:lnTo>
                      <a:pt x="1865" y="221"/>
                    </a:lnTo>
                    <a:cubicBezTo>
                      <a:pt x="1865" y="100"/>
                      <a:pt x="1766" y="1"/>
                      <a:pt x="16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41"/>
              <p:cNvSpPr/>
              <p:nvPr/>
            </p:nvSpPr>
            <p:spPr>
              <a:xfrm>
                <a:off x="1447325" y="3484700"/>
                <a:ext cx="578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1881" y="868"/>
                    </a:lnTo>
                    <a:cubicBezTo>
                      <a:pt x="2120" y="868"/>
                      <a:pt x="2315" y="674"/>
                      <a:pt x="2315" y="435"/>
                    </a:cubicBezTo>
                    <a:cubicBezTo>
                      <a:pt x="2315" y="195"/>
                      <a:pt x="2120" y="1"/>
                      <a:pt x="1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41"/>
              <p:cNvSpPr/>
              <p:nvPr/>
            </p:nvSpPr>
            <p:spPr>
              <a:xfrm>
                <a:off x="1491525" y="3546950"/>
                <a:ext cx="46650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867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1645" y="867"/>
                    </a:lnTo>
                    <a:cubicBezTo>
                      <a:pt x="1766" y="867"/>
                      <a:pt x="1865" y="768"/>
                      <a:pt x="1865" y="645"/>
                    </a:cubicBezTo>
                    <a:lnTo>
                      <a:pt x="1865" y="220"/>
                    </a:lnTo>
                    <a:cubicBezTo>
                      <a:pt x="1865" y="99"/>
                      <a:pt x="1766" y="0"/>
                      <a:pt x="16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41"/>
              <p:cNvSpPr/>
              <p:nvPr/>
            </p:nvSpPr>
            <p:spPr>
              <a:xfrm>
                <a:off x="1447325" y="3546950"/>
                <a:ext cx="57875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7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1881" y="867"/>
                    </a:lnTo>
                    <a:cubicBezTo>
                      <a:pt x="2120" y="867"/>
                      <a:pt x="2315" y="672"/>
                      <a:pt x="2315" y="433"/>
                    </a:cubicBezTo>
                    <a:cubicBezTo>
                      <a:pt x="2315" y="195"/>
                      <a:pt x="2120" y="0"/>
                      <a:pt x="1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41"/>
              <p:cNvSpPr/>
              <p:nvPr/>
            </p:nvSpPr>
            <p:spPr>
              <a:xfrm>
                <a:off x="1491525" y="3609150"/>
                <a:ext cx="46650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869" extrusionOk="0">
                    <a:moveTo>
                      <a:pt x="0" y="0"/>
                    </a:moveTo>
                    <a:lnTo>
                      <a:pt x="0" y="868"/>
                    </a:lnTo>
                    <a:lnTo>
                      <a:pt x="1645" y="868"/>
                    </a:lnTo>
                    <a:cubicBezTo>
                      <a:pt x="1766" y="868"/>
                      <a:pt x="1865" y="769"/>
                      <a:pt x="1865" y="647"/>
                    </a:cubicBezTo>
                    <a:lnTo>
                      <a:pt x="1865" y="222"/>
                    </a:lnTo>
                    <a:cubicBezTo>
                      <a:pt x="1865" y="99"/>
                      <a:pt x="1766" y="0"/>
                      <a:pt x="16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41"/>
              <p:cNvSpPr/>
              <p:nvPr/>
            </p:nvSpPr>
            <p:spPr>
              <a:xfrm>
                <a:off x="1447325" y="3609150"/>
                <a:ext cx="57875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9" extrusionOk="0">
                    <a:moveTo>
                      <a:pt x="0" y="0"/>
                    </a:moveTo>
                    <a:lnTo>
                      <a:pt x="0" y="868"/>
                    </a:lnTo>
                    <a:lnTo>
                      <a:pt x="1881" y="868"/>
                    </a:lnTo>
                    <a:cubicBezTo>
                      <a:pt x="2120" y="868"/>
                      <a:pt x="2315" y="673"/>
                      <a:pt x="2315" y="434"/>
                    </a:cubicBezTo>
                    <a:cubicBezTo>
                      <a:pt x="2315" y="195"/>
                      <a:pt x="2120" y="0"/>
                      <a:pt x="1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41"/>
              <p:cNvSpPr/>
              <p:nvPr/>
            </p:nvSpPr>
            <p:spPr>
              <a:xfrm>
                <a:off x="1491525" y="3671375"/>
                <a:ext cx="4665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868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1645" y="867"/>
                    </a:lnTo>
                    <a:cubicBezTo>
                      <a:pt x="1766" y="867"/>
                      <a:pt x="1865" y="768"/>
                      <a:pt x="1865" y="647"/>
                    </a:cubicBezTo>
                    <a:lnTo>
                      <a:pt x="1865" y="221"/>
                    </a:lnTo>
                    <a:cubicBezTo>
                      <a:pt x="1865" y="99"/>
                      <a:pt x="1766" y="0"/>
                      <a:pt x="16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41"/>
              <p:cNvSpPr/>
              <p:nvPr/>
            </p:nvSpPr>
            <p:spPr>
              <a:xfrm>
                <a:off x="1447325" y="3671375"/>
                <a:ext cx="578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8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1881" y="867"/>
                    </a:lnTo>
                    <a:cubicBezTo>
                      <a:pt x="2120" y="867"/>
                      <a:pt x="2315" y="674"/>
                      <a:pt x="2315" y="434"/>
                    </a:cubicBezTo>
                    <a:cubicBezTo>
                      <a:pt x="2315" y="194"/>
                      <a:pt x="2120" y="0"/>
                      <a:pt x="1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41"/>
              <p:cNvSpPr/>
              <p:nvPr/>
            </p:nvSpPr>
            <p:spPr>
              <a:xfrm>
                <a:off x="1491525" y="3733600"/>
                <a:ext cx="4665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1645" y="868"/>
                    </a:lnTo>
                    <a:cubicBezTo>
                      <a:pt x="1766" y="868"/>
                      <a:pt x="1865" y="769"/>
                      <a:pt x="1865" y="647"/>
                    </a:cubicBezTo>
                    <a:lnTo>
                      <a:pt x="1865" y="221"/>
                    </a:lnTo>
                    <a:cubicBezTo>
                      <a:pt x="1865" y="100"/>
                      <a:pt x="1766" y="1"/>
                      <a:pt x="16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41"/>
              <p:cNvSpPr/>
              <p:nvPr/>
            </p:nvSpPr>
            <p:spPr>
              <a:xfrm>
                <a:off x="1447325" y="3733600"/>
                <a:ext cx="578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1881" y="868"/>
                    </a:lnTo>
                    <a:cubicBezTo>
                      <a:pt x="2120" y="868"/>
                      <a:pt x="2315" y="674"/>
                      <a:pt x="2315" y="434"/>
                    </a:cubicBezTo>
                    <a:cubicBezTo>
                      <a:pt x="2315" y="194"/>
                      <a:pt x="2120" y="1"/>
                      <a:pt x="1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41"/>
              <p:cNvSpPr/>
              <p:nvPr/>
            </p:nvSpPr>
            <p:spPr>
              <a:xfrm>
                <a:off x="1491525" y="3795800"/>
                <a:ext cx="4665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1645" y="868"/>
                    </a:lnTo>
                    <a:cubicBezTo>
                      <a:pt x="1766" y="868"/>
                      <a:pt x="1865" y="770"/>
                      <a:pt x="1865" y="647"/>
                    </a:cubicBezTo>
                    <a:lnTo>
                      <a:pt x="1865" y="222"/>
                    </a:lnTo>
                    <a:cubicBezTo>
                      <a:pt x="1865" y="101"/>
                      <a:pt x="1766" y="1"/>
                      <a:pt x="16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41"/>
              <p:cNvSpPr/>
              <p:nvPr/>
            </p:nvSpPr>
            <p:spPr>
              <a:xfrm>
                <a:off x="1447325" y="3795800"/>
                <a:ext cx="578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1881" y="868"/>
                    </a:lnTo>
                    <a:cubicBezTo>
                      <a:pt x="2120" y="868"/>
                      <a:pt x="2315" y="675"/>
                      <a:pt x="2315" y="435"/>
                    </a:cubicBezTo>
                    <a:cubicBezTo>
                      <a:pt x="2315" y="196"/>
                      <a:pt x="2120" y="1"/>
                      <a:pt x="1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41"/>
              <p:cNvSpPr/>
              <p:nvPr/>
            </p:nvSpPr>
            <p:spPr>
              <a:xfrm>
                <a:off x="1491525" y="3858050"/>
                <a:ext cx="4665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868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1645" y="867"/>
                    </a:lnTo>
                    <a:cubicBezTo>
                      <a:pt x="1766" y="867"/>
                      <a:pt x="1865" y="768"/>
                      <a:pt x="1865" y="647"/>
                    </a:cubicBezTo>
                    <a:lnTo>
                      <a:pt x="1865" y="222"/>
                    </a:lnTo>
                    <a:cubicBezTo>
                      <a:pt x="1865" y="99"/>
                      <a:pt x="1766" y="0"/>
                      <a:pt x="16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41"/>
              <p:cNvSpPr/>
              <p:nvPr/>
            </p:nvSpPr>
            <p:spPr>
              <a:xfrm>
                <a:off x="1447325" y="3858050"/>
                <a:ext cx="578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8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1881" y="867"/>
                    </a:lnTo>
                    <a:cubicBezTo>
                      <a:pt x="2120" y="867"/>
                      <a:pt x="2315" y="673"/>
                      <a:pt x="2315" y="433"/>
                    </a:cubicBezTo>
                    <a:cubicBezTo>
                      <a:pt x="2315" y="195"/>
                      <a:pt x="2120" y="0"/>
                      <a:pt x="1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41"/>
              <p:cNvSpPr/>
              <p:nvPr/>
            </p:nvSpPr>
            <p:spPr>
              <a:xfrm>
                <a:off x="1188100" y="3390825"/>
                <a:ext cx="248525" cy="500600"/>
              </a:xfrm>
              <a:custGeom>
                <a:avLst/>
                <a:gdLst/>
                <a:ahLst/>
                <a:cxnLst/>
                <a:rect l="l" t="t" r="r" b="b"/>
                <a:pathLst>
                  <a:path w="9941" h="20024" extrusionOk="0">
                    <a:moveTo>
                      <a:pt x="533" y="0"/>
                    </a:moveTo>
                    <a:cubicBezTo>
                      <a:pt x="238" y="0"/>
                      <a:pt x="0" y="237"/>
                      <a:pt x="0" y="531"/>
                    </a:cubicBezTo>
                    <a:lnTo>
                      <a:pt x="0" y="19493"/>
                    </a:lnTo>
                    <a:cubicBezTo>
                      <a:pt x="0" y="19786"/>
                      <a:pt x="238" y="20023"/>
                      <a:pt x="533" y="20023"/>
                    </a:cubicBezTo>
                    <a:lnTo>
                      <a:pt x="9410" y="20023"/>
                    </a:lnTo>
                    <a:cubicBezTo>
                      <a:pt x="9704" y="20023"/>
                      <a:pt x="9941" y="19786"/>
                      <a:pt x="9941" y="19493"/>
                    </a:cubicBezTo>
                    <a:lnTo>
                      <a:pt x="9941" y="531"/>
                    </a:lnTo>
                    <a:cubicBezTo>
                      <a:pt x="9941" y="237"/>
                      <a:pt x="9704" y="0"/>
                      <a:pt x="94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41"/>
              <p:cNvSpPr/>
              <p:nvPr/>
            </p:nvSpPr>
            <p:spPr>
              <a:xfrm>
                <a:off x="1244700" y="3390825"/>
                <a:ext cx="248525" cy="500600"/>
              </a:xfrm>
              <a:custGeom>
                <a:avLst/>
                <a:gdLst/>
                <a:ahLst/>
                <a:cxnLst/>
                <a:rect l="l" t="t" r="r" b="b"/>
                <a:pathLst>
                  <a:path w="9941" h="20024" extrusionOk="0">
                    <a:moveTo>
                      <a:pt x="533" y="0"/>
                    </a:moveTo>
                    <a:cubicBezTo>
                      <a:pt x="239" y="0"/>
                      <a:pt x="1" y="237"/>
                      <a:pt x="1" y="531"/>
                    </a:cubicBezTo>
                    <a:lnTo>
                      <a:pt x="1" y="19493"/>
                    </a:lnTo>
                    <a:cubicBezTo>
                      <a:pt x="1" y="19786"/>
                      <a:pt x="239" y="20023"/>
                      <a:pt x="533" y="20023"/>
                    </a:cubicBezTo>
                    <a:lnTo>
                      <a:pt x="9409" y="20023"/>
                    </a:lnTo>
                    <a:cubicBezTo>
                      <a:pt x="9703" y="20023"/>
                      <a:pt x="9940" y="19786"/>
                      <a:pt x="9940" y="19493"/>
                    </a:cubicBezTo>
                    <a:lnTo>
                      <a:pt x="9940" y="531"/>
                    </a:lnTo>
                    <a:cubicBezTo>
                      <a:pt x="9940" y="237"/>
                      <a:pt x="9703" y="0"/>
                      <a:pt x="94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41"/>
              <p:cNvSpPr/>
              <p:nvPr/>
            </p:nvSpPr>
            <p:spPr>
              <a:xfrm>
                <a:off x="1427700" y="3427100"/>
                <a:ext cx="29275" cy="42810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124" extrusionOk="0">
                    <a:moveTo>
                      <a:pt x="1" y="0"/>
                    </a:moveTo>
                    <a:cubicBezTo>
                      <a:pt x="262" y="0"/>
                      <a:pt x="470" y="208"/>
                      <a:pt x="470" y="469"/>
                    </a:cubicBezTo>
                    <a:lnTo>
                      <a:pt x="470" y="16651"/>
                    </a:lnTo>
                    <a:cubicBezTo>
                      <a:pt x="470" y="16912"/>
                      <a:pt x="262" y="17124"/>
                      <a:pt x="1" y="17124"/>
                    </a:cubicBezTo>
                    <a:lnTo>
                      <a:pt x="699" y="17124"/>
                    </a:lnTo>
                    <a:cubicBezTo>
                      <a:pt x="961" y="17124"/>
                      <a:pt x="1170" y="16912"/>
                      <a:pt x="1170" y="16651"/>
                    </a:cubicBezTo>
                    <a:lnTo>
                      <a:pt x="1170" y="469"/>
                    </a:lnTo>
                    <a:cubicBezTo>
                      <a:pt x="1170" y="208"/>
                      <a:pt x="961" y="0"/>
                      <a:pt x="6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41"/>
              <p:cNvSpPr/>
              <p:nvPr/>
            </p:nvSpPr>
            <p:spPr>
              <a:xfrm>
                <a:off x="1280975" y="3427100"/>
                <a:ext cx="158500" cy="428100"/>
              </a:xfrm>
              <a:custGeom>
                <a:avLst/>
                <a:gdLst/>
                <a:ahLst/>
                <a:cxnLst/>
                <a:rect l="l" t="t" r="r" b="b"/>
                <a:pathLst>
                  <a:path w="6340" h="17124" extrusionOk="0">
                    <a:moveTo>
                      <a:pt x="472" y="0"/>
                    </a:moveTo>
                    <a:cubicBezTo>
                      <a:pt x="209" y="0"/>
                      <a:pt x="1" y="208"/>
                      <a:pt x="1" y="469"/>
                    </a:cubicBezTo>
                    <a:lnTo>
                      <a:pt x="1" y="16651"/>
                    </a:lnTo>
                    <a:cubicBezTo>
                      <a:pt x="1" y="16912"/>
                      <a:pt x="209" y="17124"/>
                      <a:pt x="472" y="17124"/>
                    </a:cubicBezTo>
                    <a:lnTo>
                      <a:pt x="5870" y="17124"/>
                    </a:lnTo>
                    <a:cubicBezTo>
                      <a:pt x="6131" y="17124"/>
                      <a:pt x="6339" y="16912"/>
                      <a:pt x="6339" y="16651"/>
                    </a:cubicBezTo>
                    <a:lnTo>
                      <a:pt x="6339" y="469"/>
                    </a:lnTo>
                    <a:cubicBezTo>
                      <a:pt x="6339" y="208"/>
                      <a:pt x="6131" y="0"/>
                      <a:pt x="5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41"/>
              <p:cNvSpPr/>
              <p:nvPr/>
            </p:nvSpPr>
            <p:spPr>
              <a:xfrm>
                <a:off x="1117250" y="3422500"/>
                <a:ext cx="57600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867" extrusionOk="0">
                    <a:moveTo>
                      <a:pt x="220" y="1"/>
                    </a:moveTo>
                    <a:cubicBezTo>
                      <a:pt x="98" y="1"/>
                      <a:pt x="0" y="98"/>
                      <a:pt x="0" y="221"/>
                    </a:cubicBezTo>
                    <a:lnTo>
                      <a:pt x="0" y="646"/>
                    </a:lnTo>
                    <a:cubicBezTo>
                      <a:pt x="0" y="767"/>
                      <a:pt x="98" y="866"/>
                      <a:pt x="220" y="866"/>
                    </a:cubicBezTo>
                    <a:lnTo>
                      <a:pt x="2304" y="866"/>
                    </a:lnTo>
                    <a:lnTo>
                      <a:pt x="23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41"/>
              <p:cNvSpPr/>
              <p:nvPr/>
            </p:nvSpPr>
            <p:spPr>
              <a:xfrm>
                <a:off x="1161175" y="3422500"/>
                <a:ext cx="57875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7" extrusionOk="0">
                    <a:moveTo>
                      <a:pt x="433" y="1"/>
                    </a:moveTo>
                    <a:cubicBezTo>
                      <a:pt x="195" y="1"/>
                      <a:pt x="0" y="194"/>
                      <a:pt x="0" y="433"/>
                    </a:cubicBezTo>
                    <a:cubicBezTo>
                      <a:pt x="0" y="673"/>
                      <a:pt x="195" y="866"/>
                      <a:pt x="433" y="866"/>
                    </a:cubicBezTo>
                    <a:lnTo>
                      <a:pt x="2315" y="866"/>
                    </a:lnTo>
                    <a:lnTo>
                      <a:pt x="23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41"/>
              <p:cNvSpPr/>
              <p:nvPr/>
            </p:nvSpPr>
            <p:spPr>
              <a:xfrm>
                <a:off x="1117250" y="3484700"/>
                <a:ext cx="5760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868" extrusionOk="0">
                    <a:moveTo>
                      <a:pt x="220" y="1"/>
                    </a:moveTo>
                    <a:cubicBezTo>
                      <a:pt x="98" y="1"/>
                      <a:pt x="0" y="100"/>
                      <a:pt x="0" y="221"/>
                    </a:cubicBezTo>
                    <a:lnTo>
                      <a:pt x="0" y="647"/>
                    </a:lnTo>
                    <a:cubicBezTo>
                      <a:pt x="0" y="769"/>
                      <a:pt x="98" y="868"/>
                      <a:pt x="220" y="868"/>
                    </a:cubicBezTo>
                    <a:lnTo>
                      <a:pt x="2304" y="868"/>
                    </a:lnTo>
                    <a:lnTo>
                      <a:pt x="23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41"/>
              <p:cNvSpPr/>
              <p:nvPr/>
            </p:nvSpPr>
            <p:spPr>
              <a:xfrm>
                <a:off x="1161175" y="3484700"/>
                <a:ext cx="578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8" extrusionOk="0">
                    <a:moveTo>
                      <a:pt x="433" y="1"/>
                    </a:moveTo>
                    <a:cubicBezTo>
                      <a:pt x="195" y="1"/>
                      <a:pt x="0" y="195"/>
                      <a:pt x="0" y="435"/>
                    </a:cubicBezTo>
                    <a:cubicBezTo>
                      <a:pt x="0" y="674"/>
                      <a:pt x="195" y="868"/>
                      <a:pt x="433" y="868"/>
                    </a:cubicBezTo>
                    <a:lnTo>
                      <a:pt x="2315" y="868"/>
                    </a:lnTo>
                    <a:lnTo>
                      <a:pt x="23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41"/>
              <p:cNvSpPr/>
              <p:nvPr/>
            </p:nvSpPr>
            <p:spPr>
              <a:xfrm>
                <a:off x="1117250" y="3546950"/>
                <a:ext cx="57600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867" extrusionOk="0">
                    <a:moveTo>
                      <a:pt x="220" y="0"/>
                    </a:moveTo>
                    <a:cubicBezTo>
                      <a:pt x="98" y="0"/>
                      <a:pt x="0" y="99"/>
                      <a:pt x="0" y="220"/>
                    </a:cubicBezTo>
                    <a:lnTo>
                      <a:pt x="0" y="645"/>
                    </a:lnTo>
                    <a:cubicBezTo>
                      <a:pt x="0" y="768"/>
                      <a:pt x="98" y="867"/>
                      <a:pt x="220" y="867"/>
                    </a:cubicBezTo>
                    <a:lnTo>
                      <a:pt x="2304" y="867"/>
                    </a:lnTo>
                    <a:lnTo>
                      <a:pt x="23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41"/>
              <p:cNvSpPr/>
              <p:nvPr/>
            </p:nvSpPr>
            <p:spPr>
              <a:xfrm>
                <a:off x="1161175" y="3546950"/>
                <a:ext cx="57875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7" extrusionOk="0">
                    <a:moveTo>
                      <a:pt x="433" y="0"/>
                    </a:moveTo>
                    <a:cubicBezTo>
                      <a:pt x="195" y="0"/>
                      <a:pt x="0" y="195"/>
                      <a:pt x="0" y="433"/>
                    </a:cubicBezTo>
                    <a:cubicBezTo>
                      <a:pt x="0" y="672"/>
                      <a:pt x="195" y="867"/>
                      <a:pt x="433" y="867"/>
                    </a:cubicBezTo>
                    <a:lnTo>
                      <a:pt x="2315" y="867"/>
                    </a:lnTo>
                    <a:lnTo>
                      <a:pt x="23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41"/>
              <p:cNvSpPr/>
              <p:nvPr/>
            </p:nvSpPr>
            <p:spPr>
              <a:xfrm>
                <a:off x="1117250" y="3609150"/>
                <a:ext cx="57600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869" extrusionOk="0">
                    <a:moveTo>
                      <a:pt x="220" y="0"/>
                    </a:moveTo>
                    <a:cubicBezTo>
                      <a:pt x="98" y="0"/>
                      <a:pt x="0" y="99"/>
                      <a:pt x="0" y="222"/>
                    </a:cubicBezTo>
                    <a:lnTo>
                      <a:pt x="0" y="647"/>
                    </a:lnTo>
                    <a:cubicBezTo>
                      <a:pt x="0" y="769"/>
                      <a:pt x="98" y="868"/>
                      <a:pt x="220" y="868"/>
                    </a:cubicBezTo>
                    <a:lnTo>
                      <a:pt x="2304" y="868"/>
                    </a:lnTo>
                    <a:lnTo>
                      <a:pt x="23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41"/>
              <p:cNvSpPr/>
              <p:nvPr/>
            </p:nvSpPr>
            <p:spPr>
              <a:xfrm>
                <a:off x="1161175" y="3609150"/>
                <a:ext cx="57875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9" extrusionOk="0">
                    <a:moveTo>
                      <a:pt x="433" y="0"/>
                    </a:moveTo>
                    <a:cubicBezTo>
                      <a:pt x="195" y="0"/>
                      <a:pt x="0" y="195"/>
                      <a:pt x="0" y="434"/>
                    </a:cubicBezTo>
                    <a:cubicBezTo>
                      <a:pt x="0" y="673"/>
                      <a:pt x="195" y="868"/>
                      <a:pt x="433" y="868"/>
                    </a:cubicBezTo>
                    <a:lnTo>
                      <a:pt x="2315" y="868"/>
                    </a:lnTo>
                    <a:lnTo>
                      <a:pt x="23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41"/>
              <p:cNvSpPr/>
              <p:nvPr/>
            </p:nvSpPr>
            <p:spPr>
              <a:xfrm>
                <a:off x="1117250" y="3671375"/>
                <a:ext cx="5760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868" extrusionOk="0">
                    <a:moveTo>
                      <a:pt x="220" y="0"/>
                    </a:moveTo>
                    <a:cubicBezTo>
                      <a:pt x="98" y="0"/>
                      <a:pt x="0" y="99"/>
                      <a:pt x="0" y="221"/>
                    </a:cubicBezTo>
                    <a:lnTo>
                      <a:pt x="0" y="647"/>
                    </a:lnTo>
                    <a:cubicBezTo>
                      <a:pt x="0" y="768"/>
                      <a:pt x="98" y="867"/>
                      <a:pt x="220" y="867"/>
                    </a:cubicBezTo>
                    <a:lnTo>
                      <a:pt x="2304" y="867"/>
                    </a:lnTo>
                    <a:lnTo>
                      <a:pt x="23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41"/>
              <p:cNvSpPr/>
              <p:nvPr/>
            </p:nvSpPr>
            <p:spPr>
              <a:xfrm>
                <a:off x="1161175" y="3671375"/>
                <a:ext cx="578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8" extrusionOk="0">
                    <a:moveTo>
                      <a:pt x="433" y="0"/>
                    </a:moveTo>
                    <a:cubicBezTo>
                      <a:pt x="195" y="0"/>
                      <a:pt x="0" y="194"/>
                      <a:pt x="0" y="434"/>
                    </a:cubicBezTo>
                    <a:cubicBezTo>
                      <a:pt x="0" y="674"/>
                      <a:pt x="195" y="867"/>
                      <a:pt x="433" y="867"/>
                    </a:cubicBezTo>
                    <a:lnTo>
                      <a:pt x="2315" y="867"/>
                    </a:lnTo>
                    <a:lnTo>
                      <a:pt x="23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41"/>
              <p:cNvSpPr/>
              <p:nvPr/>
            </p:nvSpPr>
            <p:spPr>
              <a:xfrm>
                <a:off x="1117250" y="3733600"/>
                <a:ext cx="5760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868" extrusionOk="0">
                    <a:moveTo>
                      <a:pt x="220" y="1"/>
                    </a:moveTo>
                    <a:cubicBezTo>
                      <a:pt x="98" y="1"/>
                      <a:pt x="0" y="100"/>
                      <a:pt x="0" y="221"/>
                    </a:cubicBezTo>
                    <a:lnTo>
                      <a:pt x="0" y="647"/>
                    </a:lnTo>
                    <a:cubicBezTo>
                      <a:pt x="0" y="769"/>
                      <a:pt x="98" y="868"/>
                      <a:pt x="220" y="868"/>
                    </a:cubicBezTo>
                    <a:lnTo>
                      <a:pt x="2304" y="868"/>
                    </a:lnTo>
                    <a:lnTo>
                      <a:pt x="23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41"/>
              <p:cNvSpPr/>
              <p:nvPr/>
            </p:nvSpPr>
            <p:spPr>
              <a:xfrm>
                <a:off x="1161175" y="3733600"/>
                <a:ext cx="578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8" extrusionOk="0">
                    <a:moveTo>
                      <a:pt x="433" y="1"/>
                    </a:moveTo>
                    <a:cubicBezTo>
                      <a:pt x="195" y="1"/>
                      <a:pt x="0" y="194"/>
                      <a:pt x="0" y="434"/>
                    </a:cubicBezTo>
                    <a:cubicBezTo>
                      <a:pt x="0" y="674"/>
                      <a:pt x="195" y="868"/>
                      <a:pt x="433" y="868"/>
                    </a:cubicBezTo>
                    <a:lnTo>
                      <a:pt x="2315" y="868"/>
                    </a:lnTo>
                    <a:lnTo>
                      <a:pt x="23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41"/>
              <p:cNvSpPr/>
              <p:nvPr/>
            </p:nvSpPr>
            <p:spPr>
              <a:xfrm>
                <a:off x="1117250" y="3795800"/>
                <a:ext cx="5760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868" extrusionOk="0">
                    <a:moveTo>
                      <a:pt x="220" y="1"/>
                    </a:moveTo>
                    <a:cubicBezTo>
                      <a:pt x="98" y="1"/>
                      <a:pt x="0" y="101"/>
                      <a:pt x="0" y="222"/>
                    </a:cubicBezTo>
                    <a:lnTo>
                      <a:pt x="0" y="647"/>
                    </a:lnTo>
                    <a:cubicBezTo>
                      <a:pt x="0" y="770"/>
                      <a:pt x="98" y="868"/>
                      <a:pt x="220" y="868"/>
                    </a:cubicBezTo>
                    <a:lnTo>
                      <a:pt x="2304" y="868"/>
                    </a:lnTo>
                    <a:lnTo>
                      <a:pt x="23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41"/>
              <p:cNvSpPr/>
              <p:nvPr/>
            </p:nvSpPr>
            <p:spPr>
              <a:xfrm>
                <a:off x="1161175" y="3795800"/>
                <a:ext cx="578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8" extrusionOk="0">
                    <a:moveTo>
                      <a:pt x="433" y="1"/>
                    </a:moveTo>
                    <a:cubicBezTo>
                      <a:pt x="195" y="1"/>
                      <a:pt x="0" y="196"/>
                      <a:pt x="0" y="435"/>
                    </a:cubicBezTo>
                    <a:cubicBezTo>
                      <a:pt x="0" y="675"/>
                      <a:pt x="195" y="868"/>
                      <a:pt x="433" y="868"/>
                    </a:cubicBezTo>
                    <a:lnTo>
                      <a:pt x="2315" y="868"/>
                    </a:lnTo>
                    <a:lnTo>
                      <a:pt x="23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41"/>
              <p:cNvSpPr/>
              <p:nvPr/>
            </p:nvSpPr>
            <p:spPr>
              <a:xfrm>
                <a:off x="1117250" y="3858050"/>
                <a:ext cx="5760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868" extrusionOk="0">
                    <a:moveTo>
                      <a:pt x="220" y="0"/>
                    </a:moveTo>
                    <a:cubicBezTo>
                      <a:pt x="98" y="0"/>
                      <a:pt x="0" y="99"/>
                      <a:pt x="0" y="222"/>
                    </a:cubicBezTo>
                    <a:lnTo>
                      <a:pt x="0" y="647"/>
                    </a:lnTo>
                    <a:cubicBezTo>
                      <a:pt x="0" y="768"/>
                      <a:pt x="98" y="867"/>
                      <a:pt x="220" y="867"/>
                    </a:cubicBezTo>
                    <a:lnTo>
                      <a:pt x="2304" y="867"/>
                    </a:lnTo>
                    <a:lnTo>
                      <a:pt x="23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41"/>
              <p:cNvSpPr/>
              <p:nvPr/>
            </p:nvSpPr>
            <p:spPr>
              <a:xfrm>
                <a:off x="1161175" y="3858050"/>
                <a:ext cx="578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8" extrusionOk="0">
                    <a:moveTo>
                      <a:pt x="433" y="0"/>
                    </a:moveTo>
                    <a:cubicBezTo>
                      <a:pt x="195" y="0"/>
                      <a:pt x="0" y="195"/>
                      <a:pt x="0" y="433"/>
                    </a:cubicBezTo>
                    <a:cubicBezTo>
                      <a:pt x="0" y="673"/>
                      <a:pt x="195" y="867"/>
                      <a:pt x="433" y="867"/>
                    </a:cubicBezTo>
                    <a:lnTo>
                      <a:pt x="2315" y="867"/>
                    </a:lnTo>
                    <a:lnTo>
                      <a:pt x="23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57" name="Google Shape;1657;p41"/>
          <p:cNvGrpSpPr/>
          <p:nvPr/>
        </p:nvGrpSpPr>
        <p:grpSpPr>
          <a:xfrm>
            <a:off x="7258028" y="252975"/>
            <a:ext cx="346379" cy="1099818"/>
            <a:chOff x="7258028" y="252975"/>
            <a:chExt cx="346379" cy="1099818"/>
          </a:xfrm>
        </p:grpSpPr>
        <p:cxnSp>
          <p:nvCxnSpPr>
            <p:cNvPr id="1658" name="Google Shape;1658;p41"/>
            <p:cNvCxnSpPr/>
            <p:nvPr/>
          </p:nvCxnSpPr>
          <p:spPr>
            <a:xfrm rot="10800000">
              <a:off x="7466956" y="252975"/>
              <a:ext cx="0" cy="9303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59" name="Google Shape;1659;p41"/>
            <p:cNvGrpSpPr/>
            <p:nvPr/>
          </p:nvGrpSpPr>
          <p:grpSpPr>
            <a:xfrm>
              <a:off x="7258028" y="940849"/>
              <a:ext cx="346379" cy="411944"/>
              <a:chOff x="1117250" y="3390825"/>
              <a:chExt cx="420925" cy="500600"/>
            </a:xfrm>
          </p:grpSpPr>
          <p:sp>
            <p:nvSpPr>
              <p:cNvPr id="1660" name="Google Shape;1660;p41"/>
              <p:cNvSpPr/>
              <p:nvPr/>
            </p:nvSpPr>
            <p:spPr>
              <a:xfrm>
                <a:off x="1491525" y="3422500"/>
                <a:ext cx="46650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867" extrusionOk="0">
                    <a:moveTo>
                      <a:pt x="0" y="1"/>
                    </a:moveTo>
                    <a:lnTo>
                      <a:pt x="0" y="866"/>
                    </a:lnTo>
                    <a:lnTo>
                      <a:pt x="1645" y="866"/>
                    </a:lnTo>
                    <a:cubicBezTo>
                      <a:pt x="1766" y="866"/>
                      <a:pt x="1865" y="767"/>
                      <a:pt x="1865" y="646"/>
                    </a:cubicBezTo>
                    <a:lnTo>
                      <a:pt x="1865" y="221"/>
                    </a:lnTo>
                    <a:cubicBezTo>
                      <a:pt x="1865" y="98"/>
                      <a:pt x="1766" y="1"/>
                      <a:pt x="16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41"/>
              <p:cNvSpPr/>
              <p:nvPr/>
            </p:nvSpPr>
            <p:spPr>
              <a:xfrm>
                <a:off x="1447325" y="3422500"/>
                <a:ext cx="57875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7" extrusionOk="0">
                    <a:moveTo>
                      <a:pt x="0" y="1"/>
                    </a:moveTo>
                    <a:lnTo>
                      <a:pt x="0" y="866"/>
                    </a:lnTo>
                    <a:lnTo>
                      <a:pt x="1881" y="866"/>
                    </a:lnTo>
                    <a:cubicBezTo>
                      <a:pt x="2120" y="866"/>
                      <a:pt x="2315" y="673"/>
                      <a:pt x="2315" y="433"/>
                    </a:cubicBezTo>
                    <a:cubicBezTo>
                      <a:pt x="2315" y="194"/>
                      <a:pt x="2120" y="1"/>
                      <a:pt x="1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41"/>
              <p:cNvSpPr/>
              <p:nvPr/>
            </p:nvSpPr>
            <p:spPr>
              <a:xfrm>
                <a:off x="1491525" y="3484700"/>
                <a:ext cx="4665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1645" y="868"/>
                    </a:lnTo>
                    <a:cubicBezTo>
                      <a:pt x="1766" y="868"/>
                      <a:pt x="1865" y="769"/>
                      <a:pt x="1865" y="647"/>
                    </a:cubicBezTo>
                    <a:lnTo>
                      <a:pt x="1865" y="221"/>
                    </a:lnTo>
                    <a:cubicBezTo>
                      <a:pt x="1865" y="100"/>
                      <a:pt x="1766" y="1"/>
                      <a:pt x="16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41"/>
              <p:cNvSpPr/>
              <p:nvPr/>
            </p:nvSpPr>
            <p:spPr>
              <a:xfrm>
                <a:off x="1447325" y="3484700"/>
                <a:ext cx="578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1881" y="868"/>
                    </a:lnTo>
                    <a:cubicBezTo>
                      <a:pt x="2120" y="868"/>
                      <a:pt x="2315" y="674"/>
                      <a:pt x="2315" y="435"/>
                    </a:cubicBezTo>
                    <a:cubicBezTo>
                      <a:pt x="2315" y="195"/>
                      <a:pt x="2120" y="1"/>
                      <a:pt x="1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41"/>
              <p:cNvSpPr/>
              <p:nvPr/>
            </p:nvSpPr>
            <p:spPr>
              <a:xfrm>
                <a:off x="1491525" y="3546950"/>
                <a:ext cx="46650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867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1645" y="867"/>
                    </a:lnTo>
                    <a:cubicBezTo>
                      <a:pt x="1766" y="867"/>
                      <a:pt x="1865" y="768"/>
                      <a:pt x="1865" y="645"/>
                    </a:cubicBezTo>
                    <a:lnTo>
                      <a:pt x="1865" y="220"/>
                    </a:lnTo>
                    <a:cubicBezTo>
                      <a:pt x="1865" y="99"/>
                      <a:pt x="1766" y="0"/>
                      <a:pt x="16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41"/>
              <p:cNvSpPr/>
              <p:nvPr/>
            </p:nvSpPr>
            <p:spPr>
              <a:xfrm>
                <a:off x="1447325" y="3546950"/>
                <a:ext cx="57875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7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1881" y="867"/>
                    </a:lnTo>
                    <a:cubicBezTo>
                      <a:pt x="2120" y="867"/>
                      <a:pt x="2315" y="672"/>
                      <a:pt x="2315" y="433"/>
                    </a:cubicBezTo>
                    <a:cubicBezTo>
                      <a:pt x="2315" y="195"/>
                      <a:pt x="2120" y="0"/>
                      <a:pt x="1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41"/>
              <p:cNvSpPr/>
              <p:nvPr/>
            </p:nvSpPr>
            <p:spPr>
              <a:xfrm>
                <a:off x="1491525" y="3609150"/>
                <a:ext cx="46650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869" extrusionOk="0">
                    <a:moveTo>
                      <a:pt x="0" y="0"/>
                    </a:moveTo>
                    <a:lnTo>
                      <a:pt x="0" y="868"/>
                    </a:lnTo>
                    <a:lnTo>
                      <a:pt x="1645" y="868"/>
                    </a:lnTo>
                    <a:cubicBezTo>
                      <a:pt x="1766" y="868"/>
                      <a:pt x="1865" y="769"/>
                      <a:pt x="1865" y="647"/>
                    </a:cubicBezTo>
                    <a:lnTo>
                      <a:pt x="1865" y="222"/>
                    </a:lnTo>
                    <a:cubicBezTo>
                      <a:pt x="1865" y="99"/>
                      <a:pt x="1766" y="0"/>
                      <a:pt x="16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41"/>
              <p:cNvSpPr/>
              <p:nvPr/>
            </p:nvSpPr>
            <p:spPr>
              <a:xfrm>
                <a:off x="1447325" y="3609150"/>
                <a:ext cx="57875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9" extrusionOk="0">
                    <a:moveTo>
                      <a:pt x="0" y="0"/>
                    </a:moveTo>
                    <a:lnTo>
                      <a:pt x="0" y="868"/>
                    </a:lnTo>
                    <a:lnTo>
                      <a:pt x="1881" y="868"/>
                    </a:lnTo>
                    <a:cubicBezTo>
                      <a:pt x="2120" y="868"/>
                      <a:pt x="2315" y="673"/>
                      <a:pt x="2315" y="434"/>
                    </a:cubicBezTo>
                    <a:cubicBezTo>
                      <a:pt x="2315" y="195"/>
                      <a:pt x="2120" y="0"/>
                      <a:pt x="1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41"/>
              <p:cNvSpPr/>
              <p:nvPr/>
            </p:nvSpPr>
            <p:spPr>
              <a:xfrm>
                <a:off x="1491525" y="3671375"/>
                <a:ext cx="4665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868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1645" y="867"/>
                    </a:lnTo>
                    <a:cubicBezTo>
                      <a:pt x="1766" y="867"/>
                      <a:pt x="1865" y="768"/>
                      <a:pt x="1865" y="647"/>
                    </a:cubicBezTo>
                    <a:lnTo>
                      <a:pt x="1865" y="221"/>
                    </a:lnTo>
                    <a:cubicBezTo>
                      <a:pt x="1865" y="99"/>
                      <a:pt x="1766" y="0"/>
                      <a:pt x="16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41"/>
              <p:cNvSpPr/>
              <p:nvPr/>
            </p:nvSpPr>
            <p:spPr>
              <a:xfrm>
                <a:off x="1447325" y="3671375"/>
                <a:ext cx="578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8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1881" y="867"/>
                    </a:lnTo>
                    <a:cubicBezTo>
                      <a:pt x="2120" y="867"/>
                      <a:pt x="2315" y="674"/>
                      <a:pt x="2315" y="434"/>
                    </a:cubicBezTo>
                    <a:cubicBezTo>
                      <a:pt x="2315" y="194"/>
                      <a:pt x="2120" y="0"/>
                      <a:pt x="1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41"/>
              <p:cNvSpPr/>
              <p:nvPr/>
            </p:nvSpPr>
            <p:spPr>
              <a:xfrm>
                <a:off x="1491525" y="3733600"/>
                <a:ext cx="4665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1645" y="868"/>
                    </a:lnTo>
                    <a:cubicBezTo>
                      <a:pt x="1766" y="868"/>
                      <a:pt x="1865" y="769"/>
                      <a:pt x="1865" y="647"/>
                    </a:cubicBezTo>
                    <a:lnTo>
                      <a:pt x="1865" y="221"/>
                    </a:lnTo>
                    <a:cubicBezTo>
                      <a:pt x="1865" y="100"/>
                      <a:pt x="1766" y="1"/>
                      <a:pt x="16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41"/>
              <p:cNvSpPr/>
              <p:nvPr/>
            </p:nvSpPr>
            <p:spPr>
              <a:xfrm>
                <a:off x="1447325" y="3733600"/>
                <a:ext cx="578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1881" y="868"/>
                    </a:lnTo>
                    <a:cubicBezTo>
                      <a:pt x="2120" y="868"/>
                      <a:pt x="2315" y="674"/>
                      <a:pt x="2315" y="434"/>
                    </a:cubicBezTo>
                    <a:cubicBezTo>
                      <a:pt x="2315" y="194"/>
                      <a:pt x="2120" y="1"/>
                      <a:pt x="1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41"/>
              <p:cNvSpPr/>
              <p:nvPr/>
            </p:nvSpPr>
            <p:spPr>
              <a:xfrm>
                <a:off x="1491525" y="3795800"/>
                <a:ext cx="4665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1645" y="868"/>
                    </a:lnTo>
                    <a:cubicBezTo>
                      <a:pt x="1766" y="868"/>
                      <a:pt x="1865" y="770"/>
                      <a:pt x="1865" y="647"/>
                    </a:cubicBezTo>
                    <a:lnTo>
                      <a:pt x="1865" y="222"/>
                    </a:lnTo>
                    <a:cubicBezTo>
                      <a:pt x="1865" y="101"/>
                      <a:pt x="1766" y="1"/>
                      <a:pt x="16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41"/>
              <p:cNvSpPr/>
              <p:nvPr/>
            </p:nvSpPr>
            <p:spPr>
              <a:xfrm>
                <a:off x="1447325" y="3795800"/>
                <a:ext cx="578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1881" y="868"/>
                    </a:lnTo>
                    <a:cubicBezTo>
                      <a:pt x="2120" y="868"/>
                      <a:pt x="2315" y="675"/>
                      <a:pt x="2315" y="435"/>
                    </a:cubicBezTo>
                    <a:cubicBezTo>
                      <a:pt x="2315" y="196"/>
                      <a:pt x="2120" y="1"/>
                      <a:pt x="1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41"/>
              <p:cNvSpPr/>
              <p:nvPr/>
            </p:nvSpPr>
            <p:spPr>
              <a:xfrm>
                <a:off x="1491525" y="3858050"/>
                <a:ext cx="4665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868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1645" y="867"/>
                    </a:lnTo>
                    <a:cubicBezTo>
                      <a:pt x="1766" y="867"/>
                      <a:pt x="1865" y="768"/>
                      <a:pt x="1865" y="647"/>
                    </a:cubicBezTo>
                    <a:lnTo>
                      <a:pt x="1865" y="222"/>
                    </a:lnTo>
                    <a:cubicBezTo>
                      <a:pt x="1865" y="99"/>
                      <a:pt x="1766" y="0"/>
                      <a:pt x="16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41"/>
              <p:cNvSpPr/>
              <p:nvPr/>
            </p:nvSpPr>
            <p:spPr>
              <a:xfrm>
                <a:off x="1447325" y="3858050"/>
                <a:ext cx="578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8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1881" y="867"/>
                    </a:lnTo>
                    <a:cubicBezTo>
                      <a:pt x="2120" y="867"/>
                      <a:pt x="2315" y="673"/>
                      <a:pt x="2315" y="433"/>
                    </a:cubicBezTo>
                    <a:cubicBezTo>
                      <a:pt x="2315" y="195"/>
                      <a:pt x="2120" y="0"/>
                      <a:pt x="1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41"/>
              <p:cNvSpPr/>
              <p:nvPr/>
            </p:nvSpPr>
            <p:spPr>
              <a:xfrm>
                <a:off x="1188100" y="3390825"/>
                <a:ext cx="248525" cy="500600"/>
              </a:xfrm>
              <a:custGeom>
                <a:avLst/>
                <a:gdLst/>
                <a:ahLst/>
                <a:cxnLst/>
                <a:rect l="l" t="t" r="r" b="b"/>
                <a:pathLst>
                  <a:path w="9941" h="20024" extrusionOk="0">
                    <a:moveTo>
                      <a:pt x="533" y="0"/>
                    </a:moveTo>
                    <a:cubicBezTo>
                      <a:pt x="238" y="0"/>
                      <a:pt x="0" y="237"/>
                      <a:pt x="0" y="531"/>
                    </a:cubicBezTo>
                    <a:lnTo>
                      <a:pt x="0" y="19493"/>
                    </a:lnTo>
                    <a:cubicBezTo>
                      <a:pt x="0" y="19786"/>
                      <a:pt x="238" y="20023"/>
                      <a:pt x="533" y="20023"/>
                    </a:cubicBezTo>
                    <a:lnTo>
                      <a:pt x="9410" y="20023"/>
                    </a:lnTo>
                    <a:cubicBezTo>
                      <a:pt x="9704" y="20023"/>
                      <a:pt x="9941" y="19786"/>
                      <a:pt x="9941" y="19493"/>
                    </a:cubicBezTo>
                    <a:lnTo>
                      <a:pt x="9941" y="531"/>
                    </a:lnTo>
                    <a:cubicBezTo>
                      <a:pt x="9941" y="237"/>
                      <a:pt x="9704" y="0"/>
                      <a:pt x="94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41"/>
              <p:cNvSpPr/>
              <p:nvPr/>
            </p:nvSpPr>
            <p:spPr>
              <a:xfrm>
                <a:off x="1244700" y="3390825"/>
                <a:ext cx="248525" cy="500600"/>
              </a:xfrm>
              <a:custGeom>
                <a:avLst/>
                <a:gdLst/>
                <a:ahLst/>
                <a:cxnLst/>
                <a:rect l="l" t="t" r="r" b="b"/>
                <a:pathLst>
                  <a:path w="9941" h="20024" extrusionOk="0">
                    <a:moveTo>
                      <a:pt x="533" y="0"/>
                    </a:moveTo>
                    <a:cubicBezTo>
                      <a:pt x="239" y="0"/>
                      <a:pt x="1" y="237"/>
                      <a:pt x="1" y="531"/>
                    </a:cubicBezTo>
                    <a:lnTo>
                      <a:pt x="1" y="19493"/>
                    </a:lnTo>
                    <a:cubicBezTo>
                      <a:pt x="1" y="19786"/>
                      <a:pt x="239" y="20023"/>
                      <a:pt x="533" y="20023"/>
                    </a:cubicBezTo>
                    <a:lnTo>
                      <a:pt x="9409" y="20023"/>
                    </a:lnTo>
                    <a:cubicBezTo>
                      <a:pt x="9703" y="20023"/>
                      <a:pt x="9940" y="19786"/>
                      <a:pt x="9940" y="19493"/>
                    </a:cubicBezTo>
                    <a:lnTo>
                      <a:pt x="9940" y="531"/>
                    </a:lnTo>
                    <a:cubicBezTo>
                      <a:pt x="9940" y="237"/>
                      <a:pt x="9703" y="0"/>
                      <a:pt x="94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41"/>
              <p:cNvSpPr/>
              <p:nvPr/>
            </p:nvSpPr>
            <p:spPr>
              <a:xfrm>
                <a:off x="1427700" y="3427100"/>
                <a:ext cx="29275" cy="42810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124" extrusionOk="0">
                    <a:moveTo>
                      <a:pt x="1" y="0"/>
                    </a:moveTo>
                    <a:cubicBezTo>
                      <a:pt x="262" y="0"/>
                      <a:pt x="470" y="208"/>
                      <a:pt x="470" y="469"/>
                    </a:cubicBezTo>
                    <a:lnTo>
                      <a:pt x="470" y="16651"/>
                    </a:lnTo>
                    <a:cubicBezTo>
                      <a:pt x="470" y="16912"/>
                      <a:pt x="262" y="17124"/>
                      <a:pt x="1" y="17124"/>
                    </a:cubicBezTo>
                    <a:lnTo>
                      <a:pt x="699" y="17124"/>
                    </a:lnTo>
                    <a:cubicBezTo>
                      <a:pt x="961" y="17124"/>
                      <a:pt x="1170" y="16912"/>
                      <a:pt x="1170" y="16651"/>
                    </a:cubicBezTo>
                    <a:lnTo>
                      <a:pt x="1170" y="469"/>
                    </a:lnTo>
                    <a:cubicBezTo>
                      <a:pt x="1170" y="208"/>
                      <a:pt x="961" y="0"/>
                      <a:pt x="6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41"/>
              <p:cNvSpPr/>
              <p:nvPr/>
            </p:nvSpPr>
            <p:spPr>
              <a:xfrm>
                <a:off x="1280975" y="3427100"/>
                <a:ext cx="158500" cy="428100"/>
              </a:xfrm>
              <a:custGeom>
                <a:avLst/>
                <a:gdLst/>
                <a:ahLst/>
                <a:cxnLst/>
                <a:rect l="l" t="t" r="r" b="b"/>
                <a:pathLst>
                  <a:path w="6340" h="17124" extrusionOk="0">
                    <a:moveTo>
                      <a:pt x="472" y="0"/>
                    </a:moveTo>
                    <a:cubicBezTo>
                      <a:pt x="209" y="0"/>
                      <a:pt x="1" y="208"/>
                      <a:pt x="1" y="469"/>
                    </a:cubicBezTo>
                    <a:lnTo>
                      <a:pt x="1" y="16651"/>
                    </a:lnTo>
                    <a:cubicBezTo>
                      <a:pt x="1" y="16912"/>
                      <a:pt x="209" y="17124"/>
                      <a:pt x="472" y="17124"/>
                    </a:cubicBezTo>
                    <a:lnTo>
                      <a:pt x="5870" y="17124"/>
                    </a:lnTo>
                    <a:cubicBezTo>
                      <a:pt x="6131" y="17124"/>
                      <a:pt x="6339" y="16912"/>
                      <a:pt x="6339" y="16651"/>
                    </a:cubicBezTo>
                    <a:lnTo>
                      <a:pt x="6339" y="469"/>
                    </a:lnTo>
                    <a:cubicBezTo>
                      <a:pt x="6339" y="208"/>
                      <a:pt x="6131" y="0"/>
                      <a:pt x="5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41"/>
              <p:cNvSpPr/>
              <p:nvPr/>
            </p:nvSpPr>
            <p:spPr>
              <a:xfrm>
                <a:off x="1117250" y="3422500"/>
                <a:ext cx="57600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867" extrusionOk="0">
                    <a:moveTo>
                      <a:pt x="220" y="1"/>
                    </a:moveTo>
                    <a:cubicBezTo>
                      <a:pt x="98" y="1"/>
                      <a:pt x="0" y="98"/>
                      <a:pt x="0" y="221"/>
                    </a:cubicBezTo>
                    <a:lnTo>
                      <a:pt x="0" y="646"/>
                    </a:lnTo>
                    <a:cubicBezTo>
                      <a:pt x="0" y="767"/>
                      <a:pt x="98" y="866"/>
                      <a:pt x="220" y="866"/>
                    </a:cubicBezTo>
                    <a:lnTo>
                      <a:pt x="2304" y="866"/>
                    </a:lnTo>
                    <a:lnTo>
                      <a:pt x="23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41"/>
              <p:cNvSpPr/>
              <p:nvPr/>
            </p:nvSpPr>
            <p:spPr>
              <a:xfrm>
                <a:off x="1161175" y="3422500"/>
                <a:ext cx="57875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7" extrusionOk="0">
                    <a:moveTo>
                      <a:pt x="433" y="1"/>
                    </a:moveTo>
                    <a:cubicBezTo>
                      <a:pt x="195" y="1"/>
                      <a:pt x="0" y="194"/>
                      <a:pt x="0" y="433"/>
                    </a:cubicBezTo>
                    <a:cubicBezTo>
                      <a:pt x="0" y="673"/>
                      <a:pt x="195" y="866"/>
                      <a:pt x="433" y="866"/>
                    </a:cubicBezTo>
                    <a:lnTo>
                      <a:pt x="2315" y="866"/>
                    </a:lnTo>
                    <a:lnTo>
                      <a:pt x="23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41"/>
              <p:cNvSpPr/>
              <p:nvPr/>
            </p:nvSpPr>
            <p:spPr>
              <a:xfrm>
                <a:off x="1117250" y="3484700"/>
                <a:ext cx="5760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868" extrusionOk="0">
                    <a:moveTo>
                      <a:pt x="220" y="1"/>
                    </a:moveTo>
                    <a:cubicBezTo>
                      <a:pt x="98" y="1"/>
                      <a:pt x="0" y="100"/>
                      <a:pt x="0" y="221"/>
                    </a:cubicBezTo>
                    <a:lnTo>
                      <a:pt x="0" y="647"/>
                    </a:lnTo>
                    <a:cubicBezTo>
                      <a:pt x="0" y="769"/>
                      <a:pt x="98" y="868"/>
                      <a:pt x="220" y="868"/>
                    </a:cubicBezTo>
                    <a:lnTo>
                      <a:pt x="2304" y="868"/>
                    </a:lnTo>
                    <a:lnTo>
                      <a:pt x="23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41"/>
              <p:cNvSpPr/>
              <p:nvPr/>
            </p:nvSpPr>
            <p:spPr>
              <a:xfrm>
                <a:off x="1161175" y="3484700"/>
                <a:ext cx="578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8" extrusionOk="0">
                    <a:moveTo>
                      <a:pt x="433" y="1"/>
                    </a:moveTo>
                    <a:cubicBezTo>
                      <a:pt x="195" y="1"/>
                      <a:pt x="0" y="195"/>
                      <a:pt x="0" y="435"/>
                    </a:cubicBezTo>
                    <a:cubicBezTo>
                      <a:pt x="0" y="674"/>
                      <a:pt x="195" y="868"/>
                      <a:pt x="433" y="868"/>
                    </a:cubicBezTo>
                    <a:lnTo>
                      <a:pt x="2315" y="868"/>
                    </a:lnTo>
                    <a:lnTo>
                      <a:pt x="23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41"/>
              <p:cNvSpPr/>
              <p:nvPr/>
            </p:nvSpPr>
            <p:spPr>
              <a:xfrm>
                <a:off x="1117250" y="3546950"/>
                <a:ext cx="57600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867" extrusionOk="0">
                    <a:moveTo>
                      <a:pt x="220" y="0"/>
                    </a:moveTo>
                    <a:cubicBezTo>
                      <a:pt x="98" y="0"/>
                      <a:pt x="0" y="99"/>
                      <a:pt x="0" y="220"/>
                    </a:cubicBezTo>
                    <a:lnTo>
                      <a:pt x="0" y="645"/>
                    </a:lnTo>
                    <a:cubicBezTo>
                      <a:pt x="0" y="768"/>
                      <a:pt x="98" y="867"/>
                      <a:pt x="220" y="867"/>
                    </a:cubicBezTo>
                    <a:lnTo>
                      <a:pt x="2304" y="867"/>
                    </a:lnTo>
                    <a:lnTo>
                      <a:pt x="23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41"/>
              <p:cNvSpPr/>
              <p:nvPr/>
            </p:nvSpPr>
            <p:spPr>
              <a:xfrm>
                <a:off x="1161175" y="3546950"/>
                <a:ext cx="57875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7" extrusionOk="0">
                    <a:moveTo>
                      <a:pt x="433" y="0"/>
                    </a:moveTo>
                    <a:cubicBezTo>
                      <a:pt x="195" y="0"/>
                      <a:pt x="0" y="195"/>
                      <a:pt x="0" y="433"/>
                    </a:cubicBezTo>
                    <a:cubicBezTo>
                      <a:pt x="0" y="672"/>
                      <a:pt x="195" y="867"/>
                      <a:pt x="433" y="867"/>
                    </a:cubicBezTo>
                    <a:lnTo>
                      <a:pt x="2315" y="867"/>
                    </a:lnTo>
                    <a:lnTo>
                      <a:pt x="23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41"/>
              <p:cNvSpPr/>
              <p:nvPr/>
            </p:nvSpPr>
            <p:spPr>
              <a:xfrm>
                <a:off x="1117250" y="3609150"/>
                <a:ext cx="57600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869" extrusionOk="0">
                    <a:moveTo>
                      <a:pt x="220" y="0"/>
                    </a:moveTo>
                    <a:cubicBezTo>
                      <a:pt x="98" y="0"/>
                      <a:pt x="0" y="99"/>
                      <a:pt x="0" y="222"/>
                    </a:cubicBezTo>
                    <a:lnTo>
                      <a:pt x="0" y="647"/>
                    </a:lnTo>
                    <a:cubicBezTo>
                      <a:pt x="0" y="769"/>
                      <a:pt x="98" y="868"/>
                      <a:pt x="220" y="868"/>
                    </a:cubicBezTo>
                    <a:lnTo>
                      <a:pt x="2304" y="868"/>
                    </a:lnTo>
                    <a:lnTo>
                      <a:pt x="23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41"/>
              <p:cNvSpPr/>
              <p:nvPr/>
            </p:nvSpPr>
            <p:spPr>
              <a:xfrm>
                <a:off x="1161175" y="3609150"/>
                <a:ext cx="57875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9" extrusionOk="0">
                    <a:moveTo>
                      <a:pt x="433" y="0"/>
                    </a:moveTo>
                    <a:cubicBezTo>
                      <a:pt x="195" y="0"/>
                      <a:pt x="0" y="195"/>
                      <a:pt x="0" y="434"/>
                    </a:cubicBezTo>
                    <a:cubicBezTo>
                      <a:pt x="0" y="673"/>
                      <a:pt x="195" y="868"/>
                      <a:pt x="433" y="868"/>
                    </a:cubicBezTo>
                    <a:lnTo>
                      <a:pt x="2315" y="868"/>
                    </a:lnTo>
                    <a:lnTo>
                      <a:pt x="23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41"/>
              <p:cNvSpPr/>
              <p:nvPr/>
            </p:nvSpPr>
            <p:spPr>
              <a:xfrm>
                <a:off x="1117250" y="3671375"/>
                <a:ext cx="5760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868" extrusionOk="0">
                    <a:moveTo>
                      <a:pt x="220" y="0"/>
                    </a:moveTo>
                    <a:cubicBezTo>
                      <a:pt x="98" y="0"/>
                      <a:pt x="0" y="99"/>
                      <a:pt x="0" y="221"/>
                    </a:cubicBezTo>
                    <a:lnTo>
                      <a:pt x="0" y="647"/>
                    </a:lnTo>
                    <a:cubicBezTo>
                      <a:pt x="0" y="768"/>
                      <a:pt x="98" y="867"/>
                      <a:pt x="220" y="867"/>
                    </a:cubicBezTo>
                    <a:lnTo>
                      <a:pt x="2304" y="867"/>
                    </a:lnTo>
                    <a:lnTo>
                      <a:pt x="23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1"/>
              <p:cNvSpPr/>
              <p:nvPr/>
            </p:nvSpPr>
            <p:spPr>
              <a:xfrm>
                <a:off x="1161175" y="3671375"/>
                <a:ext cx="578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8" extrusionOk="0">
                    <a:moveTo>
                      <a:pt x="433" y="0"/>
                    </a:moveTo>
                    <a:cubicBezTo>
                      <a:pt x="195" y="0"/>
                      <a:pt x="0" y="194"/>
                      <a:pt x="0" y="434"/>
                    </a:cubicBezTo>
                    <a:cubicBezTo>
                      <a:pt x="0" y="674"/>
                      <a:pt x="195" y="867"/>
                      <a:pt x="433" y="867"/>
                    </a:cubicBezTo>
                    <a:lnTo>
                      <a:pt x="2315" y="867"/>
                    </a:lnTo>
                    <a:lnTo>
                      <a:pt x="23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41"/>
              <p:cNvSpPr/>
              <p:nvPr/>
            </p:nvSpPr>
            <p:spPr>
              <a:xfrm>
                <a:off x="1117250" y="3733600"/>
                <a:ext cx="5760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868" extrusionOk="0">
                    <a:moveTo>
                      <a:pt x="220" y="1"/>
                    </a:moveTo>
                    <a:cubicBezTo>
                      <a:pt x="98" y="1"/>
                      <a:pt x="0" y="100"/>
                      <a:pt x="0" y="221"/>
                    </a:cubicBezTo>
                    <a:lnTo>
                      <a:pt x="0" y="647"/>
                    </a:lnTo>
                    <a:cubicBezTo>
                      <a:pt x="0" y="769"/>
                      <a:pt x="98" y="868"/>
                      <a:pt x="220" y="868"/>
                    </a:cubicBezTo>
                    <a:lnTo>
                      <a:pt x="2304" y="868"/>
                    </a:lnTo>
                    <a:lnTo>
                      <a:pt x="23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41"/>
              <p:cNvSpPr/>
              <p:nvPr/>
            </p:nvSpPr>
            <p:spPr>
              <a:xfrm>
                <a:off x="1161175" y="3733600"/>
                <a:ext cx="578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8" extrusionOk="0">
                    <a:moveTo>
                      <a:pt x="433" y="1"/>
                    </a:moveTo>
                    <a:cubicBezTo>
                      <a:pt x="195" y="1"/>
                      <a:pt x="0" y="194"/>
                      <a:pt x="0" y="434"/>
                    </a:cubicBezTo>
                    <a:cubicBezTo>
                      <a:pt x="0" y="674"/>
                      <a:pt x="195" y="868"/>
                      <a:pt x="433" y="868"/>
                    </a:cubicBezTo>
                    <a:lnTo>
                      <a:pt x="2315" y="868"/>
                    </a:lnTo>
                    <a:lnTo>
                      <a:pt x="23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1"/>
              <p:cNvSpPr/>
              <p:nvPr/>
            </p:nvSpPr>
            <p:spPr>
              <a:xfrm>
                <a:off x="1117250" y="3795800"/>
                <a:ext cx="5760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868" extrusionOk="0">
                    <a:moveTo>
                      <a:pt x="220" y="1"/>
                    </a:moveTo>
                    <a:cubicBezTo>
                      <a:pt x="98" y="1"/>
                      <a:pt x="0" y="101"/>
                      <a:pt x="0" y="222"/>
                    </a:cubicBezTo>
                    <a:lnTo>
                      <a:pt x="0" y="647"/>
                    </a:lnTo>
                    <a:cubicBezTo>
                      <a:pt x="0" y="770"/>
                      <a:pt x="98" y="868"/>
                      <a:pt x="220" y="868"/>
                    </a:cubicBezTo>
                    <a:lnTo>
                      <a:pt x="2304" y="868"/>
                    </a:lnTo>
                    <a:lnTo>
                      <a:pt x="23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41"/>
              <p:cNvSpPr/>
              <p:nvPr/>
            </p:nvSpPr>
            <p:spPr>
              <a:xfrm>
                <a:off x="1161175" y="3795800"/>
                <a:ext cx="578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8" extrusionOk="0">
                    <a:moveTo>
                      <a:pt x="433" y="1"/>
                    </a:moveTo>
                    <a:cubicBezTo>
                      <a:pt x="195" y="1"/>
                      <a:pt x="0" y="196"/>
                      <a:pt x="0" y="435"/>
                    </a:cubicBezTo>
                    <a:cubicBezTo>
                      <a:pt x="0" y="675"/>
                      <a:pt x="195" y="868"/>
                      <a:pt x="433" y="868"/>
                    </a:cubicBezTo>
                    <a:lnTo>
                      <a:pt x="2315" y="868"/>
                    </a:lnTo>
                    <a:lnTo>
                      <a:pt x="23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41"/>
              <p:cNvSpPr/>
              <p:nvPr/>
            </p:nvSpPr>
            <p:spPr>
              <a:xfrm>
                <a:off x="1117250" y="3858050"/>
                <a:ext cx="5760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868" extrusionOk="0">
                    <a:moveTo>
                      <a:pt x="220" y="0"/>
                    </a:moveTo>
                    <a:cubicBezTo>
                      <a:pt x="98" y="0"/>
                      <a:pt x="0" y="99"/>
                      <a:pt x="0" y="222"/>
                    </a:cubicBezTo>
                    <a:lnTo>
                      <a:pt x="0" y="647"/>
                    </a:lnTo>
                    <a:cubicBezTo>
                      <a:pt x="0" y="768"/>
                      <a:pt x="98" y="867"/>
                      <a:pt x="220" y="867"/>
                    </a:cubicBezTo>
                    <a:lnTo>
                      <a:pt x="2304" y="867"/>
                    </a:lnTo>
                    <a:lnTo>
                      <a:pt x="23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1"/>
              <p:cNvSpPr/>
              <p:nvPr/>
            </p:nvSpPr>
            <p:spPr>
              <a:xfrm>
                <a:off x="1161175" y="3858050"/>
                <a:ext cx="578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8" extrusionOk="0">
                    <a:moveTo>
                      <a:pt x="433" y="0"/>
                    </a:moveTo>
                    <a:cubicBezTo>
                      <a:pt x="195" y="0"/>
                      <a:pt x="0" y="195"/>
                      <a:pt x="0" y="433"/>
                    </a:cubicBezTo>
                    <a:cubicBezTo>
                      <a:pt x="0" y="673"/>
                      <a:pt x="195" y="867"/>
                      <a:pt x="433" y="867"/>
                    </a:cubicBezTo>
                    <a:lnTo>
                      <a:pt x="2315" y="867"/>
                    </a:lnTo>
                    <a:lnTo>
                      <a:pt x="23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96" name="Google Shape;1696;p41"/>
          <p:cNvGrpSpPr/>
          <p:nvPr/>
        </p:nvGrpSpPr>
        <p:grpSpPr>
          <a:xfrm>
            <a:off x="7887278" y="252975"/>
            <a:ext cx="346379" cy="1252218"/>
            <a:chOff x="7887278" y="252975"/>
            <a:chExt cx="346379" cy="1252218"/>
          </a:xfrm>
        </p:grpSpPr>
        <p:cxnSp>
          <p:nvCxnSpPr>
            <p:cNvPr id="1697" name="Google Shape;1697;p41"/>
            <p:cNvCxnSpPr/>
            <p:nvPr/>
          </p:nvCxnSpPr>
          <p:spPr>
            <a:xfrm rot="10800000">
              <a:off x="8092406" y="252975"/>
              <a:ext cx="0" cy="9303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98" name="Google Shape;1698;p41"/>
            <p:cNvGrpSpPr/>
            <p:nvPr/>
          </p:nvGrpSpPr>
          <p:grpSpPr>
            <a:xfrm>
              <a:off x="7887278" y="1093249"/>
              <a:ext cx="346379" cy="411944"/>
              <a:chOff x="1117250" y="3390825"/>
              <a:chExt cx="420925" cy="500600"/>
            </a:xfrm>
          </p:grpSpPr>
          <p:sp>
            <p:nvSpPr>
              <p:cNvPr id="1699" name="Google Shape;1699;p41"/>
              <p:cNvSpPr/>
              <p:nvPr/>
            </p:nvSpPr>
            <p:spPr>
              <a:xfrm>
                <a:off x="1491525" y="3422500"/>
                <a:ext cx="46650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867" extrusionOk="0">
                    <a:moveTo>
                      <a:pt x="0" y="1"/>
                    </a:moveTo>
                    <a:lnTo>
                      <a:pt x="0" y="866"/>
                    </a:lnTo>
                    <a:lnTo>
                      <a:pt x="1645" y="866"/>
                    </a:lnTo>
                    <a:cubicBezTo>
                      <a:pt x="1766" y="866"/>
                      <a:pt x="1865" y="767"/>
                      <a:pt x="1865" y="646"/>
                    </a:cubicBezTo>
                    <a:lnTo>
                      <a:pt x="1865" y="221"/>
                    </a:lnTo>
                    <a:cubicBezTo>
                      <a:pt x="1865" y="98"/>
                      <a:pt x="1766" y="1"/>
                      <a:pt x="16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41"/>
              <p:cNvSpPr/>
              <p:nvPr/>
            </p:nvSpPr>
            <p:spPr>
              <a:xfrm>
                <a:off x="1447325" y="3422500"/>
                <a:ext cx="57875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7" extrusionOk="0">
                    <a:moveTo>
                      <a:pt x="0" y="1"/>
                    </a:moveTo>
                    <a:lnTo>
                      <a:pt x="0" y="866"/>
                    </a:lnTo>
                    <a:lnTo>
                      <a:pt x="1881" y="866"/>
                    </a:lnTo>
                    <a:cubicBezTo>
                      <a:pt x="2120" y="866"/>
                      <a:pt x="2315" y="673"/>
                      <a:pt x="2315" y="433"/>
                    </a:cubicBezTo>
                    <a:cubicBezTo>
                      <a:pt x="2315" y="194"/>
                      <a:pt x="2120" y="1"/>
                      <a:pt x="1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41"/>
              <p:cNvSpPr/>
              <p:nvPr/>
            </p:nvSpPr>
            <p:spPr>
              <a:xfrm>
                <a:off x="1491525" y="3484700"/>
                <a:ext cx="4665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1645" y="868"/>
                    </a:lnTo>
                    <a:cubicBezTo>
                      <a:pt x="1766" y="868"/>
                      <a:pt x="1865" y="769"/>
                      <a:pt x="1865" y="647"/>
                    </a:cubicBezTo>
                    <a:lnTo>
                      <a:pt x="1865" y="221"/>
                    </a:lnTo>
                    <a:cubicBezTo>
                      <a:pt x="1865" y="100"/>
                      <a:pt x="1766" y="1"/>
                      <a:pt x="16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41"/>
              <p:cNvSpPr/>
              <p:nvPr/>
            </p:nvSpPr>
            <p:spPr>
              <a:xfrm>
                <a:off x="1447325" y="3484700"/>
                <a:ext cx="578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1881" y="868"/>
                    </a:lnTo>
                    <a:cubicBezTo>
                      <a:pt x="2120" y="868"/>
                      <a:pt x="2315" y="674"/>
                      <a:pt x="2315" y="435"/>
                    </a:cubicBezTo>
                    <a:cubicBezTo>
                      <a:pt x="2315" y="195"/>
                      <a:pt x="2120" y="1"/>
                      <a:pt x="1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41"/>
              <p:cNvSpPr/>
              <p:nvPr/>
            </p:nvSpPr>
            <p:spPr>
              <a:xfrm>
                <a:off x="1491525" y="3546950"/>
                <a:ext cx="46650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867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1645" y="867"/>
                    </a:lnTo>
                    <a:cubicBezTo>
                      <a:pt x="1766" y="867"/>
                      <a:pt x="1865" y="768"/>
                      <a:pt x="1865" y="645"/>
                    </a:cubicBezTo>
                    <a:lnTo>
                      <a:pt x="1865" y="220"/>
                    </a:lnTo>
                    <a:cubicBezTo>
                      <a:pt x="1865" y="99"/>
                      <a:pt x="1766" y="0"/>
                      <a:pt x="16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41"/>
              <p:cNvSpPr/>
              <p:nvPr/>
            </p:nvSpPr>
            <p:spPr>
              <a:xfrm>
                <a:off x="1447325" y="3546950"/>
                <a:ext cx="57875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7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1881" y="867"/>
                    </a:lnTo>
                    <a:cubicBezTo>
                      <a:pt x="2120" y="867"/>
                      <a:pt x="2315" y="672"/>
                      <a:pt x="2315" y="433"/>
                    </a:cubicBezTo>
                    <a:cubicBezTo>
                      <a:pt x="2315" y="195"/>
                      <a:pt x="2120" y="0"/>
                      <a:pt x="1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41"/>
              <p:cNvSpPr/>
              <p:nvPr/>
            </p:nvSpPr>
            <p:spPr>
              <a:xfrm>
                <a:off x="1491525" y="3609150"/>
                <a:ext cx="46650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869" extrusionOk="0">
                    <a:moveTo>
                      <a:pt x="0" y="0"/>
                    </a:moveTo>
                    <a:lnTo>
                      <a:pt x="0" y="868"/>
                    </a:lnTo>
                    <a:lnTo>
                      <a:pt x="1645" y="868"/>
                    </a:lnTo>
                    <a:cubicBezTo>
                      <a:pt x="1766" y="868"/>
                      <a:pt x="1865" y="769"/>
                      <a:pt x="1865" y="647"/>
                    </a:cubicBezTo>
                    <a:lnTo>
                      <a:pt x="1865" y="222"/>
                    </a:lnTo>
                    <a:cubicBezTo>
                      <a:pt x="1865" y="99"/>
                      <a:pt x="1766" y="0"/>
                      <a:pt x="16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41"/>
              <p:cNvSpPr/>
              <p:nvPr/>
            </p:nvSpPr>
            <p:spPr>
              <a:xfrm>
                <a:off x="1447325" y="3609150"/>
                <a:ext cx="57875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9" extrusionOk="0">
                    <a:moveTo>
                      <a:pt x="0" y="0"/>
                    </a:moveTo>
                    <a:lnTo>
                      <a:pt x="0" y="868"/>
                    </a:lnTo>
                    <a:lnTo>
                      <a:pt x="1881" y="868"/>
                    </a:lnTo>
                    <a:cubicBezTo>
                      <a:pt x="2120" y="868"/>
                      <a:pt x="2315" y="673"/>
                      <a:pt x="2315" y="434"/>
                    </a:cubicBezTo>
                    <a:cubicBezTo>
                      <a:pt x="2315" y="195"/>
                      <a:pt x="2120" y="0"/>
                      <a:pt x="1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41"/>
              <p:cNvSpPr/>
              <p:nvPr/>
            </p:nvSpPr>
            <p:spPr>
              <a:xfrm>
                <a:off x="1491525" y="3671375"/>
                <a:ext cx="4665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868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1645" y="867"/>
                    </a:lnTo>
                    <a:cubicBezTo>
                      <a:pt x="1766" y="867"/>
                      <a:pt x="1865" y="768"/>
                      <a:pt x="1865" y="647"/>
                    </a:cubicBezTo>
                    <a:lnTo>
                      <a:pt x="1865" y="221"/>
                    </a:lnTo>
                    <a:cubicBezTo>
                      <a:pt x="1865" y="99"/>
                      <a:pt x="1766" y="0"/>
                      <a:pt x="16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41"/>
              <p:cNvSpPr/>
              <p:nvPr/>
            </p:nvSpPr>
            <p:spPr>
              <a:xfrm>
                <a:off x="1447325" y="3671375"/>
                <a:ext cx="578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8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1881" y="867"/>
                    </a:lnTo>
                    <a:cubicBezTo>
                      <a:pt x="2120" y="867"/>
                      <a:pt x="2315" y="674"/>
                      <a:pt x="2315" y="434"/>
                    </a:cubicBezTo>
                    <a:cubicBezTo>
                      <a:pt x="2315" y="194"/>
                      <a:pt x="2120" y="0"/>
                      <a:pt x="1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41"/>
              <p:cNvSpPr/>
              <p:nvPr/>
            </p:nvSpPr>
            <p:spPr>
              <a:xfrm>
                <a:off x="1491525" y="3733600"/>
                <a:ext cx="4665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1645" y="868"/>
                    </a:lnTo>
                    <a:cubicBezTo>
                      <a:pt x="1766" y="868"/>
                      <a:pt x="1865" y="769"/>
                      <a:pt x="1865" y="647"/>
                    </a:cubicBezTo>
                    <a:lnTo>
                      <a:pt x="1865" y="221"/>
                    </a:lnTo>
                    <a:cubicBezTo>
                      <a:pt x="1865" y="100"/>
                      <a:pt x="1766" y="1"/>
                      <a:pt x="16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41"/>
              <p:cNvSpPr/>
              <p:nvPr/>
            </p:nvSpPr>
            <p:spPr>
              <a:xfrm>
                <a:off x="1447325" y="3733600"/>
                <a:ext cx="578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1881" y="868"/>
                    </a:lnTo>
                    <a:cubicBezTo>
                      <a:pt x="2120" y="868"/>
                      <a:pt x="2315" y="674"/>
                      <a:pt x="2315" y="434"/>
                    </a:cubicBezTo>
                    <a:cubicBezTo>
                      <a:pt x="2315" y="194"/>
                      <a:pt x="2120" y="1"/>
                      <a:pt x="1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41"/>
              <p:cNvSpPr/>
              <p:nvPr/>
            </p:nvSpPr>
            <p:spPr>
              <a:xfrm>
                <a:off x="1491525" y="3795800"/>
                <a:ext cx="4665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1645" y="868"/>
                    </a:lnTo>
                    <a:cubicBezTo>
                      <a:pt x="1766" y="868"/>
                      <a:pt x="1865" y="770"/>
                      <a:pt x="1865" y="647"/>
                    </a:cubicBezTo>
                    <a:lnTo>
                      <a:pt x="1865" y="222"/>
                    </a:lnTo>
                    <a:cubicBezTo>
                      <a:pt x="1865" y="101"/>
                      <a:pt x="1766" y="1"/>
                      <a:pt x="16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41"/>
              <p:cNvSpPr/>
              <p:nvPr/>
            </p:nvSpPr>
            <p:spPr>
              <a:xfrm>
                <a:off x="1447325" y="3795800"/>
                <a:ext cx="578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1881" y="868"/>
                    </a:lnTo>
                    <a:cubicBezTo>
                      <a:pt x="2120" y="868"/>
                      <a:pt x="2315" y="675"/>
                      <a:pt x="2315" y="435"/>
                    </a:cubicBezTo>
                    <a:cubicBezTo>
                      <a:pt x="2315" y="196"/>
                      <a:pt x="2120" y="1"/>
                      <a:pt x="1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41"/>
              <p:cNvSpPr/>
              <p:nvPr/>
            </p:nvSpPr>
            <p:spPr>
              <a:xfrm>
                <a:off x="1491525" y="3858050"/>
                <a:ext cx="4665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868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1645" y="867"/>
                    </a:lnTo>
                    <a:cubicBezTo>
                      <a:pt x="1766" y="867"/>
                      <a:pt x="1865" y="768"/>
                      <a:pt x="1865" y="647"/>
                    </a:cubicBezTo>
                    <a:lnTo>
                      <a:pt x="1865" y="222"/>
                    </a:lnTo>
                    <a:cubicBezTo>
                      <a:pt x="1865" y="99"/>
                      <a:pt x="1766" y="0"/>
                      <a:pt x="16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41"/>
              <p:cNvSpPr/>
              <p:nvPr/>
            </p:nvSpPr>
            <p:spPr>
              <a:xfrm>
                <a:off x="1447325" y="3858050"/>
                <a:ext cx="578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8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1881" y="867"/>
                    </a:lnTo>
                    <a:cubicBezTo>
                      <a:pt x="2120" y="867"/>
                      <a:pt x="2315" y="673"/>
                      <a:pt x="2315" y="433"/>
                    </a:cubicBezTo>
                    <a:cubicBezTo>
                      <a:pt x="2315" y="195"/>
                      <a:pt x="2120" y="0"/>
                      <a:pt x="1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41"/>
              <p:cNvSpPr/>
              <p:nvPr/>
            </p:nvSpPr>
            <p:spPr>
              <a:xfrm>
                <a:off x="1188100" y="3390825"/>
                <a:ext cx="248525" cy="500600"/>
              </a:xfrm>
              <a:custGeom>
                <a:avLst/>
                <a:gdLst/>
                <a:ahLst/>
                <a:cxnLst/>
                <a:rect l="l" t="t" r="r" b="b"/>
                <a:pathLst>
                  <a:path w="9941" h="20024" extrusionOk="0">
                    <a:moveTo>
                      <a:pt x="533" y="0"/>
                    </a:moveTo>
                    <a:cubicBezTo>
                      <a:pt x="238" y="0"/>
                      <a:pt x="0" y="237"/>
                      <a:pt x="0" y="531"/>
                    </a:cubicBezTo>
                    <a:lnTo>
                      <a:pt x="0" y="19493"/>
                    </a:lnTo>
                    <a:cubicBezTo>
                      <a:pt x="0" y="19786"/>
                      <a:pt x="238" y="20023"/>
                      <a:pt x="533" y="20023"/>
                    </a:cubicBezTo>
                    <a:lnTo>
                      <a:pt x="9410" y="20023"/>
                    </a:lnTo>
                    <a:cubicBezTo>
                      <a:pt x="9704" y="20023"/>
                      <a:pt x="9941" y="19786"/>
                      <a:pt x="9941" y="19493"/>
                    </a:cubicBezTo>
                    <a:lnTo>
                      <a:pt x="9941" y="531"/>
                    </a:lnTo>
                    <a:cubicBezTo>
                      <a:pt x="9941" y="237"/>
                      <a:pt x="9704" y="0"/>
                      <a:pt x="94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41"/>
              <p:cNvSpPr/>
              <p:nvPr/>
            </p:nvSpPr>
            <p:spPr>
              <a:xfrm>
                <a:off x="1244700" y="3390825"/>
                <a:ext cx="248525" cy="500600"/>
              </a:xfrm>
              <a:custGeom>
                <a:avLst/>
                <a:gdLst/>
                <a:ahLst/>
                <a:cxnLst/>
                <a:rect l="l" t="t" r="r" b="b"/>
                <a:pathLst>
                  <a:path w="9941" h="20024" extrusionOk="0">
                    <a:moveTo>
                      <a:pt x="533" y="0"/>
                    </a:moveTo>
                    <a:cubicBezTo>
                      <a:pt x="239" y="0"/>
                      <a:pt x="1" y="237"/>
                      <a:pt x="1" y="531"/>
                    </a:cubicBezTo>
                    <a:lnTo>
                      <a:pt x="1" y="19493"/>
                    </a:lnTo>
                    <a:cubicBezTo>
                      <a:pt x="1" y="19786"/>
                      <a:pt x="239" y="20023"/>
                      <a:pt x="533" y="20023"/>
                    </a:cubicBezTo>
                    <a:lnTo>
                      <a:pt x="9409" y="20023"/>
                    </a:lnTo>
                    <a:cubicBezTo>
                      <a:pt x="9703" y="20023"/>
                      <a:pt x="9940" y="19786"/>
                      <a:pt x="9940" y="19493"/>
                    </a:cubicBezTo>
                    <a:lnTo>
                      <a:pt x="9940" y="531"/>
                    </a:lnTo>
                    <a:cubicBezTo>
                      <a:pt x="9940" y="237"/>
                      <a:pt x="9703" y="0"/>
                      <a:pt x="94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41"/>
              <p:cNvSpPr/>
              <p:nvPr/>
            </p:nvSpPr>
            <p:spPr>
              <a:xfrm>
                <a:off x="1427700" y="3427100"/>
                <a:ext cx="29275" cy="42810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124" extrusionOk="0">
                    <a:moveTo>
                      <a:pt x="1" y="0"/>
                    </a:moveTo>
                    <a:cubicBezTo>
                      <a:pt x="262" y="0"/>
                      <a:pt x="470" y="208"/>
                      <a:pt x="470" y="469"/>
                    </a:cubicBezTo>
                    <a:lnTo>
                      <a:pt x="470" y="16651"/>
                    </a:lnTo>
                    <a:cubicBezTo>
                      <a:pt x="470" y="16912"/>
                      <a:pt x="262" y="17124"/>
                      <a:pt x="1" y="17124"/>
                    </a:cubicBezTo>
                    <a:lnTo>
                      <a:pt x="699" y="17124"/>
                    </a:lnTo>
                    <a:cubicBezTo>
                      <a:pt x="961" y="17124"/>
                      <a:pt x="1170" y="16912"/>
                      <a:pt x="1170" y="16651"/>
                    </a:cubicBezTo>
                    <a:lnTo>
                      <a:pt x="1170" y="469"/>
                    </a:lnTo>
                    <a:cubicBezTo>
                      <a:pt x="1170" y="208"/>
                      <a:pt x="961" y="0"/>
                      <a:pt x="6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41"/>
              <p:cNvSpPr/>
              <p:nvPr/>
            </p:nvSpPr>
            <p:spPr>
              <a:xfrm>
                <a:off x="1280975" y="3427100"/>
                <a:ext cx="158500" cy="428100"/>
              </a:xfrm>
              <a:custGeom>
                <a:avLst/>
                <a:gdLst/>
                <a:ahLst/>
                <a:cxnLst/>
                <a:rect l="l" t="t" r="r" b="b"/>
                <a:pathLst>
                  <a:path w="6340" h="17124" extrusionOk="0">
                    <a:moveTo>
                      <a:pt x="472" y="0"/>
                    </a:moveTo>
                    <a:cubicBezTo>
                      <a:pt x="209" y="0"/>
                      <a:pt x="1" y="208"/>
                      <a:pt x="1" y="469"/>
                    </a:cubicBezTo>
                    <a:lnTo>
                      <a:pt x="1" y="16651"/>
                    </a:lnTo>
                    <a:cubicBezTo>
                      <a:pt x="1" y="16912"/>
                      <a:pt x="209" y="17124"/>
                      <a:pt x="472" y="17124"/>
                    </a:cubicBezTo>
                    <a:lnTo>
                      <a:pt x="5870" y="17124"/>
                    </a:lnTo>
                    <a:cubicBezTo>
                      <a:pt x="6131" y="17124"/>
                      <a:pt x="6339" y="16912"/>
                      <a:pt x="6339" y="16651"/>
                    </a:cubicBezTo>
                    <a:lnTo>
                      <a:pt x="6339" y="469"/>
                    </a:lnTo>
                    <a:cubicBezTo>
                      <a:pt x="6339" y="208"/>
                      <a:pt x="6131" y="0"/>
                      <a:pt x="5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41"/>
              <p:cNvSpPr/>
              <p:nvPr/>
            </p:nvSpPr>
            <p:spPr>
              <a:xfrm>
                <a:off x="1117250" y="3422500"/>
                <a:ext cx="57600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867" extrusionOk="0">
                    <a:moveTo>
                      <a:pt x="220" y="1"/>
                    </a:moveTo>
                    <a:cubicBezTo>
                      <a:pt x="98" y="1"/>
                      <a:pt x="0" y="98"/>
                      <a:pt x="0" y="221"/>
                    </a:cubicBezTo>
                    <a:lnTo>
                      <a:pt x="0" y="646"/>
                    </a:lnTo>
                    <a:cubicBezTo>
                      <a:pt x="0" y="767"/>
                      <a:pt x="98" y="866"/>
                      <a:pt x="220" y="866"/>
                    </a:cubicBezTo>
                    <a:lnTo>
                      <a:pt x="2304" y="866"/>
                    </a:lnTo>
                    <a:lnTo>
                      <a:pt x="23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41"/>
              <p:cNvSpPr/>
              <p:nvPr/>
            </p:nvSpPr>
            <p:spPr>
              <a:xfrm>
                <a:off x="1161175" y="3422500"/>
                <a:ext cx="57875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7" extrusionOk="0">
                    <a:moveTo>
                      <a:pt x="433" y="1"/>
                    </a:moveTo>
                    <a:cubicBezTo>
                      <a:pt x="195" y="1"/>
                      <a:pt x="0" y="194"/>
                      <a:pt x="0" y="433"/>
                    </a:cubicBezTo>
                    <a:cubicBezTo>
                      <a:pt x="0" y="673"/>
                      <a:pt x="195" y="866"/>
                      <a:pt x="433" y="866"/>
                    </a:cubicBezTo>
                    <a:lnTo>
                      <a:pt x="2315" y="866"/>
                    </a:lnTo>
                    <a:lnTo>
                      <a:pt x="23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41"/>
              <p:cNvSpPr/>
              <p:nvPr/>
            </p:nvSpPr>
            <p:spPr>
              <a:xfrm>
                <a:off x="1117250" y="3484700"/>
                <a:ext cx="5760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868" extrusionOk="0">
                    <a:moveTo>
                      <a:pt x="220" y="1"/>
                    </a:moveTo>
                    <a:cubicBezTo>
                      <a:pt x="98" y="1"/>
                      <a:pt x="0" y="100"/>
                      <a:pt x="0" y="221"/>
                    </a:cubicBezTo>
                    <a:lnTo>
                      <a:pt x="0" y="647"/>
                    </a:lnTo>
                    <a:cubicBezTo>
                      <a:pt x="0" y="769"/>
                      <a:pt x="98" y="868"/>
                      <a:pt x="220" y="868"/>
                    </a:cubicBezTo>
                    <a:lnTo>
                      <a:pt x="2304" y="868"/>
                    </a:lnTo>
                    <a:lnTo>
                      <a:pt x="23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41"/>
              <p:cNvSpPr/>
              <p:nvPr/>
            </p:nvSpPr>
            <p:spPr>
              <a:xfrm>
                <a:off x="1161175" y="3484700"/>
                <a:ext cx="578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8" extrusionOk="0">
                    <a:moveTo>
                      <a:pt x="433" y="1"/>
                    </a:moveTo>
                    <a:cubicBezTo>
                      <a:pt x="195" y="1"/>
                      <a:pt x="0" y="195"/>
                      <a:pt x="0" y="435"/>
                    </a:cubicBezTo>
                    <a:cubicBezTo>
                      <a:pt x="0" y="674"/>
                      <a:pt x="195" y="868"/>
                      <a:pt x="433" y="868"/>
                    </a:cubicBezTo>
                    <a:lnTo>
                      <a:pt x="2315" y="868"/>
                    </a:lnTo>
                    <a:lnTo>
                      <a:pt x="23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41"/>
              <p:cNvSpPr/>
              <p:nvPr/>
            </p:nvSpPr>
            <p:spPr>
              <a:xfrm>
                <a:off x="1117250" y="3546950"/>
                <a:ext cx="57600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867" extrusionOk="0">
                    <a:moveTo>
                      <a:pt x="220" y="0"/>
                    </a:moveTo>
                    <a:cubicBezTo>
                      <a:pt x="98" y="0"/>
                      <a:pt x="0" y="99"/>
                      <a:pt x="0" y="220"/>
                    </a:cubicBezTo>
                    <a:lnTo>
                      <a:pt x="0" y="645"/>
                    </a:lnTo>
                    <a:cubicBezTo>
                      <a:pt x="0" y="768"/>
                      <a:pt x="98" y="867"/>
                      <a:pt x="220" y="867"/>
                    </a:cubicBezTo>
                    <a:lnTo>
                      <a:pt x="2304" y="867"/>
                    </a:lnTo>
                    <a:lnTo>
                      <a:pt x="23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41"/>
              <p:cNvSpPr/>
              <p:nvPr/>
            </p:nvSpPr>
            <p:spPr>
              <a:xfrm>
                <a:off x="1161175" y="3546950"/>
                <a:ext cx="57875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7" extrusionOk="0">
                    <a:moveTo>
                      <a:pt x="433" y="0"/>
                    </a:moveTo>
                    <a:cubicBezTo>
                      <a:pt x="195" y="0"/>
                      <a:pt x="0" y="195"/>
                      <a:pt x="0" y="433"/>
                    </a:cubicBezTo>
                    <a:cubicBezTo>
                      <a:pt x="0" y="672"/>
                      <a:pt x="195" y="867"/>
                      <a:pt x="433" y="867"/>
                    </a:cubicBezTo>
                    <a:lnTo>
                      <a:pt x="2315" y="867"/>
                    </a:lnTo>
                    <a:lnTo>
                      <a:pt x="23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41"/>
              <p:cNvSpPr/>
              <p:nvPr/>
            </p:nvSpPr>
            <p:spPr>
              <a:xfrm>
                <a:off x="1117250" y="3609150"/>
                <a:ext cx="57600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869" extrusionOk="0">
                    <a:moveTo>
                      <a:pt x="220" y="0"/>
                    </a:moveTo>
                    <a:cubicBezTo>
                      <a:pt x="98" y="0"/>
                      <a:pt x="0" y="99"/>
                      <a:pt x="0" y="222"/>
                    </a:cubicBezTo>
                    <a:lnTo>
                      <a:pt x="0" y="647"/>
                    </a:lnTo>
                    <a:cubicBezTo>
                      <a:pt x="0" y="769"/>
                      <a:pt x="98" y="868"/>
                      <a:pt x="220" y="868"/>
                    </a:cubicBezTo>
                    <a:lnTo>
                      <a:pt x="2304" y="868"/>
                    </a:lnTo>
                    <a:lnTo>
                      <a:pt x="23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41"/>
              <p:cNvSpPr/>
              <p:nvPr/>
            </p:nvSpPr>
            <p:spPr>
              <a:xfrm>
                <a:off x="1161175" y="3609150"/>
                <a:ext cx="57875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9" extrusionOk="0">
                    <a:moveTo>
                      <a:pt x="433" y="0"/>
                    </a:moveTo>
                    <a:cubicBezTo>
                      <a:pt x="195" y="0"/>
                      <a:pt x="0" y="195"/>
                      <a:pt x="0" y="434"/>
                    </a:cubicBezTo>
                    <a:cubicBezTo>
                      <a:pt x="0" y="673"/>
                      <a:pt x="195" y="868"/>
                      <a:pt x="433" y="868"/>
                    </a:cubicBezTo>
                    <a:lnTo>
                      <a:pt x="2315" y="868"/>
                    </a:lnTo>
                    <a:lnTo>
                      <a:pt x="23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41"/>
              <p:cNvSpPr/>
              <p:nvPr/>
            </p:nvSpPr>
            <p:spPr>
              <a:xfrm>
                <a:off x="1117250" y="3671375"/>
                <a:ext cx="5760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868" extrusionOk="0">
                    <a:moveTo>
                      <a:pt x="220" y="0"/>
                    </a:moveTo>
                    <a:cubicBezTo>
                      <a:pt x="98" y="0"/>
                      <a:pt x="0" y="99"/>
                      <a:pt x="0" y="221"/>
                    </a:cubicBezTo>
                    <a:lnTo>
                      <a:pt x="0" y="647"/>
                    </a:lnTo>
                    <a:cubicBezTo>
                      <a:pt x="0" y="768"/>
                      <a:pt x="98" y="867"/>
                      <a:pt x="220" y="867"/>
                    </a:cubicBezTo>
                    <a:lnTo>
                      <a:pt x="2304" y="867"/>
                    </a:lnTo>
                    <a:lnTo>
                      <a:pt x="23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41"/>
              <p:cNvSpPr/>
              <p:nvPr/>
            </p:nvSpPr>
            <p:spPr>
              <a:xfrm>
                <a:off x="1161175" y="3671375"/>
                <a:ext cx="578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8" extrusionOk="0">
                    <a:moveTo>
                      <a:pt x="433" y="0"/>
                    </a:moveTo>
                    <a:cubicBezTo>
                      <a:pt x="195" y="0"/>
                      <a:pt x="0" y="194"/>
                      <a:pt x="0" y="434"/>
                    </a:cubicBezTo>
                    <a:cubicBezTo>
                      <a:pt x="0" y="674"/>
                      <a:pt x="195" y="867"/>
                      <a:pt x="433" y="867"/>
                    </a:cubicBezTo>
                    <a:lnTo>
                      <a:pt x="2315" y="867"/>
                    </a:lnTo>
                    <a:lnTo>
                      <a:pt x="23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41"/>
              <p:cNvSpPr/>
              <p:nvPr/>
            </p:nvSpPr>
            <p:spPr>
              <a:xfrm>
                <a:off x="1117250" y="3733600"/>
                <a:ext cx="5760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868" extrusionOk="0">
                    <a:moveTo>
                      <a:pt x="220" y="1"/>
                    </a:moveTo>
                    <a:cubicBezTo>
                      <a:pt x="98" y="1"/>
                      <a:pt x="0" y="100"/>
                      <a:pt x="0" y="221"/>
                    </a:cubicBezTo>
                    <a:lnTo>
                      <a:pt x="0" y="647"/>
                    </a:lnTo>
                    <a:cubicBezTo>
                      <a:pt x="0" y="769"/>
                      <a:pt x="98" y="868"/>
                      <a:pt x="220" y="868"/>
                    </a:cubicBezTo>
                    <a:lnTo>
                      <a:pt x="2304" y="868"/>
                    </a:lnTo>
                    <a:lnTo>
                      <a:pt x="23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41"/>
              <p:cNvSpPr/>
              <p:nvPr/>
            </p:nvSpPr>
            <p:spPr>
              <a:xfrm>
                <a:off x="1161175" y="3733600"/>
                <a:ext cx="578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8" extrusionOk="0">
                    <a:moveTo>
                      <a:pt x="433" y="1"/>
                    </a:moveTo>
                    <a:cubicBezTo>
                      <a:pt x="195" y="1"/>
                      <a:pt x="0" y="194"/>
                      <a:pt x="0" y="434"/>
                    </a:cubicBezTo>
                    <a:cubicBezTo>
                      <a:pt x="0" y="674"/>
                      <a:pt x="195" y="868"/>
                      <a:pt x="433" y="868"/>
                    </a:cubicBezTo>
                    <a:lnTo>
                      <a:pt x="2315" y="868"/>
                    </a:lnTo>
                    <a:lnTo>
                      <a:pt x="23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41"/>
              <p:cNvSpPr/>
              <p:nvPr/>
            </p:nvSpPr>
            <p:spPr>
              <a:xfrm>
                <a:off x="1117250" y="3795800"/>
                <a:ext cx="5760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868" extrusionOk="0">
                    <a:moveTo>
                      <a:pt x="220" y="1"/>
                    </a:moveTo>
                    <a:cubicBezTo>
                      <a:pt x="98" y="1"/>
                      <a:pt x="0" y="101"/>
                      <a:pt x="0" y="222"/>
                    </a:cubicBezTo>
                    <a:lnTo>
                      <a:pt x="0" y="647"/>
                    </a:lnTo>
                    <a:cubicBezTo>
                      <a:pt x="0" y="770"/>
                      <a:pt x="98" y="868"/>
                      <a:pt x="220" y="868"/>
                    </a:cubicBezTo>
                    <a:lnTo>
                      <a:pt x="2304" y="868"/>
                    </a:lnTo>
                    <a:lnTo>
                      <a:pt x="23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41"/>
              <p:cNvSpPr/>
              <p:nvPr/>
            </p:nvSpPr>
            <p:spPr>
              <a:xfrm>
                <a:off x="1161175" y="3795800"/>
                <a:ext cx="578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8" extrusionOk="0">
                    <a:moveTo>
                      <a:pt x="433" y="1"/>
                    </a:moveTo>
                    <a:cubicBezTo>
                      <a:pt x="195" y="1"/>
                      <a:pt x="0" y="196"/>
                      <a:pt x="0" y="435"/>
                    </a:cubicBezTo>
                    <a:cubicBezTo>
                      <a:pt x="0" y="675"/>
                      <a:pt x="195" y="868"/>
                      <a:pt x="433" y="868"/>
                    </a:cubicBezTo>
                    <a:lnTo>
                      <a:pt x="2315" y="868"/>
                    </a:lnTo>
                    <a:lnTo>
                      <a:pt x="23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41"/>
              <p:cNvSpPr/>
              <p:nvPr/>
            </p:nvSpPr>
            <p:spPr>
              <a:xfrm>
                <a:off x="1117250" y="3858050"/>
                <a:ext cx="5760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868" extrusionOk="0">
                    <a:moveTo>
                      <a:pt x="220" y="0"/>
                    </a:moveTo>
                    <a:cubicBezTo>
                      <a:pt x="98" y="0"/>
                      <a:pt x="0" y="99"/>
                      <a:pt x="0" y="222"/>
                    </a:cubicBezTo>
                    <a:lnTo>
                      <a:pt x="0" y="647"/>
                    </a:lnTo>
                    <a:cubicBezTo>
                      <a:pt x="0" y="768"/>
                      <a:pt x="98" y="867"/>
                      <a:pt x="220" y="867"/>
                    </a:cubicBezTo>
                    <a:lnTo>
                      <a:pt x="2304" y="867"/>
                    </a:lnTo>
                    <a:lnTo>
                      <a:pt x="23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41"/>
              <p:cNvSpPr/>
              <p:nvPr/>
            </p:nvSpPr>
            <p:spPr>
              <a:xfrm>
                <a:off x="1161175" y="3858050"/>
                <a:ext cx="578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8" extrusionOk="0">
                    <a:moveTo>
                      <a:pt x="433" y="0"/>
                    </a:moveTo>
                    <a:cubicBezTo>
                      <a:pt x="195" y="0"/>
                      <a:pt x="0" y="195"/>
                      <a:pt x="0" y="433"/>
                    </a:cubicBezTo>
                    <a:cubicBezTo>
                      <a:pt x="0" y="673"/>
                      <a:pt x="195" y="867"/>
                      <a:pt x="433" y="867"/>
                    </a:cubicBezTo>
                    <a:lnTo>
                      <a:pt x="2315" y="867"/>
                    </a:lnTo>
                    <a:lnTo>
                      <a:pt x="23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35" name="Google Shape;1735;p41"/>
          <p:cNvGrpSpPr/>
          <p:nvPr/>
        </p:nvGrpSpPr>
        <p:grpSpPr>
          <a:xfrm>
            <a:off x="178967" y="246225"/>
            <a:ext cx="9103648" cy="4009230"/>
            <a:chOff x="178967" y="246225"/>
            <a:chExt cx="9103648" cy="4009230"/>
          </a:xfrm>
        </p:grpSpPr>
        <p:grpSp>
          <p:nvGrpSpPr>
            <p:cNvPr id="1736" name="Google Shape;1736;p41"/>
            <p:cNvGrpSpPr/>
            <p:nvPr/>
          </p:nvGrpSpPr>
          <p:grpSpPr>
            <a:xfrm>
              <a:off x="178967" y="246225"/>
              <a:ext cx="9103648" cy="3744775"/>
              <a:chOff x="178967" y="246225"/>
              <a:chExt cx="9103648" cy="3744775"/>
            </a:xfrm>
          </p:grpSpPr>
          <p:sp>
            <p:nvSpPr>
              <p:cNvPr id="1737" name="Google Shape;1737;p41"/>
              <p:cNvSpPr/>
              <p:nvPr/>
            </p:nvSpPr>
            <p:spPr>
              <a:xfrm>
                <a:off x="377156" y="246225"/>
                <a:ext cx="8905459" cy="3744775"/>
              </a:xfrm>
              <a:custGeom>
                <a:avLst/>
                <a:gdLst/>
                <a:ahLst/>
                <a:cxnLst/>
                <a:rect l="l" t="t" r="r" b="b"/>
                <a:pathLst>
                  <a:path w="350195" h="149791" extrusionOk="0">
                    <a:moveTo>
                      <a:pt x="350195" y="0"/>
                    </a:moveTo>
                    <a:lnTo>
                      <a:pt x="0" y="0"/>
                    </a:lnTo>
                    <a:lnTo>
                      <a:pt x="0" y="120654"/>
                    </a:lnTo>
                    <a:lnTo>
                      <a:pt x="29137" y="149791"/>
                    </a:lnTo>
                    <a:lnTo>
                      <a:pt x="67303" y="149791"/>
                    </a:lnTo>
                  </a:path>
                </a:pathLst>
              </a:cu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ar-SA"/>
              </a:p>
            </p:txBody>
          </p:sp>
          <p:grpSp>
            <p:nvGrpSpPr>
              <p:cNvPr id="1738" name="Google Shape;1738;p41"/>
              <p:cNvGrpSpPr/>
              <p:nvPr/>
            </p:nvGrpSpPr>
            <p:grpSpPr>
              <a:xfrm>
                <a:off x="178967" y="1301449"/>
                <a:ext cx="346379" cy="411944"/>
                <a:chOff x="1117250" y="3390825"/>
                <a:chExt cx="420925" cy="500600"/>
              </a:xfrm>
            </p:grpSpPr>
            <p:sp>
              <p:nvSpPr>
                <p:cNvPr id="1739" name="Google Shape;1739;p41"/>
                <p:cNvSpPr/>
                <p:nvPr/>
              </p:nvSpPr>
              <p:spPr>
                <a:xfrm>
                  <a:off x="1491525" y="3422500"/>
                  <a:ext cx="46650" cy="2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6" h="867" extrusionOk="0">
                      <a:moveTo>
                        <a:pt x="0" y="1"/>
                      </a:moveTo>
                      <a:lnTo>
                        <a:pt x="0" y="866"/>
                      </a:lnTo>
                      <a:lnTo>
                        <a:pt x="1645" y="866"/>
                      </a:lnTo>
                      <a:cubicBezTo>
                        <a:pt x="1766" y="866"/>
                        <a:pt x="1865" y="767"/>
                        <a:pt x="1865" y="646"/>
                      </a:cubicBezTo>
                      <a:lnTo>
                        <a:pt x="1865" y="221"/>
                      </a:lnTo>
                      <a:cubicBezTo>
                        <a:pt x="1865" y="98"/>
                        <a:pt x="1766" y="1"/>
                        <a:pt x="164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0" name="Google Shape;1740;p41"/>
                <p:cNvSpPr/>
                <p:nvPr/>
              </p:nvSpPr>
              <p:spPr>
                <a:xfrm>
                  <a:off x="1447325" y="3422500"/>
                  <a:ext cx="57875" cy="2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5" h="867" extrusionOk="0">
                      <a:moveTo>
                        <a:pt x="0" y="1"/>
                      </a:moveTo>
                      <a:lnTo>
                        <a:pt x="0" y="866"/>
                      </a:lnTo>
                      <a:lnTo>
                        <a:pt x="1881" y="866"/>
                      </a:lnTo>
                      <a:cubicBezTo>
                        <a:pt x="2120" y="866"/>
                        <a:pt x="2315" y="673"/>
                        <a:pt x="2315" y="433"/>
                      </a:cubicBezTo>
                      <a:cubicBezTo>
                        <a:pt x="2315" y="194"/>
                        <a:pt x="2120" y="1"/>
                        <a:pt x="188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1" name="Google Shape;1741;p41"/>
                <p:cNvSpPr/>
                <p:nvPr/>
              </p:nvSpPr>
              <p:spPr>
                <a:xfrm>
                  <a:off x="1491525" y="3484700"/>
                  <a:ext cx="46650" cy="2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6" h="868" extrusionOk="0">
                      <a:moveTo>
                        <a:pt x="0" y="1"/>
                      </a:moveTo>
                      <a:lnTo>
                        <a:pt x="0" y="868"/>
                      </a:lnTo>
                      <a:lnTo>
                        <a:pt x="1645" y="868"/>
                      </a:lnTo>
                      <a:cubicBezTo>
                        <a:pt x="1766" y="868"/>
                        <a:pt x="1865" y="769"/>
                        <a:pt x="1865" y="647"/>
                      </a:cubicBezTo>
                      <a:lnTo>
                        <a:pt x="1865" y="221"/>
                      </a:lnTo>
                      <a:cubicBezTo>
                        <a:pt x="1865" y="100"/>
                        <a:pt x="1766" y="1"/>
                        <a:pt x="164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2" name="Google Shape;1742;p41"/>
                <p:cNvSpPr/>
                <p:nvPr/>
              </p:nvSpPr>
              <p:spPr>
                <a:xfrm>
                  <a:off x="1447325" y="3484700"/>
                  <a:ext cx="57875" cy="2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5" h="868" extrusionOk="0">
                      <a:moveTo>
                        <a:pt x="0" y="1"/>
                      </a:moveTo>
                      <a:lnTo>
                        <a:pt x="0" y="868"/>
                      </a:lnTo>
                      <a:lnTo>
                        <a:pt x="1881" y="868"/>
                      </a:lnTo>
                      <a:cubicBezTo>
                        <a:pt x="2120" y="868"/>
                        <a:pt x="2315" y="674"/>
                        <a:pt x="2315" y="435"/>
                      </a:cubicBezTo>
                      <a:cubicBezTo>
                        <a:pt x="2315" y="195"/>
                        <a:pt x="2120" y="1"/>
                        <a:pt x="188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3" name="Google Shape;1743;p41"/>
                <p:cNvSpPr/>
                <p:nvPr/>
              </p:nvSpPr>
              <p:spPr>
                <a:xfrm>
                  <a:off x="1491525" y="3546950"/>
                  <a:ext cx="46650" cy="2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6" h="867" extrusionOk="0">
                      <a:moveTo>
                        <a:pt x="0" y="0"/>
                      </a:moveTo>
                      <a:lnTo>
                        <a:pt x="0" y="867"/>
                      </a:lnTo>
                      <a:lnTo>
                        <a:pt x="1645" y="867"/>
                      </a:lnTo>
                      <a:cubicBezTo>
                        <a:pt x="1766" y="867"/>
                        <a:pt x="1865" y="768"/>
                        <a:pt x="1865" y="645"/>
                      </a:cubicBezTo>
                      <a:lnTo>
                        <a:pt x="1865" y="220"/>
                      </a:lnTo>
                      <a:cubicBezTo>
                        <a:pt x="1865" y="99"/>
                        <a:pt x="1766" y="0"/>
                        <a:pt x="164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4" name="Google Shape;1744;p41"/>
                <p:cNvSpPr/>
                <p:nvPr/>
              </p:nvSpPr>
              <p:spPr>
                <a:xfrm>
                  <a:off x="1447325" y="3546950"/>
                  <a:ext cx="57875" cy="2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5" h="867" extrusionOk="0">
                      <a:moveTo>
                        <a:pt x="0" y="0"/>
                      </a:moveTo>
                      <a:lnTo>
                        <a:pt x="0" y="867"/>
                      </a:lnTo>
                      <a:lnTo>
                        <a:pt x="1881" y="867"/>
                      </a:lnTo>
                      <a:cubicBezTo>
                        <a:pt x="2120" y="867"/>
                        <a:pt x="2315" y="672"/>
                        <a:pt x="2315" y="433"/>
                      </a:cubicBezTo>
                      <a:cubicBezTo>
                        <a:pt x="2315" y="195"/>
                        <a:pt x="2120" y="0"/>
                        <a:pt x="188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5" name="Google Shape;1745;p41"/>
                <p:cNvSpPr/>
                <p:nvPr/>
              </p:nvSpPr>
              <p:spPr>
                <a:xfrm>
                  <a:off x="1491525" y="3609150"/>
                  <a:ext cx="46650" cy="2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6" h="869" extrusionOk="0">
                      <a:moveTo>
                        <a:pt x="0" y="0"/>
                      </a:moveTo>
                      <a:lnTo>
                        <a:pt x="0" y="868"/>
                      </a:lnTo>
                      <a:lnTo>
                        <a:pt x="1645" y="868"/>
                      </a:lnTo>
                      <a:cubicBezTo>
                        <a:pt x="1766" y="868"/>
                        <a:pt x="1865" y="769"/>
                        <a:pt x="1865" y="647"/>
                      </a:cubicBezTo>
                      <a:lnTo>
                        <a:pt x="1865" y="222"/>
                      </a:lnTo>
                      <a:cubicBezTo>
                        <a:pt x="1865" y="99"/>
                        <a:pt x="1766" y="0"/>
                        <a:pt x="164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6" name="Google Shape;1746;p41"/>
                <p:cNvSpPr/>
                <p:nvPr/>
              </p:nvSpPr>
              <p:spPr>
                <a:xfrm>
                  <a:off x="1447325" y="3609150"/>
                  <a:ext cx="57875" cy="2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5" h="869" extrusionOk="0">
                      <a:moveTo>
                        <a:pt x="0" y="0"/>
                      </a:moveTo>
                      <a:lnTo>
                        <a:pt x="0" y="868"/>
                      </a:lnTo>
                      <a:lnTo>
                        <a:pt x="1881" y="868"/>
                      </a:lnTo>
                      <a:cubicBezTo>
                        <a:pt x="2120" y="868"/>
                        <a:pt x="2315" y="673"/>
                        <a:pt x="2315" y="434"/>
                      </a:cubicBezTo>
                      <a:cubicBezTo>
                        <a:pt x="2315" y="195"/>
                        <a:pt x="2120" y="0"/>
                        <a:pt x="188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7" name="Google Shape;1747;p41"/>
                <p:cNvSpPr/>
                <p:nvPr/>
              </p:nvSpPr>
              <p:spPr>
                <a:xfrm>
                  <a:off x="1491525" y="3671375"/>
                  <a:ext cx="46650" cy="2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6" h="868" extrusionOk="0">
                      <a:moveTo>
                        <a:pt x="0" y="0"/>
                      </a:moveTo>
                      <a:lnTo>
                        <a:pt x="0" y="867"/>
                      </a:lnTo>
                      <a:lnTo>
                        <a:pt x="1645" y="867"/>
                      </a:lnTo>
                      <a:cubicBezTo>
                        <a:pt x="1766" y="867"/>
                        <a:pt x="1865" y="768"/>
                        <a:pt x="1865" y="647"/>
                      </a:cubicBezTo>
                      <a:lnTo>
                        <a:pt x="1865" y="221"/>
                      </a:lnTo>
                      <a:cubicBezTo>
                        <a:pt x="1865" y="99"/>
                        <a:pt x="1766" y="0"/>
                        <a:pt x="164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8" name="Google Shape;1748;p41"/>
                <p:cNvSpPr/>
                <p:nvPr/>
              </p:nvSpPr>
              <p:spPr>
                <a:xfrm>
                  <a:off x="1447325" y="3671375"/>
                  <a:ext cx="57875" cy="2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5" h="868" extrusionOk="0">
                      <a:moveTo>
                        <a:pt x="0" y="0"/>
                      </a:moveTo>
                      <a:lnTo>
                        <a:pt x="0" y="867"/>
                      </a:lnTo>
                      <a:lnTo>
                        <a:pt x="1881" y="867"/>
                      </a:lnTo>
                      <a:cubicBezTo>
                        <a:pt x="2120" y="867"/>
                        <a:pt x="2315" y="674"/>
                        <a:pt x="2315" y="434"/>
                      </a:cubicBezTo>
                      <a:cubicBezTo>
                        <a:pt x="2315" y="194"/>
                        <a:pt x="2120" y="0"/>
                        <a:pt x="188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9" name="Google Shape;1749;p41"/>
                <p:cNvSpPr/>
                <p:nvPr/>
              </p:nvSpPr>
              <p:spPr>
                <a:xfrm>
                  <a:off x="1491525" y="3733600"/>
                  <a:ext cx="46650" cy="2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6" h="868" extrusionOk="0">
                      <a:moveTo>
                        <a:pt x="0" y="1"/>
                      </a:moveTo>
                      <a:lnTo>
                        <a:pt x="0" y="868"/>
                      </a:lnTo>
                      <a:lnTo>
                        <a:pt x="1645" y="868"/>
                      </a:lnTo>
                      <a:cubicBezTo>
                        <a:pt x="1766" y="868"/>
                        <a:pt x="1865" y="769"/>
                        <a:pt x="1865" y="647"/>
                      </a:cubicBezTo>
                      <a:lnTo>
                        <a:pt x="1865" y="221"/>
                      </a:lnTo>
                      <a:cubicBezTo>
                        <a:pt x="1865" y="100"/>
                        <a:pt x="1766" y="1"/>
                        <a:pt x="164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0" name="Google Shape;1750;p41"/>
                <p:cNvSpPr/>
                <p:nvPr/>
              </p:nvSpPr>
              <p:spPr>
                <a:xfrm>
                  <a:off x="1447325" y="3733600"/>
                  <a:ext cx="57875" cy="2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5" h="868" extrusionOk="0">
                      <a:moveTo>
                        <a:pt x="0" y="1"/>
                      </a:moveTo>
                      <a:lnTo>
                        <a:pt x="0" y="868"/>
                      </a:lnTo>
                      <a:lnTo>
                        <a:pt x="1881" y="868"/>
                      </a:lnTo>
                      <a:cubicBezTo>
                        <a:pt x="2120" y="868"/>
                        <a:pt x="2315" y="674"/>
                        <a:pt x="2315" y="434"/>
                      </a:cubicBezTo>
                      <a:cubicBezTo>
                        <a:pt x="2315" y="194"/>
                        <a:pt x="2120" y="1"/>
                        <a:pt x="188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1" name="Google Shape;1751;p41"/>
                <p:cNvSpPr/>
                <p:nvPr/>
              </p:nvSpPr>
              <p:spPr>
                <a:xfrm>
                  <a:off x="1491525" y="3795800"/>
                  <a:ext cx="46650" cy="2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6" h="868" extrusionOk="0">
                      <a:moveTo>
                        <a:pt x="0" y="1"/>
                      </a:moveTo>
                      <a:lnTo>
                        <a:pt x="0" y="868"/>
                      </a:lnTo>
                      <a:lnTo>
                        <a:pt x="1645" y="868"/>
                      </a:lnTo>
                      <a:cubicBezTo>
                        <a:pt x="1766" y="868"/>
                        <a:pt x="1865" y="770"/>
                        <a:pt x="1865" y="647"/>
                      </a:cubicBezTo>
                      <a:lnTo>
                        <a:pt x="1865" y="222"/>
                      </a:lnTo>
                      <a:cubicBezTo>
                        <a:pt x="1865" y="101"/>
                        <a:pt x="1766" y="1"/>
                        <a:pt x="164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2" name="Google Shape;1752;p41"/>
                <p:cNvSpPr/>
                <p:nvPr/>
              </p:nvSpPr>
              <p:spPr>
                <a:xfrm>
                  <a:off x="1447325" y="3795800"/>
                  <a:ext cx="57875" cy="2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5" h="868" extrusionOk="0">
                      <a:moveTo>
                        <a:pt x="0" y="1"/>
                      </a:moveTo>
                      <a:lnTo>
                        <a:pt x="0" y="868"/>
                      </a:lnTo>
                      <a:lnTo>
                        <a:pt x="1881" y="868"/>
                      </a:lnTo>
                      <a:cubicBezTo>
                        <a:pt x="2120" y="868"/>
                        <a:pt x="2315" y="675"/>
                        <a:pt x="2315" y="435"/>
                      </a:cubicBezTo>
                      <a:cubicBezTo>
                        <a:pt x="2315" y="196"/>
                        <a:pt x="2120" y="1"/>
                        <a:pt x="188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3" name="Google Shape;1753;p41"/>
                <p:cNvSpPr/>
                <p:nvPr/>
              </p:nvSpPr>
              <p:spPr>
                <a:xfrm>
                  <a:off x="1491525" y="3858050"/>
                  <a:ext cx="46650" cy="2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6" h="868" extrusionOk="0">
                      <a:moveTo>
                        <a:pt x="0" y="0"/>
                      </a:moveTo>
                      <a:lnTo>
                        <a:pt x="0" y="867"/>
                      </a:lnTo>
                      <a:lnTo>
                        <a:pt x="1645" y="867"/>
                      </a:lnTo>
                      <a:cubicBezTo>
                        <a:pt x="1766" y="867"/>
                        <a:pt x="1865" y="768"/>
                        <a:pt x="1865" y="647"/>
                      </a:cubicBezTo>
                      <a:lnTo>
                        <a:pt x="1865" y="222"/>
                      </a:lnTo>
                      <a:cubicBezTo>
                        <a:pt x="1865" y="99"/>
                        <a:pt x="1766" y="0"/>
                        <a:pt x="164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4" name="Google Shape;1754;p41"/>
                <p:cNvSpPr/>
                <p:nvPr/>
              </p:nvSpPr>
              <p:spPr>
                <a:xfrm>
                  <a:off x="1447325" y="3858050"/>
                  <a:ext cx="57875" cy="2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5" h="868" extrusionOk="0">
                      <a:moveTo>
                        <a:pt x="0" y="0"/>
                      </a:moveTo>
                      <a:lnTo>
                        <a:pt x="0" y="867"/>
                      </a:lnTo>
                      <a:lnTo>
                        <a:pt x="1881" y="867"/>
                      </a:lnTo>
                      <a:cubicBezTo>
                        <a:pt x="2120" y="867"/>
                        <a:pt x="2315" y="673"/>
                        <a:pt x="2315" y="433"/>
                      </a:cubicBezTo>
                      <a:cubicBezTo>
                        <a:pt x="2315" y="195"/>
                        <a:pt x="2120" y="0"/>
                        <a:pt x="188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5" name="Google Shape;1755;p41"/>
                <p:cNvSpPr/>
                <p:nvPr/>
              </p:nvSpPr>
              <p:spPr>
                <a:xfrm>
                  <a:off x="1188100" y="3390825"/>
                  <a:ext cx="248525" cy="50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41" h="20024" extrusionOk="0">
                      <a:moveTo>
                        <a:pt x="533" y="0"/>
                      </a:moveTo>
                      <a:cubicBezTo>
                        <a:pt x="238" y="0"/>
                        <a:pt x="0" y="237"/>
                        <a:pt x="0" y="531"/>
                      </a:cubicBezTo>
                      <a:lnTo>
                        <a:pt x="0" y="19493"/>
                      </a:lnTo>
                      <a:cubicBezTo>
                        <a:pt x="0" y="19786"/>
                        <a:pt x="238" y="20023"/>
                        <a:pt x="533" y="20023"/>
                      </a:cubicBezTo>
                      <a:lnTo>
                        <a:pt x="9410" y="20023"/>
                      </a:lnTo>
                      <a:cubicBezTo>
                        <a:pt x="9704" y="20023"/>
                        <a:pt x="9941" y="19786"/>
                        <a:pt x="9941" y="19493"/>
                      </a:cubicBezTo>
                      <a:lnTo>
                        <a:pt x="9941" y="531"/>
                      </a:lnTo>
                      <a:cubicBezTo>
                        <a:pt x="9941" y="237"/>
                        <a:pt x="9704" y="0"/>
                        <a:pt x="941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6" name="Google Shape;1756;p41"/>
                <p:cNvSpPr/>
                <p:nvPr/>
              </p:nvSpPr>
              <p:spPr>
                <a:xfrm>
                  <a:off x="1244700" y="3390825"/>
                  <a:ext cx="248525" cy="50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41" h="20024" extrusionOk="0">
                      <a:moveTo>
                        <a:pt x="533" y="0"/>
                      </a:moveTo>
                      <a:cubicBezTo>
                        <a:pt x="239" y="0"/>
                        <a:pt x="1" y="237"/>
                        <a:pt x="1" y="531"/>
                      </a:cubicBezTo>
                      <a:lnTo>
                        <a:pt x="1" y="19493"/>
                      </a:lnTo>
                      <a:cubicBezTo>
                        <a:pt x="1" y="19786"/>
                        <a:pt x="239" y="20023"/>
                        <a:pt x="533" y="20023"/>
                      </a:cubicBezTo>
                      <a:lnTo>
                        <a:pt x="9409" y="20023"/>
                      </a:lnTo>
                      <a:cubicBezTo>
                        <a:pt x="9703" y="20023"/>
                        <a:pt x="9940" y="19786"/>
                        <a:pt x="9940" y="19493"/>
                      </a:cubicBezTo>
                      <a:lnTo>
                        <a:pt x="9940" y="531"/>
                      </a:lnTo>
                      <a:cubicBezTo>
                        <a:pt x="9940" y="237"/>
                        <a:pt x="9703" y="0"/>
                        <a:pt x="940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7" name="Google Shape;1757;p41"/>
                <p:cNvSpPr/>
                <p:nvPr/>
              </p:nvSpPr>
              <p:spPr>
                <a:xfrm>
                  <a:off x="1427700" y="3427100"/>
                  <a:ext cx="29275" cy="42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1" h="17124" extrusionOk="0">
                      <a:moveTo>
                        <a:pt x="1" y="0"/>
                      </a:moveTo>
                      <a:cubicBezTo>
                        <a:pt x="262" y="0"/>
                        <a:pt x="470" y="208"/>
                        <a:pt x="470" y="469"/>
                      </a:cubicBezTo>
                      <a:lnTo>
                        <a:pt x="470" y="16651"/>
                      </a:lnTo>
                      <a:cubicBezTo>
                        <a:pt x="470" y="16912"/>
                        <a:pt x="262" y="17124"/>
                        <a:pt x="1" y="17124"/>
                      </a:cubicBezTo>
                      <a:lnTo>
                        <a:pt x="699" y="17124"/>
                      </a:lnTo>
                      <a:cubicBezTo>
                        <a:pt x="961" y="17124"/>
                        <a:pt x="1170" y="16912"/>
                        <a:pt x="1170" y="16651"/>
                      </a:cubicBezTo>
                      <a:lnTo>
                        <a:pt x="1170" y="469"/>
                      </a:lnTo>
                      <a:cubicBezTo>
                        <a:pt x="1170" y="208"/>
                        <a:pt x="961" y="0"/>
                        <a:pt x="69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8" name="Google Shape;1758;p41"/>
                <p:cNvSpPr/>
                <p:nvPr/>
              </p:nvSpPr>
              <p:spPr>
                <a:xfrm>
                  <a:off x="1280975" y="3427100"/>
                  <a:ext cx="158500" cy="42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0" h="17124" extrusionOk="0">
                      <a:moveTo>
                        <a:pt x="472" y="0"/>
                      </a:moveTo>
                      <a:cubicBezTo>
                        <a:pt x="209" y="0"/>
                        <a:pt x="1" y="208"/>
                        <a:pt x="1" y="469"/>
                      </a:cubicBezTo>
                      <a:lnTo>
                        <a:pt x="1" y="16651"/>
                      </a:lnTo>
                      <a:cubicBezTo>
                        <a:pt x="1" y="16912"/>
                        <a:pt x="209" y="17124"/>
                        <a:pt x="472" y="17124"/>
                      </a:cubicBezTo>
                      <a:lnTo>
                        <a:pt x="5870" y="17124"/>
                      </a:lnTo>
                      <a:cubicBezTo>
                        <a:pt x="6131" y="17124"/>
                        <a:pt x="6339" y="16912"/>
                        <a:pt x="6339" y="16651"/>
                      </a:cubicBezTo>
                      <a:lnTo>
                        <a:pt x="6339" y="469"/>
                      </a:lnTo>
                      <a:cubicBezTo>
                        <a:pt x="6339" y="208"/>
                        <a:pt x="6131" y="0"/>
                        <a:pt x="587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9" name="Google Shape;1759;p41"/>
                <p:cNvSpPr/>
                <p:nvPr/>
              </p:nvSpPr>
              <p:spPr>
                <a:xfrm>
                  <a:off x="1117250" y="3422500"/>
                  <a:ext cx="57600" cy="2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4" h="867" extrusionOk="0">
                      <a:moveTo>
                        <a:pt x="220" y="1"/>
                      </a:moveTo>
                      <a:cubicBezTo>
                        <a:pt x="98" y="1"/>
                        <a:pt x="0" y="98"/>
                        <a:pt x="0" y="221"/>
                      </a:cubicBezTo>
                      <a:lnTo>
                        <a:pt x="0" y="646"/>
                      </a:lnTo>
                      <a:cubicBezTo>
                        <a:pt x="0" y="767"/>
                        <a:pt x="98" y="866"/>
                        <a:pt x="220" y="866"/>
                      </a:cubicBezTo>
                      <a:lnTo>
                        <a:pt x="2304" y="866"/>
                      </a:lnTo>
                      <a:lnTo>
                        <a:pt x="230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0" name="Google Shape;1760;p41"/>
                <p:cNvSpPr/>
                <p:nvPr/>
              </p:nvSpPr>
              <p:spPr>
                <a:xfrm>
                  <a:off x="1161175" y="3422500"/>
                  <a:ext cx="57875" cy="2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5" h="867" extrusionOk="0">
                      <a:moveTo>
                        <a:pt x="433" y="1"/>
                      </a:moveTo>
                      <a:cubicBezTo>
                        <a:pt x="195" y="1"/>
                        <a:pt x="0" y="194"/>
                        <a:pt x="0" y="433"/>
                      </a:cubicBezTo>
                      <a:cubicBezTo>
                        <a:pt x="0" y="673"/>
                        <a:pt x="195" y="866"/>
                        <a:pt x="433" y="866"/>
                      </a:cubicBezTo>
                      <a:lnTo>
                        <a:pt x="2315" y="866"/>
                      </a:lnTo>
                      <a:lnTo>
                        <a:pt x="231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1" name="Google Shape;1761;p41"/>
                <p:cNvSpPr/>
                <p:nvPr/>
              </p:nvSpPr>
              <p:spPr>
                <a:xfrm>
                  <a:off x="1117250" y="3484700"/>
                  <a:ext cx="57600" cy="2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4" h="868" extrusionOk="0">
                      <a:moveTo>
                        <a:pt x="220" y="1"/>
                      </a:moveTo>
                      <a:cubicBezTo>
                        <a:pt x="98" y="1"/>
                        <a:pt x="0" y="100"/>
                        <a:pt x="0" y="221"/>
                      </a:cubicBezTo>
                      <a:lnTo>
                        <a:pt x="0" y="647"/>
                      </a:lnTo>
                      <a:cubicBezTo>
                        <a:pt x="0" y="769"/>
                        <a:pt x="98" y="868"/>
                        <a:pt x="220" y="868"/>
                      </a:cubicBezTo>
                      <a:lnTo>
                        <a:pt x="2304" y="868"/>
                      </a:lnTo>
                      <a:lnTo>
                        <a:pt x="230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2" name="Google Shape;1762;p41"/>
                <p:cNvSpPr/>
                <p:nvPr/>
              </p:nvSpPr>
              <p:spPr>
                <a:xfrm>
                  <a:off x="1161175" y="3484700"/>
                  <a:ext cx="57875" cy="2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5" h="868" extrusionOk="0">
                      <a:moveTo>
                        <a:pt x="433" y="1"/>
                      </a:moveTo>
                      <a:cubicBezTo>
                        <a:pt x="195" y="1"/>
                        <a:pt x="0" y="195"/>
                        <a:pt x="0" y="435"/>
                      </a:cubicBezTo>
                      <a:cubicBezTo>
                        <a:pt x="0" y="674"/>
                        <a:pt x="195" y="868"/>
                        <a:pt x="433" y="868"/>
                      </a:cubicBezTo>
                      <a:lnTo>
                        <a:pt x="2315" y="868"/>
                      </a:lnTo>
                      <a:lnTo>
                        <a:pt x="231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3" name="Google Shape;1763;p41"/>
                <p:cNvSpPr/>
                <p:nvPr/>
              </p:nvSpPr>
              <p:spPr>
                <a:xfrm>
                  <a:off x="1117250" y="3546950"/>
                  <a:ext cx="57600" cy="2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4" h="867" extrusionOk="0">
                      <a:moveTo>
                        <a:pt x="220" y="0"/>
                      </a:moveTo>
                      <a:cubicBezTo>
                        <a:pt x="98" y="0"/>
                        <a:pt x="0" y="99"/>
                        <a:pt x="0" y="220"/>
                      </a:cubicBezTo>
                      <a:lnTo>
                        <a:pt x="0" y="645"/>
                      </a:lnTo>
                      <a:cubicBezTo>
                        <a:pt x="0" y="768"/>
                        <a:pt x="98" y="867"/>
                        <a:pt x="220" y="867"/>
                      </a:cubicBezTo>
                      <a:lnTo>
                        <a:pt x="2304" y="867"/>
                      </a:lnTo>
                      <a:lnTo>
                        <a:pt x="230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4" name="Google Shape;1764;p41"/>
                <p:cNvSpPr/>
                <p:nvPr/>
              </p:nvSpPr>
              <p:spPr>
                <a:xfrm>
                  <a:off x="1161175" y="3546950"/>
                  <a:ext cx="57875" cy="2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5" h="867" extrusionOk="0">
                      <a:moveTo>
                        <a:pt x="433" y="0"/>
                      </a:moveTo>
                      <a:cubicBezTo>
                        <a:pt x="195" y="0"/>
                        <a:pt x="0" y="195"/>
                        <a:pt x="0" y="433"/>
                      </a:cubicBezTo>
                      <a:cubicBezTo>
                        <a:pt x="0" y="672"/>
                        <a:pt x="195" y="867"/>
                        <a:pt x="433" y="867"/>
                      </a:cubicBezTo>
                      <a:lnTo>
                        <a:pt x="2315" y="867"/>
                      </a:lnTo>
                      <a:lnTo>
                        <a:pt x="231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5" name="Google Shape;1765;p41"/>
                <p:cNvSpPr/>
                <p:nvPr/>
              </p:nvSpPr>
              <p:spPr>
                <a:xfrm>
                  <a:off x="1117250" y="3609150"/>
                  <a:ext cx="57600" cy="2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4" h="869" extrusionOk="0">
                      <a:moveTo>
                        <a:pt x="220" y="0"/>
                      </a:moveTo>
                      <a:cubicBezTo>
                        <a:pt x="98" y="0"/>
                        <a:pt x="0" y="99"/>
                        <a:pt x="0" y="222"/>
                      </a:cubicBezTo>
                      <a:lnTo>
                        <a:pt x="0" y="647"/>
                      </a:lnTo>
                      <a:cubicBezTo>
                        <a:pt x="0" y="769"/>
                        <a:pt x="98" y="868"/>
                        <a:pt x="220" y="868"/>
                      </a:cubicBezTo>
                      <a:lnTo>
                        <a:pt x="2304" y="868"/>
                      </a:lnTo>
                      <a:lnTo>
                        <a:pt x="230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6" name="Google Shape;1766;p41"/>
                <p:cNvSpPr/>
                <p:nvPr/>
              </p:nvSpPr>
              <p:spPr>
                <a:xfrm>
                  <a:off x="1161175" y="3609150"/>
                  <a:ext cx="57875" cy="2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5" h="869" extrusionOk="0">
                      <a:moveTo>
                        <a:pt x="433" y="0"/>
                      </a:moveTo>
                      <a:cubicBezTo>
                        <a:pt x="195" y="0"/>
                        <a:pt x="0" y="195"/>
                        <a:pt x="0" y="434"/>
                      </a:cubicBezTo>
                      <a:cubicBezTo>
                        <a:pt x="0" y="673"/>
                        <a:pt x="195" y="868"/>
                        <a:pt x="433" y="868"/>
                      </a:cubicBezTo>
                      <a:lnTo>
                        <a:pt x="2315" y="868"/>
                      </a:lnTo>
                      <a:lnTo>
                        <a:pt x="231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7" name="Google Shape;1767;p41"/>
                <p:cNvSpPr/>
                <p:nvPr/>
              </p:nvSpPr>
              <p:spPr>
                <a:xfrm>
                  <a:off x="1117250" y="3671375"/>
                  <a:ext cx="57600" cy="2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4" h="868" extrusionOk="0">
                      <a:moveTo>
                        <a:pt x="220" y="0"/>
                      </a:moveTo>
                      <a:cubicBezTo>
                        <a:pt x="98" y="0"/>
                        <a:pt x="0" y="99"/>
                        <a:pt x="0" y="221"/>
                      </a:cubicBezTo>
                      <a:lnTo>
                        <a:pt x="0" y="647"/>
                      </a:lnTo>
                      <a:cubicBezTo>
                        <a:pt x="0" y="768"/>
                        <a:pt x="98" y="867"/>
                        <a:pt x="220" y="867"/>
                      </a:cubicBezTo>
                      <a:lnTo>
                        <a:pt x="2304" y="867"/>
                      </a:lnTo>
                      <a:lnTo>
                        <a:pt x="230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8" name="Google Shape;1768;p41"/>
                <p:cNvSpPr/>
                <p:nvPr/>
              </p:nvSpPr>
              <p:spPr>
                <a:xfrm>
                  <a:off x="1161175" y="3671375"/>
                  <a:ext cx="57875" cy="2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5" h="868" extrusionOk="0">
                      <a:moveTo>
                        <a:pt x="433" y="0"/>
                      </a:moveTo>
                      <a:cubicBezTo>
                        <a:pt x="195" y="0"/>
                        <a:pt x="0" y="194"/>
                        <a:pt x="0" y="434"/>
                      </a:cubicBezTo>
                      <a:cubicBezTo>
                        <a:pt x="0" y="674"/>
                        <a:pt x="195" y="867"/>
                        <a:pt x="433" y="867"/>
                      </a:cubicBezTo>
                      <a:lnTo>
                        <a:pt x="2315" y="867"/>
                      </a:lnTo>
                      <a:lnTo>
                        <a:pt x="231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9" name="Google Shape;1769;p41"/>
                <p:cNvSpPr/>
                <p:nvPr/>
              </p:nvSpPr>
              <p:spPr>
                <a:xfrm>
                  <a:off x="1117250" y="3733600"/>
                  <a:ext cx="57600" cy="2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4" h="868" extrusionOk="0">
                      <a:moveTo>
                        <a:pt x="220" y="1"/>
                      </a:moveTo>
                      <a:cubicBezTo>
                        <a:pt x="98" y="1"/>
                        <a:pt x="0" y="100"/>
                        <a:pt x="0" y="221"/>
                      </a:cubicBezTo>
                      <a:lnTo>
                        <a:pt x="0" y="647"/>
                      </a:lnTo>
                      <a:cubicBezTo>
                        <a:pt x="0" y="769"/>
                        <a:pt x="98" y="868"/>
                        <a:pt x="220" y="868"/>
                      </a:cubicBezTo>
                      <a:lnTo>
                        <a:pt x="2304" y="868"/>
                      </a:lnTo>
                      <a:lnTo>
                        <a:pt x="230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0" name="Google Shape;1770;p41"/>
                <p:cNvSpPr/>
                <p:nvPr/>
              </p:nvSpPr>
              <p:spPr>
                <a:xfrm>
                  <a:off x="1161175" y="3733600"/>
                  <a:ext cx="57875" cy="2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5" h="868" extrusionOk="0">
                      <a:moveTo>
                        <a:pt x="433" y="1"/>
                      </a:moveTo>
                      <a:cubicBezTo>
                        <a:pt x="195" y="1"/>
                        <a:pt x="0" y="194"/>
                        <a:pt x="0" y="434"/>
                      </a:cubicBezTo>
                      <a:cubicBezTo>
                        <a:pt x="0" y="674"/>
                        <a:pt x="195" y="868"/>
                        <a:pt x="433" y="868"/>
                      </a:cubicBezTo>
                      <a:lnTo>
                        <a:pt x="2315" y="868"/>
                      </a:lnTo>
                      <a:lnTo>
                        <a:pt x="231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1" name="Google Shape;1771;p41"/>
                <p:cNvSpPr/>
                <p:nvPr/>
              </p:nvSpPr>
              <p:spPr>
                <a:xfrm>
                  <a:off x="1117250" y="3795800"/>
                  <a:ext cx="57600" cy="2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4" h="868" extrusionOk="0">
                      <a:moveTo>
                        <a:pt x="220" y="1"/>
                      </a:moveTo>
                      <a:cubicBezTo>
                        <a:pt x="98" y="1"/>
                        <a:pt x="0" y="101"/>
                        <a:pt x="0" y="222"/>
                      </a:cubicBezTo>
                      <a:lnTo>
                        <a:pt x="0" y="647"/>
                      </a:lnTo>
                      <a:cubicBezTo>
                        <a:pt x="0" y="770"/>
                        <a:pt x="98" y="868"/>
                        <a:pt x="220" y="868"/>
                      </a:cubicBezTo>
                      <a:lnTo>
                        <a:pt x="2304" y="868"/>
                      </a:lnTo>
                      <a:lnTo>
                        <a:pt x="230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2" name="Google Shape;1772;p41"/>
                <p:cNvSpPr/>
                <p:nvPr/>
              </p:nvSpPr>
              <p:spPr>
                <a:xfrm>
                  <a:off x="1161175" y="3795800"/>
                  <a:ext cx="57875" cy="2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5" h="868" extrusionOk="0">
                      <a:moveTo>
                        <a:pt x="433" y="1"/>
                      </a:moveTo>
                      <a:cubicBezTo>
                        <a:pt x="195" y="1"/>
                        <a:pt x="0" y="196"/>
                        <a:pt x="0" y="435"/>
                      </a:cubicBezTo>
                      <a:cubicBezTo>
                        <a:pt x="0" y="675"/>
                        <a:pt x="195" y="868"/>
                        <a:pt x="433" y="868"/>
                      </a:cubicBezTo>
                      <a:lnTo>
                        <a:pt x="2315" y="868"/>
                      </a:lnTo>
                      <a:lnTo>
                        <a:pt x="231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3" name="Google Shape;1773;p41"/>
                <p:cNvSpPr/>
                <p:nvPr/>
              </p:nvSpPr>
              <p:spPr>
                <a:xfrm>
                  <a:off x="1117250" y="3858050"/>
                  <a:ext cx="57600" cy="2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4" h="868" extrusionOk="0">
                      <a:moveTo>
                        <a:pt x="220" y="0"/>
                      </a:moveTo>
                      <a:cubicBezTo>
                        <a:pt x="98" y="0"/>
                        <a:pt x="0" y="99"/>
                        <a:pt x="0" y="222"/>
                      </a:cubicBezTo>
                      <a:lnTo>
                        <a:pt x="0" y="647"/>
                      </a:lnTo>
                      <a:cubicBezTo>
                        <a:pt x="0" y="768"/>
                        <a:pt x="98" y="867"/>
                        <a:pt x="220" y="867"/>
                      </a:cubicBezTo>
                      <a:lnTo>
                        <a:pt x="2304" y="867"/>
                      </a:lnTo>
                      <a:lnTo>
                        <a:pt x="230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4" name="Google Shape;1774;p41"/>
                <p:cNvSpPr/>
                <p:nvPr/>
              </p:nvSpPr>
              <p:spPr>
                <a:xfrm>
                  <a:off x="1161175" y="3858050"/>
                  <a:ext cx="57875" cy="2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5" h="868" extrusionOk="0">
                      <a:moveTo>
                        <a:pt x="433" y="0"/>
                      </a:moveTo>
                      <a:cubicBezTo>
                        <a:pt x="195" y="0"/>
                        <a:pt x="0" y="195"/>
                        <a:pt x="0" y="433"/>
                      </a:cubicBezTo>
                      <a:cubicBezTo>
                        <a:pt x="0" y="673"/>
                        <a:pt x="195" y="867"/>
                        <a:pt x="433" y="867"/>
                      </a:cubicBezTo>
                      <a:lnTo>
                        <a:pt x="2315" y="867"/>
                      </a:lnTo>
                      <a:lnTo>
                        <a:pt x="231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75" name="Google Shape;1775;p41"/>
            <p:cNvGrpSpPr/>
            <p:nvPr/>
          </p:nvGrpSpPr>
          <p:grpSpPr>
            <a:xfrm>
              <a:off x="1911815" y="3717114"/>
              <a:ext cx="839769" cy="538341"/>
              <a:chOff x="3614600" y="3860125"/>
              <a:chExt cx="1020500" cy="654200"/>
            </a:xfrm>
          </p:grpSpPr>
          <p:sp>
            <p:nvSpPr>
              <p:cNvPr id="1776" name="Google Shape;1776;p41"/>
              <p:cNvSpPr/>
              <p:nvPr/>
            </p:nvSpPr>
            <p:spPr>
              <a:xfrm>
                <a:off x="3614600" y="3860125"/>
                <a:ext cx="654225" cy="654200"/>
              </a:xfrm>
              <a:custGeom>
                <a:avLst/>
                <a:gdLst/>
                <a:ahLst/>
                <a:cxnLst/>
                <a:rect l="l" t="t" r="r" b="b"/>
                <a:pathLst>
                  <a:path w="26169" h="26168" extrusionOk="0">
                    <a:moveTo>
                      <a:pt x="13085" y="1228"/>
                    </a:moveTo>
                    <a:cubicBezTo>
                      <a:pt x="19622" y="1228"/>
                      <a:pt x="24941" y="6547"/>
                      <a:pt x="24941" y="13084"/>
                    </a:cubicBezTo>
                    <a:cubicBezTo>
                      <a:pt x="24941" y="19276"/>
                      <a:pt x="20109" y="24471"/>
                      <a:pt x="13939" y="24909"/>
                    </a:cubicBezTo>
                    <a:cubicBezTo>
                      <a:pt x="13658" y="24929"/>
                      <a:pt x="13370" y="24939"/>
                      <a:pt x="13085" y="24939"/>
                    </a:cubicBezTo>
                    <a:cubicBezTo>
                      <a:pt x="8422" y="24939"/>
                      <a:pt x="4176" y="22192"/>
                      <a:pt x="2264" y="17938"/>
                    </a:cubicBezTo>
                    <a:cubicBezTo>
                      <a:pt x="1576" y="16411"/>
                      <a:pt x="1228" y="14777"/>
                      <a:pt x="1228" y="13084"/>
                    </a:cubicBezTo>
                    <a:cubicBezTo>
                      <a:pt x="1228" y="6547"/>
                      <a:pt x="6546" y="1228"/>
                      <a:pt x="13085" y="1228"/>
                    </a:cubicBezTo>
                    <a:close/>
                    <a:moveTo>
                      <a:pt x="13085" y="1"/>
                    </a:moveTo>
                    <a:cubicBezTo>
                      <a:pt x="5870" y="1"/>
                      <a:pt x="1" y="5870"/>
                      <a:pt x="1" y="13084"/>
                    </a:cubicBezTo>
                    <a:cubicBezTo>
                      <a:pt x="1" y="14952"/>
                      <a:pt x="386" y="16755"/>
                      <a:pt x="1145" y="18441"/>
                    </a:cubicBezTo>
                    <a:cubicBezTo>
                      <a:pt x="3253" y="23135"/>
                      <a:pt x="7940" y="26168"/>
                      <a:pt x="13085" y="26168"/>
                    </a:cubicBezTo>
                    <a:cubicBezTo>
                      <a:pt x="13400" y="26168"/>
                      <a:pt x="13717" y="26157"/>
                      <a:pt x="14027" y="26133"/>
                    </a:cubicBezTo>
                    <a:cubicBezTo>
                      <a:pt x="20835" y="25650"/>
                      <a:pt x="26169" y="19918"/>
                      <a:pt x="26169" y="13084"/>
                    </a:cubicBezTo>
                    <a:cubicBezTo>
                      <a:pt x="26169" y="5870"/>
                      <a:pt x="20299" y="1"/>
                      <a:pt x="130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41"/>
              <p:cNvSpPr/>
              <p:nvPr/>
            </p:nvSpPr>
            <p:spPr>
              <a:xfrm>
                <a:off x="3690050" y="3935575"/>
                <a:ext cx="711550" cy="503275"/>
              </a:xfrm>
              <a:custGeom>
                <a:avLst/>
                <a:gdLst/>
                <a:ahLst/>
                <a:cxnLst/>
                <a:rect l="l" t="t" r="r" b="b"/>
                <a:pathLst>
                  <a:path w="28462" h="20131" extrusionOk="0">
                    <a:moveTo>
                      <a:pt x="10065" y="1"/>
                    </a:moveTo>
                    <a:cubicBezTo>
                      <a:pt x="4507" y="1"/>
                      <a:pt x="1" y="4507"/>
                      <a:pt x="1" y="10066"/>
                    </a:cubicBezTo>
                    <a:cubicBezTo>
                      <a:pt x="1" y="11534"/>
                      <a:pt x="316" y="12930"/>
                      <a:pt x="881" y="14186"/>
                    </a:cubicBezTo>
                    <a:cubicBezTo>
                      <a:pt x="2455" y="17692"/>
                      <a:pt x="5975" y="20131"/>
                      <a:pt x="10065" y="20131"/>
                    </a:cubicBezTo>
                    <a:lnTo>
                      <a:pt x="28462" y="20131"/>
                    </a:lnTo>
                    <a:lnTo>
                      <a:pt x="284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41"/>
              <p:cNvSpPr/>
              <p:nvPr/>
            </p:nvSpPr>
            <p:spPr>
              <a:xfrm>
                <a:off x="4131800" y="3935575"/>
                <a:ext cx="503300" cy="503275"/>
              </a:xfrm>
              <a:custGeom>
                <a:avLst/>
                <a:gdLst/>
                <a:ahLst/>
                <a:cxnLst/>
                <a:rect l="l" t="t" r="r" b="b"/>
                <a:pathLst>
                  <a:path w="20132" h="20131" extrusionOk="0">
                    <a:moveTo>
                      <a:pt x="10066" y="1"/>
                    </a:moveTo>
                    <a:cubicBezTo>
                      <a:pt x="4507" y="1"/>
                      <a:pt x="0" y="4507"/>
                      <a:pt x="0" y="10066"/>
                    </a:cubicBezTo>
                    <a:cubicBezTo>
                      <a:pt x="0" y="11534"/>
                      <a:pt x="315" y="12930"/>
                      <a:pt x="881" y="14186"/>
                    </a:cubicBezTo>
                    <a:cubicBezTo>
                      <a:pt x="2455" y="17692"/>
                      <a:pt x="5975" y="20131"/>
                      <a:pt x="10066" y="20131"/>
                    </a:cubicBezTo>
                    <a:cubicBezTo>
                      <a:pt x="10309" y="20131"/>
                      <a:pt x="10552" y="20123"/>
                      <a:pt x="10792" y="20105"/>
                    </a:cubicBezTo>
                    <a:cubicBezTo>
                      <a:pt x="16012" y="19735"/>
                      <a:pt x="20131" y="15382"/>
                      <a:pt x="20131" y="10066"/>
                    </a:cubicBezTo>
                    <a:cubicBezTo>
                      <a:pt x="20131" y="4507"/>
                      <a:pt x="15626" y="1"/>
                      <a:pt x="1006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41"/>
              <p:cNvSpPr/>
              <p:nvPr/>
            </p:nvSpPr>
            <p:spPr>
              <a:xfrm>
                <a:off x="4168025" y="3971800"/>
                <a:ext cx="430875" cy="430875"/>
              </a:xfrm>
              <a:custGeom>
                <a:avLst/>
                <a:gdLst/>
                <a:ahLst/>
                <a:cxnLst/>
                <a:rect l="l" t="t" r="r" b="b"/>
                <a:pathLst>
                  <a:path w="17235" h="17235" extrusionOk="0">
                    <a:moveTo>
                      <a:pt x="8617" y="1"/>
                    </a:moveTo>
                    <a:cubicBezTo>
                      <a:pt x="3866" y="1"/>
                      <a:pt x="0" y="3865"/>
                      <a:pt x="0" y="8617"/>
                    </a:cubicBezTo>
                    <a:cubicBezTo>
                      <a:pt x="0" y="13368"/>
                      <a:pt x="3866" y="17234"/>
                      <a:pt x="8617" y="17234"/>
                    </a:cubicBezTo>
                    <a:cubicBezTo>
                      <a:pt x="13369" y="17234"/>
                      <a:pt x="17235" y="13368"/>
                      <a:pt x="17235" y="8617"/>
                    </a:cubicBezTo>
                    <a:cubicBezTo>
                      <a:pt x="17235" y="3865"/>
                      <a:pt x="13369" y="1"/>
                      <a:pt x="86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41"/>
              <p:cNvSpPr/>
              <p:nvPr/>
            </p:nvSpPr>
            <p:spPr>
              <a:xfrm>
                <a:off x="4347000" y="4047750"/>
                <a:ext cx="202025" cy="72900"/>
              </a:xfrm>
              <a:custGeom>
                <a:avLst/>
                <a:gdLst/>
                <a:ahLst/>
                <a:cxnLst/>
                <a:rect l="l" t="t" r="r" b="b"/>
                <a:pathLst>
                  <a:path w="8081" h="2916" extrusionOk="0">
                    <a:moveTo>
                      <a:pt x="1325" y="0"/>
                    </a:moveTo>
                    <a:lnTo>
                      <a:pt x="1325" y="7"/>
                    </a:lnTo>
                    <a:cubicBezTo>
                      <a:pt x="583" y="75"/>
                      <a:pt x="1" y="698"/>
                      <a:pt x="1" y="1458"/>
                    </a:cubicBezTo>
                    <a:cubicBezTo>
                      <a:pt x="1" y="2218"/>
                      <a:pt x="583" y="2841"/>
                      <a:pt x="1325" y="2909"/>
                    </a:cubicBezTo>
                    <a:lnTo>
                      <a:pt x="1325" y="2916"/>
                    </a:lnTo>
                    <a:lnTo>
                      <a:pt x="8081" y="2916"/>
                    </a:lnTo>
                    <a:lnTo>
                      <a:pt x="80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41"/>
              <p:cNvSpPr/>
              <p:nvPr/>
            </p:nvSpPr>
            <p:spPr>
              <a:xfrm>
                <a:off x="4512550" y="4047750"/>
                <a:ext cx="72925" cy="72900"/>
              </a:xfrm>
              <a:custGeom>
                <a:avLst/>
                <a:gdLst/>
                <a:ahLst/>
                <a:cxnLst/>
                <a:rect l="l" t="t" r="r" b="b"/>
                <a:pathLst>
                  <a:path w="2917" h="2916" extrusionOk="0">
                    <a:moveTo>
                      <a:pt x="1459" y="0"/>
                    </a:moveTo>
                    <a:cubicBezTo>
                      <a:pt x="653" y="0"/>
                      <a:pt x="1" y="653"/>
                      <a:pt x="1" y="1458"/>
                    </a:cubicBezTo>
                    <a:cubicBezTo>
                      <a:pt x="1" y="2263"/>
                      <a:pt x="653" y="2916"/>
                      <a:pt x="1459" y="2916"/>
                    </a:cubicBezTo>
                    <a:cubicBezTo>
                      <a:pt x="2263" y="2916"/>
                      <a:pt x="2916" y="2263"/>
                      <a:pt x="2916" y="1458"/>
                    </a:cubicBezTo>
                    <a:cubicBezTo>
                      <a:pt x="2916" y="653"/>
                      <a:pt x="2263" y="0"/>
                      <a:pt x="14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41"/>
              <p:cNvSpPr/>
              <p:nvPr/>
            </p:nvSpPr>
            <p:spPr>
              <a:xfrm>
                <a:off x="4347000" y="4253800"/>
                <a:ext cx="202025" cy="72900"/>
              </a:xfrm>
              <a:custGeom>
                <a:avLst/>
                <a:gdLst/>
                <a:ahLst/>
                <a:cxnLst/>
                <a:rect l="l" t="t" r="r" b="b"/>
                <a:pathLst>
                  <a:path w="8081" h="2916" extrusionOk="0">
                    <a:moveTo>
                      <a:pt x="1325" y="1"/>
                    </a:moveTo>
                    <a:lnTo>
                      <a:pt x="1325" y="7"/>
                    </a:lnTo>
                    <a:cubicBezTo>
                      <a:pt x="583" y="74"/>
                      <a:pt x="1" y="698"/>
                      <a:pt x="1" y="1457"/>
                    </a:cubicBezTo>
                    <a:cubicBezTo>
                      <a:pt x="1" y="2219"/>
                      <a:pt x="583" y="2842"/>
                      <a:pt x="1325" y="2908"/>
                    </a:cubicBezTo>
                    <a:lnTo>
                      <a:pt x="1325" y="2915"/>
                    </a:lnTo>
                    <a:lnTo>
                      <a:pt x="8081" y="2915"/>
                    </a:lnTo>
                    <a:lnTo>
                      <a:pt x="808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41"/>
              <p:cNvSpPr/>
              <p:nvPr/>
            </p:nvSpPr>
            <p:spPr>
              <a:xfrm>
                <a:off x="4512550" y="4253800"/>
                <a:ext cx="72925" cy="72900"/>
              </a:xfrm>
              <a:custGeom>
                <a:avLst/>
                <a:gdLst/>
                <a:ahLst/>
                <a:cxnLst/>
                <a:rect l="l" t="t" r="r" b="b"/>
                <a:pathLst>
                  <a:path w="2917" h="2916" extrusionOk="0">
                    <a:moveTo>
                      <a:pt x="1459" y="1"/>
                    </a:moveTo>
                    <a:cubicBezTo>
                      <a:pt x="653" y="1"/>
                      <a:pt x="1" y="653"/>
                      <a:pt x="1" y="1457"/>
                    </a:cubicBezTo>
                    <a:cubicBezTo>
                      <a:pt x="1" y="2263"/>
                      <a:pt x="653" y="2915"/>
                      <a:pt x="1459" y="2915"/>
                    </a:cubicBezTo>
                    <a:cubicBezTo>
                      <a:pt x="2263" y="2915"/>
                      <a:pt x="2916" y="2263"/>
                      <a:pt x="2916" y="1457"/>
                    </a:cubicBezTo>
                    <a:cubicBezTo>
                      <a:pt x="2916" y="653"/>
                      <a:pt x="2263" y="1"/>
                      <a:pt x="14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41"/>
              <p:cNvSpPr/>
              <p:nvPr/>
            </p:nvSpPr>
            <p:spPr>
              <a:xfrm>
                <a:off x="3712050" y="4290225"/>
                <a:ext cx="671425" cy="148625"/>
              </a:xfrm>
              <a:custGeom>
                <a:avLst/>
                <a:gdLst/>
                <a:ahLst/>
                <a:cxnLst/>
                <a:rect l="l" t="t" r="r" b="b"/>
                <a:pathLst>
                  <a:path w="26857" h="5945" extrusionOk="0">
                    <a:moveTo>
                      <a:pt x="1" y="0"/>
                    </a:moveTo>
                    <a:cubicBezTo>
                      <a:pt x="1575" y="3506"/>
                      <a:pt x="5095" y="5945"/>
                      <a:pt x="9185" y="5945"/>
                    </a:cubicBezTo>
                    <a:lnTo>
                      <a:pt x="26856" y="5945"/>
                    </a:lnTo>
                    <a:cubicBezTo>
                      <a:pt x="22765" y="5945"/>
                      <a:pt x="19245" y="3506"/>
                      <a:pt x="17671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صورة 2" descr="صورة تحتوي على أرض, كابل, الإلكترونيات, شاحن&#10;&#10;تم إنشاء الوصف تلقائياً">
            <a:extLst>
              <a:ext uri="{FF2B5EF4-FFF2-40B4-BE49-F238E27FC236}">
                <a16:creationId xmlns:a16="http://schemas.microsoft.com/office/drawing/2014/main" id="{7ECE5AC8-77EC-53CC-D417-1B726A9E6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303" y="1022390"/>
            <a:ext cx="1994844" cy="2659792"/>
          </a:xfrm>
          <a:prstGeom prst="rect">
            <a:avLst/>
          </a:prstGeom>
          <a:ln w="38100" cap="rnd">
            <a:solidFill>
              <a:schemeClr val="bg2">
                <a:lumMod val="60000"/>
                <a:lumOff val="40000"/>
              </a:schemeClr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50"/>
          <p:cNvSpPr txBox="1">
            <a:spLocks noGrp="1"/>
          </p:cNvSpPr>
          <p:nvPr>
            <p:ph type="title"/>
          </p:nvPr>
        </p:nvSpPr>
        <p:spPr>
          <a:xfrm>
            <a:off x="2556933" y="250449"/>
            <a:ext cx="6441108" cy="7062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Microphone to record audio</a:t>
            </a:r>
            <a:endParaRPr sz="3600" dirty="0"/>
          </a:p>
        </p:txBody>
      </p:sp>
      <p:grpSp>
        <p:nvGrpSpPr>
          <p:cNvPr id="2052" name="Google Shape;2052;p50"/>
          <p:cNvGrpSpPr/>
          <p:nvPr/>
        </p:nvGrpSpPr>
        <p:grpSpPr>
          <a:xfrm>
            <a:off x="857250" y="2077650"/>
            <a:ext cx="2857979" cy="2611781"/>
            <a:chOff x="593475" y="1663900"/>
            <a:chExt cx="2857979" cy="2611781"/>
          </a:xfrm>
        </p:grpSpPr>
        <p:grpSp>
          <p:nvGrpSpPr>
            <p:cNvPr id="2053" name="Google Shape;2053;p50"/>
            <p:cNvGrpSpPr/>
            <p:nvPr/>
          </p:nvGrpSpPr>
          <p:grpSpPr>
            <a:xfrm>
              <a:off x="1383587" y="2053663"/>
              <a:ext cx="817972" cy="817971"/>
              <a:chOff x="1383587" y="2053663"/>
              <a:chExt cx="817972" cy="817971"/>
            </a:xfrm>
          </p:grpSpPr>
          <p:sp>
            <p:nvSpPr>
              <p:cNvPr id="2054" name="Google Shape;2054;p50"/>
              <p:cNvSpPr/>
              <p:nvPr/>
            </p:nvSpPr>
            <p:spPr>
              <a:xfrm>
                <a:off x="1457070" y="2127084"/>
                <a:ext cx="671077" cy="671077"/>
              </a:xfrm>
              <a:custGeom>
                <a:avLst/>
                <a:gdLst/>
                <a:ahLst/>
                <a:cxnLst/>
                <a:rect l="l" t="t" r="r" b="b"/>
                <a:pathLst>
                  <a:path w="10840" h="10840" extrusionOk="0">
                    <a:moveTo>
                      <a:pt x="1169" y="1"/>
                    </a:moveTo>
                    <a:cubicBezTo>
                      <a:pt x="525" y="1"/>
                      <a:pt x="0" y="525"/>
                      <a:pt x="0" y="1170"/>
                    </a:cubicBezTo>
                    <a:lnTo>
                      <a:pt x="0" y="9671"/>
                    </a:lnTo>
                    <a:cubicBezTo>
                      <a:pt x="0" y="10316"/>
                      <a:pt x="525" y="10840"/>
                      <a:pt x="1169" y="10840"/>
                    </a:cubicBezTo>
                    <a:lnTo>
                      <a:pt x="9670" y="10840"/>
                    </a:lnTo>
                    <a:cubicBezTo>
                      <a:pt x="10315" y="10840"/>
                      <a:pt x="10839" y="10316"/>
                      <a:pt x="10839" y="9671"/>
                    </a:cubicBezTo>
                    <a:lnTo>
                      <a:pt x="10839" y="1170"/>
                    </a:lnTo>
                    <a:cubicBezTo>
                      <a:pt x="10839" y="525"/>
                      <a:pt x="10315" y="1"/>
                      <a:pt x="96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50"/>
              <p:cNvSpPr/>
              <p:nvPr/>
            </p:nvSpPr>
            <p:spPr>
              <a:xfrm>
                <a:off x="1495267" y="2165342"/>
                <a:ext cx="594683" cy="594622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9605" extrusionOk="0">
                    <a:moveTo>
                      <a:pt x="552" y="0"/>
                    </a:moveTo>
                    <a:cubicBezTo>
                      <a:pt x="248" y="0"/>
                      <a:pt x="0" y="248"/>
                      <a:pt x="0" y="552"/>
                    </a:cubicBezTo>
                    <a:lnTo>
                      <a:pt x="0" y="9053"/>
                    </a:lnTo>
                    <a:cubicBezTo>
                      <a:pt x="0" y="9357"/>
                      <a:pt x="248" y="9605"/>
                      <a:pt x="552" y="9605"/>
                    </a:cubicBezTo>
                    <a:lnTo>
                      <a:pt x="9053" y="9605"/>
                    </a:lnTo>
                    <a:cubicBezTo>
                      <a:pt x="9357" y="9605"/>
                      <a:pt x="9605" y="9357"/>
                      <a:pt x="9605" y="9053"/>
                    </a:cubicBezTo>
                    <a:lnTo>
                      <a:pt x="9605" y="552"/>
                    </a:lnTo>
                    <a:cubicBezTo>
                      <a:pt x="9605" y="248"/>
                      <a:pt x="9357" y="0"/>
                      <a:pt x="9053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50"/>
              <p:cNvSpPr/>
              <p:nvPr/>
            </p:nvSpPr>
            <p:spPr>
              <a:xfrm>
                <a:off x="1533463" y="2203538"/>
                <a:ext cx="518166" cy="518166"/>
              </a:xfrm>
              <a:custGeom>
                <a:avLst/>
                <a:gdLst/>
                <a:ahLst/>
                <a:cxnLst/>
                <a:rect l="l" t="t" r="r" b="b"/>
                <a:pathLst>
                  <a:path w="8370" h="8370" extrusionOk="0">
                    <a:moveTo>
                      <a:pt x="299" y="0"/>
                    </a:moveTo>
                    <a:cubicBezTo>
                      <a:pt x="135" y="0"/>
                      <a:pt x="0" y="135"/>
                      <a:pt x="0" y="299"/>
                    </a:cubicBezTo>
                    <a:lnTo>
                      <a:pt x="0" y="8072"/>
                    </a:lnTo>
                    <a:cubicBezTo>
                      <a:pt x="0" y="8236"/>
                      <a:pt x="135" y="8369"/>
                      <a:pt x="299" y="8369"/>
                    </a:cubicBezTo>
                    <a:lnTo>
                      <a:pt x="8071" y="8369"/>
                    </a:lnTo>
                    <a:cubicBezTo>
                      <a:pt x="8236" y="8369"/>
                      <a:pt x="8369" y="8236"/>
                      <a:pt x="8369" y="8072"/>
                    </a:cubicBezTo>
                    <a:lnTo>
                      <a:pt x="8369" y="299"/>
                    </a:lnTo>
                    <a:cubicBezTo>
                      <a:pt x="8369" y="135"/>
                      <a:pt x="8236" y="0"/>
                      <a:pt x="807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50"/>
              <p:cNvSpPr/>
              <p:nvPr/>
            </p:nvSpPr>
            <p:spPr>
              <a:xfrm>
                <a:off x="1565407" y="2053663"/>
                <a:ext cx="26682" cy="73484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187" extrusionOk="0">
                    <a:moveTo>
                      <a:pt x="104" y="1"/>
                    </a:moveTo>
                    <a:cubicBezTo>
                      <a:pt x="46" y="1"/>
                      <a:pt x="0" y="47"/>
                      <a:pt x="0" y="103"/>
                    </a:cubicBezTo>
                    <a:lnTo>
                      <a:pt x="0" y="1187"/>
                    </a:lnTo>
                    <a:lnTo>
                      <a:pt x="430" y="1187"/>
                    </a:lnTo>
                    <a:lnTo>
                      <a:pt x="430" y="103"/>
                    </a:lnTo>
                    <a:cubicBezTo>
                      <a:pt x="430" y="47"/>
                      <a:pt x="384" y="1"/>
                      <a:pt x="3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50"/>
              <p:cNvSpPr/>
              <p:nvPr/>
            </p:nvSpPr>
            <p:spPr>
              <a:xfrm>
                <a:off x="1707977" y="2053663"/>
                <a:ext cx="26620" cy="7348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187" extrusionOk="0"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lnTo>
                      <a:pt x="1" y="1187"/>
                    </a:lnTo>
                    <a:lnTo>
                      <a:pt x="429" y="1187"/>
                    </a:lnTo>
                    <a:lnTo>
                      <a:pt x="429" y="103"/>
                    </a:lnTo>
                    <a:cubicBezTo>
                      <a:pt x="429" y="47"/>
                      <a:pt x="384" y="1"/>
                      <a:pt x="3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50"/>
              <p:cNvSpPr/>
              <p:nvPr/>
            </p:nvSpPr>
            <p:spPr>
              <a:xfrm>
                <a:off x="1850486" y="2053663"/>
                <a:ext cx="26682" cy="73484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187" extrusionOk="0">
                    <a:moveTo>
                      <a:pt x="105" y="1"/>
                    </a:moveTo>
                    <a:cubicBezTo>
                      <a:pt x="47" y="1"/>
                      <a:pt x="0" y="47"/>
                      <a:pt x="0" y="103"/>
                    </a:cubicBezTo>
                    <a:lnTo>
                      <a:pt x="0" y="1187"/>
                    </a:lnTo>
                    <a:lnTo>
                      <a:pt x="431" y="1187"/>
                    </a:lnTo>
                    <a:lnTo>
                      <a:pt x="431" y="103"/>
                    </a:lnTo>
                    <a:cubicBezTo>
                      <a:pt x="431" y="47"/>
                      <a:pt x="384" y="1"/>
                      <a:pt x="3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50"/>
              <p:cNvSpPr/>
              <p:nvPr/>
            </p:nvSpPr>
            <p:spPr>
              <a:xfrm>
                <a:off x="1993057" y="2053663"/>
                <a:ext cx="26744" cy="73484"/>
              </a:xfrm>
              <a:custGeom>
                <a:avLst/>
                <a:gdLst/>
                <a:ahLst/>
                <a:cxnLst/>
                <a:rect l="l" t="t" r="r" b="b"/>
                <a:pathLst>
                  <a:path w="432" h="1187" extrusionOk="0">
                    <a:moveTo>
                      <a:pt x="104" y="1"/>
                    </a:moveTo>
                    <a:cubicBezTo>
                      <a:pt x="47" y="1"/>
                      <a:pt x="1" y="47"/>
                      <a:pt x="1" y="103"/>
                    </a:cubicBezTo>
                    <a:lnTo>
                      <a:pt x="1" y="1187"/>
                    </a:lnTo>
                    <a:lnTo>
                      <a:pt x="431" y="1187"/>
                    </a:lnTo>
                    <a:lnTo>
                      <a:pt x="431" y="103"/>
                    </a:lnTo>
                    <a:cubicBezTo>
                      <a:pt x="431" y="47"/>
                      <a:pt x="385" y="1"/>
                      <a:pt x="3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50"/>
              <p:cNvSpPr/>
              <p:nvPr/>
            </p:nvSpPr>
            <p:spPr>
              <a:xfrm>
                <a:off x="1993057" y="2798088"/>
                <a:ext cx="26744" cy="73546"/>
              </a:xfrm>
              <a:custGeom>
                <a:avLst/>
                <a:gdLst/>
                <a:ahLst/>
                <a:cxnLst/>
                <a:rect l="l" t="t" r="r" b="b"/>
                <a:pathLst>
                  <a:path w="432" h="1188" extrusionOk="0">
                    <a:moveTo>
                      <a:pt x="1" y="1"/>
                    </a:moveTo>
                    <a:lnTo>
                      <a:pt x="1" y="1085"/>
                    </a:lnTo>
                    <a:cubicBezTo>
                      <a:pt x="1" y="1141"/>
                      <a:pt x="47" y="1187"/>
                      <a:pt x="104" y="1187"/>
                    </a:cubicBezTo>
                    <a:lnTo>
                      <a:pt x="327" y="1187"/>
                    </a:lnTo>
                    <a:cubicBezTo>
                      <a:pt x="385" y="1187"/>
                      <a:pt x="431" y="1141"/>
                      <a:pt x="431" y="1085"/>
                    </a:cubicBezTo>
                    <a:lnTo>
                      <a:pt x="43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50"/>
              <p:cNvSpPr/>
              <p:nvPr/>
            </p:nvSpPr>
            <p:spPr>
              <a:xfrm>
                <a:off x="1850486" y="2798088"/>
                <a:ext cx="26682" cy="73546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188" extrusionOk="0">
                    <a:moveTo>
                      <a:pt x="0" y="1"/>
                    </a:moveTo>
                    <a:lnTo>
                      <a:pt x="0" y="1085"/>
                    </a:lnTo>
                    <a:cubicBezTo>
                      <a:pt x="0" y="1141"/>
                      <a:pt x="47" y="1187"/>
                      <a:pt x="105" y="1187"/>
                    </a:cubicBezTo>
                    <a:lnTo>
                      <a:pt x="328" y="1187"/>
                    </a:lnTo>
                    <a:cubicBezTo>
                      <a:pt x="384" y="1187"/>
                      <a:pt x="431" y="1141"/>
                      <a:pt x="431" y="1085"/>
                    </a:cubicBezTo>
                    <a:lnTo>
                      <a:pt x="43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50"/>
              <p:cNvSpPr/>
              <p:nvPr/>
            </p:nvSpPr>
            <p:spPr>
              <a:xfrm>
                <a:off x="1707977" y="2798088"/>
                <a:ext cx="26620" cy="7354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188" extrusionOk="0">
                    <a:moveTo>
                      <a:pt x="1" y="1"/>
                    </a:moveTo>
                    <a:lnTo>
                      <a:pt x="1" y="1085"/>
                    </a:lnTo>
                    <a:cubicBezTo>
                      <a:pt x="1" y="1141"/>
                      <a:pt x="47" y="1187"/>
                      <a:pt x="103" y="1187"/>
                    </a:cubicBezTo>
                    <a:lnTo>
                      <a:pt x="326" y="1187"/>
                    </a:lnTo>
                    <a:cubicBezTo>
                      <a:pt x="384" y="1187"/>
                      <a:pt x="429" y="1141"/>
                      <a:pt x="429" y="1085"/>
                    </a:cubicBez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50"/>
              <p:cNvSpPr/>
              <p:nvPr/>
            </p:nvSpPr>
            <p:spPr>
              <a:xfrm>
                <a:off x="1565407" y="2798088"/>
                <a:ext cx="26682" cy="73546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188" extrusionOk="0">
                    <a:moveTo>
                      <a:pt x="0" y="1"/>
                    </a:moveTo>
                    <a:lnTo>
                      <a:pt x="0" y="1085"/>
                    </a:lnTo>
                    <a:cubicBezTo>
                      <a:pt x="0" y="1141"/>
                      <a:pt x="46" y="1187"/>
                      <a:pt x="104" y="1187"/>
                    </a:cubicBezTo>
                    <a:lnTo>
                      <a:pt x="326" y="1187"/>
                    </a:lnTo>
                    <a:cubicBezTo>
                      <a:pt x="384" y="1187"/>
                      <a:pt x="430" y="1141"/>
                      <a:pt x="430" y="1085"/>
                    </a:cubicBezTo>
                    <a:lnTo>
                      <a:pt x="4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50"/>
              <p:cNvSpPr/>
              <p:nvPr/>
            </p:nvSpPr>
            <p:spPr>
              <a:xfrm>
                <a:off x="2128075" y="2235420"/>
                <a:ext cx="73484" cy="26744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432" extrusionOk="0">
                    <a:moveTo>
                      <a:pt x="0" y="1"/>
                    </a:moveTo>
                    <a:lnTo>
                      <a:pt x="0" y="431"/>
                    </a:lnTo>
                    <a:lnTo>
                      <a:pt x="1084" y="431"/>
                    </a:lnTo>
                    <a:cubicBezTo>
                      <a:pt x="1140" y="431"/>
                      <a:pt x="1187" y="385"/>
                      <a:pt x="1187" y="327"/>
                    </a:cubicBezTo>
                    <a:lnTo>
                      <a:pt x="1187" y="105"/>
                    </a:lnTo>
                    <a:cubicBezTo>
                      <a:pt x="1187" y="47"/>
                      <a:pt x="1140" y="1"/>
                      <a:pt x="10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50"/>
              <p:cNvSpPr/>
              <p:nvPr/>
            </p:nvSpPr>
            <p:spPr>
              <a:xfrm>
                <a:off x="2128075" y="2378053"/>
                <a:ext cx="73484" cy="26620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430" extrusionOk="0">
                    <a:moveTo>
                      <a:pt x="0" y="0"/>
                    </a:moveTo>
                    <a:lnTo>
                      <a:pt x="0" y="429"/>
                    </a:lnTo>
                    <a:lnTo>
                      <a:pt x="1084" y="429"/>
                    </a:lnTo>
                    <a:cubicBezTo>
                      <a:pt x="1140" y="429"/>
                      <a:pt x="1187" y="384"/>
                      <a:pt x="1187" y="326"/>
                    </a:cubicBezTo>
                    <a:lnTo>
                      <a:pt x="1187" y="103"/>
                    </a:lnTo>
                    <a:cubicBezTo>
                      <a:pt x="1187" y="47"/>
                      <a:pt x="1140" y="0"/>
                      <a:pt x="10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50"/>
              <p:cNvSpPr/>
              <p:nvPr/>
            </p:nvSpPr>
            <p:spPr>
              <a:xfrm>
                <a:off x="2128075" y="2520623"/>
                <a:ext cx="73484" cy="26620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430" extrusionOk="0">
                    <a:moveTo>
                      <a:pt x="0" y="1"/>
                    </a:moveTo>
                    <a:lnTo>
                      <a:pt x="0" y="430"/>
                    </a:lnTo>
                    <a:lnTo>
                      <a:pt x="1084" y="430"/>
                    </a:lnTo>
                    <a:cubicBezTo>
                      <a:pt x="1140" y="430"/>
                      <a:pt x="1187" y="383"/>
                      <a:pt x="1187" y="327"/>
                    </a:cubicBezTo>
                    <a:lnTo>
                      <a:pt x="1187" y="104"/>
                    </a:lnTo>
                    <a:cubicBezTo>
                      <a:pt x="1187" y="46"/>
                      <a:pt x="1140" y="1"/>
                      <a:pt x="10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50"/>
              <p:cNvSpPr/>
              <p:nvPr/>
            </p:nvSpPr>
            <p:spPr>
              <a:xfrm>
                <a:off x="2128075" y="2663132"/>
                <a:ext cx="73484" cy="26682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431" extrusionOk="0">
                    <a:moveTo>
                      <a:pt x="0" y="1"/>
                    </a:moveTo>
                    <a:lnTo>
                      <a:pt x="0" y="431"/>
                    </a:lnTo>
                    <a:lnTo>
                      <a:pt x="1084" y="431"/>
                    </a:lnTo>
                    <a:cubicBezTo>
                      <a:pt x="1140" y="431"/>
                      <a:pt x="1187" y="385"/>
                      <a:pt x="1187" y="327"/>
                    </a:cubicBezTo>
                    <a:lnTo>
                      <a:pt x="1187" y="104"/>
                    </a:lnTo>
                    <a:cubicBezTo>
                      <a:pt x="1187" y="47"/>
                      <a:pt x="1140" y="1"/>
                      <a:pt x="10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50"/>
              <p:cNvSpPr/>
              <p:nvPr/>
            </p:nvSpPr>
            <p:spPr>
              <a:xfrm>
                <a:off x="1383587" y="2235420"/>
                <a:ext cx="73546" cy="26744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432" extrusionOk="0">
                    <a:moveTo>
                      <a:pt x="103" y="1"/>
                    </a:moveTo>
                    <a:cubicBezTo>
                      <a:pt x="47" y="1"/>
                      <a:pt x="1" y="47"/>
                      <a:pt x="1" y="105"/>
                    </a:cubicBezTo>
                    <a:lnTo>
                      <a:pt x="1" y="327"/>
                    </a:lnTo>
                    <a:cubicBezTo>
                      <a:pt x="1" y="385"/>
                      <a:pt x="47" y="431"/>
                      <a:pt x="103" y="431"/>
                    </a:cubicBezTo>
                    <a:lnTo>
                      <a:pt x="1187" y="431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50"/>
              <p:cNvSpPr/>
              <p:nvPr/>
            </p:nvSpPr>
            <p:spPr>
              <a:xfrm>
                <a:off x="1383587" y="2378053"/>
                <a:ext cx="73546" cy="2662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430" extrusionOk="0">
                    <a:moveTo>
                      <a:pt x="103" y="0"/>
                    </a:moveTo>
                    <a:cubicBezTo>
                      <a:pt x="47" y="0"/>
                      <a:pt x="1" y="47"/>
                      <a:pt x="1" y="103"/>
                    </a:cubicBezTo>
                    <a:lnTo>
                      <a:pt x="1" y="326"/>
                    </a:lnTo>
                    <a:cubicBezTo>
                      <a:pt x="1" y="384"/>
                      <a:pt x="47" y="429"/>
                      <a:pt x="103" y="429"/>
                    </a:cubicBezTo>
                    <a:lnTo>
                      <a:pt x="1187" y="429"/>
                    </a:lnTo>
                    <a:lnTo>
                      <a:pt x="118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50"/>
              <p:cNvSpPr/>
              <p:nvPr/>
            </p:nvSpPr>
            <p:spPr>
              <a:xfrm>
                <a:off x="1383587" y="2520623"/>
                <a:ext cx="73546" cy="2662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430" extrusionOk="0">
                    <a:moveTo>
                      <a:pt x="103" y="1"/>
                    </a:moveTo>
                    <a:cubicBezTo>
                      <a:pt x="47" y="1"/>
                      <a:pt x="1" y="46"/>
                      <a:pt x="1" y="104"/>
                    </a:cubicBezTo>
                    <a:lnTo>
                      <a:pt x="1" y="327"/>
                    </a:lnTo>
                    <a:cubicBezTo>
                      <a:pt x="1" y="383"/>
                      <a:pt x="47" y="430"/>
                      <a:pt x="103" y="430"/>
                    </a:cubicBezTo>
                    <a:lnTo>
                      <a:pt x="1187" y="430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50"/>
              <p:cNvSpPr/>
              <p:nvPr/>
            </p:nvSpPr>
            <p:spPr>
              <a:xfrm>
                <a:off x="1383587" y="2663132"/>
                <a:ext cx="73546" cy="26682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431" extrusionOk="0">
                    <a:moveTo>
                      <a:pt x="103" y="1"/>
                    </a:moveTo>
                    <a:cubicBezTo>
                      <a:pt x="47" y="1"/>
                      <a:pt x="1" y="47"/>
                      <a:pt x="1" y="104"/>
                    </a:cubicBezTo>
                    <a:lnTo>
                      <a:pt x="1" y="327"/>
                    </a:lnTo>
                    <a:cubicBezTo>
                      <a:pt x="1" y="385"/>
                      <a:pt x="47" y="431"/>
                      <a:pt x="103" y="431"/>
                    </a:cubicBezTo>
                    <a:lnTo>
                      <a:pt x="1187" y="431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50"/>
              <p:cNvSpPr/>
              <p:nvPr/>
            </p:nvSpPr>
            <p:spPr>
              <a:xfrm>
                <a:off x="2040415" y="2317694"/>
                <a:ext cx="38630" cy="289851"/>
              </a:xfrm>
              <a:custGeom>
                <a:avLst/>
                <a:gdLst/>
                <a:ahLst/>
                <a:cxnLst/>
                <a:rect l="l" t="t" r="r" b="b"/>
                <a:pathLst>
                  <a:path w="624" h="4682" extrusionOk="0">
                    <a:moveTo>
                      <a:pt x="1" y="0"/>
                    </a:moveTo>
                    <a:lnTo>
                      <a:pt x="1" y="4681"/>
                    </a:lnTo>
                    <a:lnTo>
                      <a:pt x="311" y="4444"/>
                    </a:lnTo>
                    <a:cubicBezTo>
                      <a:pt x="508" y="4293"/>
                      <a:pt x="624" y="4060"/>
                      <a:pt x="624" y="3810"/>
                    </a:cubicBezTo>
                    <a:lnTo>
                      <a:pt x="624" y="873"/>
                    </a:lnTo>
                    <a:cubicBezTo>
                      <a:pt x="624" y="625"/>
                      <a:pt x="508" y="390"/>
                      <a:pt x="311" y="238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50"/>
              <p:cNvSpPr/>
              <p:nvPr/>
            </p:nvSpPr>
            <p:spPr>
              <a:xfrm>
                <a:off x="1506100" y="2317694"/>
                <a:ext cx="38630" cy="289851"/>
              </a:xfrm>
              <a:custGeom>
                <a:avLst/>
                <a:gdLst/>
                <a:ahLst/>
                <a:cxnLst/>
                <a:rect l="l" t="t" r="r" b="b"/>
                <a:pathLst>
                  <a:path w="624" h="4682" extrusionOk="0">
                    <a:moveTo>
                      <a:pt x="623" y="0"/>
                    </a:moveTo>
                    <a:lnTo>
                      <a:pt x="313" y="238"/>
                    </a:lnTo>
                    <a:cubicBezTo>
                      <a:pt x="115" y="390"/>
                      <a:pt x="1" y="625"/>
                      <a:pt x="1" y="873"/>
                    </a:cubicBezTo>
                    <a:lnTo>
                      <a:pt x="1" y="3810"/>
                    </a:lnTo>
                    <a:cubicBezTo>
                      <a:pt x="1" y="4060"/>
                      <a:pt x="115" y="4293"/>
                      <a:pt x="313" y="4444"/>
                    </a:cubicBezTo>
                    <a:lnTo>
                      <a:pt x="623" y="4681"/>
                    </a:lnTo>
                    <a:lnTo>
                      <a:pt x="62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50"/>
              <p:cNvSpPr/>
              <p:nvPr/>
            </p:nvSpPr>
            <p:spPr>
              <a:xfrm>
                <a:off x="1554821" y="2218396"/>
                <a:ext cx="30273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78" y="1"/>
                    </a:moveTo>
                    <a:cubicBezTo>
                      <a:pt x="35" y="1"/>
                      <a:pt x="0" y="35"/>
                      <a:pt x="0" y="78"/>
                    </a:cubicBezTo>
                    <a:lnTo>
                      <a:pt x="0" y="411"/>
                    </a:lnTo>
                    <a:cubicBezTo>
                      <a:pt x="0" y="454"/>
                      <a:pt x="35" y="489"/>
                      <a:pt x="78" y="489"/>
                    </a:cubicBezTo>
                    <a:lnTo>
                      <a:pt x="412" y="489"/>
                    </a:lnTo>
                    <a:cubicBezTo>
                      <a:pt x="454" y="489"/>
                      <a:pt x="488" y="454"/>
                      <a:pt x="488" y="411"/>
                    </a:cubicBezTo>
                    <a:lnTo>
                      <a:pt x="488" y="78"/>
                    </a:lnTo>
                    <a:cubicBezTo>
                      <a:pt x="488" y="35"/>
                      <a:pt x="454" y="1"/>
                      <a:pt x="412" y="1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50"/>
              <p:cNvSpPr/>
              <p:nvPr/>
            </p:nvSpPr>
            <p:spPr>
              <a:xfrm>
                <a:off x="1619080" y="2218396"/>
                <a:ext cx="30335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89" extrusionOk="0">
                    <a:moveTo>
                      <a:pt x="78" y="1"/>
                    </a:moveTo>
                    <a:cubicBezTo>
                      <a:pt x="36" y="1"/>
                      <a:pt x="1" y="35"/>
                      <a:pt x="1" y="78"/>
                    </a:cubicBezTo>
                    <a:lnTo>
                      <a:pt x="1" y="411"/>
                    </a:lnTo>
                    <a:cubicBezTo>
                      <a:pt x="1" y="454"/>
                      <a:pt x="36" y="489"/>
                      <a:pt x="78" y="489"/>
                    </a:cubicBezTo>
                    <a:lnTo>
                      <a:pt x="412" y="489"/>
                    </a:lnTo>
                    <a:cubicBezTo>
                      <a:pt x="454" y="489"/>
                      <a:pt x="489" y="454"/>
                      <a:pt x="489" y="411"/>
                    </a:cubicBezTo>
                    <a:lnTo>
                      <a:pt x="489" y="78"/>
                    </a:lnTo>
                    <a:cubicBezTo>
                      <a:pt x="489" y="35"/>
                      <a:pt x="454" y="1"/>
                      <a:pt x="412" y="1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50"/>
              <p:cNvSpPr/>
              <p:nvPr/>
            </p:nvSpPr>
            <p:spPr>
              <a:xfrm>
                <a:off x="1683400" y="2218396"/>
                <a:ext cx="30273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77" y="1"/>
                    </a:moveTo>
                    <a:cubicBezTo>
                      <a:pt x="35" y="1"/>
                      <a:pt x="1" y="35"/>
                      <a:pt x="1" y="78"/>
                    </a:cubicBezTo>
                    <a:lnTo>
                      <a:pt x="1" y="411"/>
                    </a:lnTo>
                    <a:cubicBezTo>
                      <a:pt x="1" y="454"/>
                      <a:pt x="35" y="489"/>
                      <a:pt x="77" y="489"/>
                    </a:cubicBezTo>
                    <a:lnTo>
                      <a:pt x="411" y="489"/>
                    </a:lnTo>
                    <a:cubicBezTo>
                      <a:pt x="454" y="489"/>
                      <a:pt x="489" y="454"/>
                      <a:pt x="489" y="411"/>
                    </a:cubicBezTo>
                    <a:lnTo>
                      <a:pt x="489" y="78"/>
                    </a:lnTo>
                    <a:cubicBezTo>
                      <a:pt x="489" y="35"/>
                      <a:pt x="454" y="1"/>
                      <a:pt x="411" y="1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50"/>
              <p:cNvSpPr/>
              <p:nvPr/>
            </p:nvSpPr>
            <p:spPr>
              <a:xfrm>
                <a:off x="1747721" y="2218396"/>
                <a:ext cx="30273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77" y="1"/>
                    </a:moveTo>
                    <a:cubicBezTo>
                      <a:pt x="35" y="1"/>
                      <a:pt x="0" y="35"/>
                      <a:pt x="0" y="78"/>
                    </a:cubicBezTo>
                    <a:lnTo>
                      <a:pt x="0" y="411"/>
                    </a:lnTo>
                    <a:cubicBezTo>
                      <a:pt x="0" y="454"/>
                      <a:pt x="35" y="489"/>
                      <a:pt x="77" y="489"/>
                    </a:cubicBezTo>
                    <a:lnTo>
                      <a:pt x="410" y="489"/>
                    </a:lnTo>
                    <a:cubicBezTo>
                      <a:pt x="454" y="489"/>
                      <a:pt x="488" y="454"/>
                      <a:pt x="488" y="411"/>
                    </a:cubicBezTo>
                    <a:lnTo>
                      <a:pt x="488" y="78"/>
                    </a:lnTo>
                    <a:cubicBezTo>
                      <a:pt x="488" y="35"/>
                      <a:pt x="454" y="1"/>
                      <a:pt x="410" y="1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50"/>
              <p:cNvSpPr/>
              <p:nvPr/>
            </p:nvSpPr>
            <p:spPr>
              <a:xfrm>
                <a:off x="1811980" y="2218396"/>
                <a:ext cx="30335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89" extrusionOk="0">
                    <a:moveTo>
                      <a:pt x="78" y="1"/>
                    </a:moveTo>
                    <a:cubicBezTo>
                      <a:pt x="36" y="1"/>
                      <a:pt x="1" y="35"/>
                      <a:pt x="1" y="78"/>
                    </a:cubicBezTo>
                    <a:lnTo>
                      <a:pt x="1" y="411"/>
                    </a:lnTo>
                    <a:cubicBezTo>
                      <a:pt x="1" y="454"/>
                      <a:pt x="36" y="489"/>
                      <a:pt x="78" y="489"/>
                    </a:cubicBezTo>
                    <a:lnTo>
                      <a:pt x="411" y="489"/>
                    </a:lnTo>
                    <a:cubicBezTo>
                      <a:pt x="454" y="489"/>
                      <a:pt x="489" y="454"/>
                      <a:pt x="489" y="411"/>
                    </a:cubicBezTo>
                    <a:lnTo>
                      <a:pt x="489" y="78"/>
                    </a:lnTo>
                    <a:cubicBezTo>
                      <a:pt x="489" y="35"/>
                      <a:pt x="454" y="1"/>
                      <a:pt x="411" y="1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50"/>
              <p:cNvSpPr/>
              <p:nvPr/>
            </p:nvSpPr>
            <p:spPr>
              <a:xfrm>
                <a:off x="1876239" y="2218396"/>
                <a:ext cx="30335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89" extrusionOk="0">
                    <a:moveTo>
                      <a:pt x="78" y="1"/>
                    </a:moveTo>
                    <a:cubicBezTo>
                      <a:pt x="35" y="1"/>
                      <a:pt x="0" y="35"/>
                      <a:pt x="0" y="78"/>
                    </a:cubicBezTo>
                    <a:lnTo>
                      <a:pt x="0" y="411"/>
                    </a:lnTo>
                    <a:cubicBezTo>
                      <a:pt x="0" y="454"/>
                      <a:pt x="35" y="489"/>
                      <a:pt x="78" y="489"/>
                    </a:cubicBezTo>
                    <a:lnTo>
                      <a:pt x="412" y="489"/>
                    </a:lnTo>
                    <a:cubicBezTo>
                      <a:pt x="455" y="489"/>
                      <a:pt x="490" y="454"/>
                      <a:pt x="490" y="411"/>
                    </a:cubicBezTo>
                    <a:lnTo>
                      <a:pt x="490" y="78"/>
                    </a:lnTo>
                    <a:cubicBezTo>
                      <a:pt x="490" y="35"/>
                      <a:pt x="455" y="1"/>
                      <a:pt x="412" y="1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50"/>
              <p:cNvSpPr/>
              <p:nvPr/>
            </p:nvSpPr>
            <p:spPr>
              <a:xfrm>
                <a:off x="1940498" y="2218396"/>
                <a:ext cx="30397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9" extrusionOk="0">
                    <a:moveTo>
                      <a:pt x="79" y="1"/>
                    </a:moveTo>
                    <a:cubicBezTo>
                      <a:pt x="36" y="1"/>
                      <a:pt x="1" y="35"/>
                      <a:pt x="1" y="78"/>
                    </a:cubicBezTo>
                    <a:lnTo>
                      <a:pt x="1" y="411"/>
                    </a:lnTo>
                    <a:cubicBezTo>
                      <a:pt x="1" y="454"/>
                      <a:pt x="36" y="489"/>
                      <a:pt x="79" y="489"/>
                    </a:cubicBezTo>
                    <a:lnTo>
                      <a:pt x="412" y="489"/>
                    </a:lnTo>
                    <a:cubicBezTo>
                      <a:pt x="456" y="489"/>
                      <a:pt x="491" y="454"/>
                      <a:pt x="491" y="411"/>
                    </a:cubicBezTo>
                    <a:lnTo>
                      <a:pt x="491" y="78"/>
                    </a:lnTo>
                    <a:cubicBezTo>
                      <a:pt x="491" y="35"/>
                      <a:pt x="456" y="1"/>
                      <a:pt x="412" y="1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50"/>
              <p:cNvSpPr/>
              <p:nvPr/>
            </p:nvSpPr>
            <p:spPr>
              <a:xfrm>
                <a:off x="2004819" y="2218396"/>
                <a:ext cx="30273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79" y="1"/>
                    </a:moveTo>
                    <a:cubicBezTo>
                      <a:pt x="35" y="1"/>
                      <a:pt x="1" y="35"/>
                      <a:pt x="1" y="78"/>
                    </a:cubicBezTo>
                    <a:lnTo>
                      <a:pt x="1" y="411"/>
                    </a:lnTo>
                    <a:cubicBezTo>
                      <a:pt x="1" y="454"/>
                      <a:pt x="35" y="489"/>
                      <a:pt x="79" y="489"/>
                    </a:cubicBezTo>
                    <a:lnTo>
                      <a:pt x="412" y="489"/>
                    </a:lnTo>
                    <a:cubicBezTo>
                      <a:pt x="454" y="489"/>
                      <a:pt x="489" y="454"/>
                      <a:pt x="489" y="411"/>
                    </a:cubicBezTo>
                    <a:lnTo>
                      <a:pt x="489" y="78"/>
                    </a:lnTo>
                    <a:cubicBezTo>
                      <a:pt x="489" y="35"/>
                      <a:pt x="454" y="1"/>
                      <a:pt x="412" y="1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50"/>
              <p:cNvSpPr/>
              <p:nvPr/>
            </p:nvSpPr>
            <p:spPr>
              <a:xfrm>
                <a:off x="1554821" y="2275597"/>
                <a:ext cx="30273" cy="3033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90" extrusionOk="0">
                    <a:moveTo>
                      <a:pt x="78" y="1"/>
                    </a:moveTo>
                    <a:cubicBezTo>
                      <a:pt x="35" y="1"/>
                      <a:pt x="0" y="36"/>
                      <a:pt x="0" y="79"/>
                    </a:cubicBezTo>
                    <a:lnTo>
                      <a:pt x="0" y="412"/>
                    </a:lnTo>
                    <a:cubicBezTo>
                      <a:pt x="0" y="456"/>
                      <a:pt x="35" y="489"/>
                      <a:pt x="78" y="489"/>
                    </a:cubicBezTo>
                    <a:lnTo>
                      <a:pt x="412" y="489"/>
                    </a:lnTo>
                    <a:cubicBezTo>
                      <a:pt x="454" y="489"/>
                      <a:pt x="488" y="456"/>
                      <a:pt x="488" y="412"/>
                    </a:cubicBezTo>
                    <a:lnTo>
                      <a:pt x="488" y="79"/>
                    </a:lnTo>
                    <a:cubicBezTo>
                      <a:pt x="488" y="36"/>
                      <a:pt x="454" y="1"/>
                      <a:pt x="412" y="1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50"/>
              <p:cNvSpPr/>
              <p:nvPr/>
            </p:nvSpPr>
            <p:spPr>
              <a:xfrm>
                <a:off x="1619080" y="2275597"/>
                <a:ext cx="30335" cy="3033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90" extrusionOk="0">
                    <a:moveTo>
                      <a:pt x="78" y="1"/>
                    </a:moveTo>
                    <a:cubicBezTo>
                      <a:pt x="36" y="1"/>
                      <a:pt x="1" y="36"/>
                      <a:pt x="1" y="79"/>
                    </a:cubicBezTo>
                    <a:lnTo>
                      <a:pt x="1" y="412"/>
                    </a:lnTo>
                    <a:cubicBezTo>
                      <a:pt x="1" y="456"/>
                      <a:pt x="36" y="489"/>
                      <a:pt x="78" y="489"/>
                    </a:cubicBezTo>
                    <a:lnTo>
                      <a:pt x="412" y="489"/>
                    </a:lnTo>
                    <a:cubicBezTo>
                      <a:pt x="454" y="489"/>
                      <a:pt x="489" y="456"/>
                      <a:pt x="489" y="412"/>
                    </a:cubicBezTo>
                    <a:lnTo>
                      <a:pt x="489" y="79"/>
                    </a:lnTo>
                    <a:cubicBezTo>
                      <a:pt x="489" y="36"/>
                      <a:pt x="454" y="1"/>
                      <a:pt x="412" y="1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50"/>
              <p:cNvSpPr/>
              <p:nvPr/>
            </p:nvSpPr>
            <p:spPr>
              <a:xfrm>
                <a:off x="1683400" y="2275597"/>
                <a:ext cx="30273" cy="3033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90" extrusionOk="0">
                    <a:moveTo>
                      <a:pt x="77" y="1"/>
                    </a:moveTo>
                    <a:cubicBezTo>
                      <a:pt x="35" y="1"/>
                      <a:pt x="1" y="36"/>
                      <a:pt x="1" y="79"/>
                    </a:cubicBezTo>
                    <a:lnTo>
                      <a:pt x="1" y="412"/>
                    </a:lnTo>
                    <a:cubicBezTo>
                      <a:pt x="1" y="456"/>
                      <a:pt x="35" y="489"/>
                      <a:pt x="77" y="489"/>
                    </a:cubicBezTo>
                    <a:lnTo>
                      <a:pt x="411" y="489"/>
                    </a:lnTo>
                    <a:cubicBezTo>
                      <a:pt x="454" y="489"/>
                      <a:pt x="489" y="456"/>
                      <a:pt x="489" y="412"/>
                    </a:cubicBezTo>
                    <a:lnTo>
                      <a:pt x="489" y="79"/>
                    </a:lnTo>
                    <a:cubicBezTo>
                      <a:pt x="489" y="36"/>
                      <a:pt x="454" y="1"/>
                      <a:pt x="411" y="1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50"/>
              <p:cNvSpPr/>
              <p:nvPr/>
            </p:nvSpPr>
            <p:spPr>
              <a:xfrm>
                <a:off x="1747721" y="2275597"/>
                <a:ext cx="30273" cy="3033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90" extrusionOk="0">
                    <a:moveTo>
                      <a:pt x="77" y="1"/>
                    </a:moveTo>
                    <a:cubicBezTo>
                      <a:pt x="35" y="1"/>
                      <a:pt x="0" y="36"/>
                      <a:pt x="0" y="79"/>
                    </a:cubicBezTo>
                    <a:lnTo>
                      <a:pt x="0" y="412"/>
                    </a:lnTo>
                    <a:cubicBezTo>
                      <a:pt x="0" y="456"/>
                      <a:pt x="35" y="489"/>
                      <a:pt x="77" y="489"/>
                    </a:cubicBezTo>
                    <a:lnTo>
                      <a:pt x="410" y="489"/>
                    </a:lnTo>
                    <a:cubicBezTo>
                      <a:pt x="454" y="489"/>
                      <a:pt x="488" y="456"/>
                      <a:pt x="488" y="412"/>
                    </a:cubicBezTo>
                    <a:lnTo>
                      <a:pt x="488" y="79"/>
                    </a:lnTo>
                    <a:cubicBezTo>
                      <a:pt x="488" y="36"/>
                      <a:pt x="454" y="1"/>
                      <a:pt x="410" y="1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50"/>
              <p:cNvSpPr/>
              <p:nvPr/>
            </p:nvSpPr>
            <p:spPr>
              <a:xfrm>
                <a:off x="1811980" y="2275597"/>
                <a:ext cx="30335" cy="3033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90" extrusionOk="0">
                    <a:moveTo>
                      <a:pt x="78" y="1"/>
                    </a:moveTo>
                    <a:cubicBezTo>
                      <a:pt x="36" y="1"/>
                      <a:pt x="1" y="36"/>
                      <a:pt x="1" y="79"/>
                    </a:cubicBezTo>
                    <a:lnTo>
                      <a:pt x="1" y="412"/>
                    </a:lnTo>
                    <a:cubicBezTo>
                      <a:pt x="1" y="456"/>
                      <a:pt x="36" y="489"/>
                      <a:pt x="78" y="489"/>
                    </a:cubicBezTo>
                    <a:lnTo>
                      <a:pt x="411" y="489"/>
                    </a:lnTo>
                    <a:cubicBezTo>
                      <a:pt x="454" y="489"/>
                      <a:pt x="489" y="456"/>
                      <a:pt x="489" y="412"/>
                    </a:cubicBezTo>
                    <a:lnTo>
                      <a:pt x="489" y="79"/>
                    </a:lnTo>
                    <a:cubicBezTo>
                      <a:pt x="489" y="36"/>
                      <a:pt x="454" y="1"/>
                      <a:pt x="411" y="1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50"/>
              <p:cNvSpPr/>
              <p:nvPr/>
            </p:nvSpPr>
            <p:spPr>
              <a:xfrm>
                <a:off x="1876239" y="2275597"/>
                <a:ext cx="30335" cy="3033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90" extrusionOk="0">
                    <a:moveTo>
                      <a:pt x="78" y="1"/>
                    </a:moveTo>
                    <a:cubicBezTo>
                      <a:pt x="35" y="1"/>
                      <a:pt x="0" y="36"/>
                      <a:pt x="0" y="79"/>
                    </a:cubicBezTo>
                    <a:lnTo>
                      <a:pt x="0" y="412"/>
                    </a:lnTo>
                    <a:cubicBezTo>
                      <a:pt x="0" y="456"/>
                      <a:pt x="35" y="489"/>
                      <a:pt x="78" y="489"/>
                    </a:cubicBezTo>
                    <a:lnTo>
                      <a:pt x="412" y="489"/>
                    </a:lnTo>
                    <a:cubicBezTo>
                      <a:pt x="455" y="489"/>
                      <a:pt x="490" y="456"/>
                      <a:pt x="490" y="412"/>
                    </a:cubicBezTo>
                    <a:lnTo>
                      <a:pt x="490" y="79"/>
                    </a:lnTo>
                    <a:cubicBezTo>
                      <a:pt x="490" y="36"/>
                      <a:pt x="455" y="1"/>
                      <a:pt x="412" y="1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50"/>
              <p:cNvSpPr/>
              <p:nvPr/>
            </p:nvSpPr>
            <p:spPr>
              <a:xfrm>
                <a:off x="1940498" y="2275597"/>
                <a:ext cx="30397" cy="3033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90" extrusionOk="0">
                    <a:moveTo>
                      <a:pt x="79" y="1"/>
                    </a:moveTo>
                    <a:cubicBezTo>
                      <a:pt x="36" y="1"/>
                      <a:pt x="1" y="36"/>
                      <a:pt x="1" y="79"/>
                    </a:cubicBezTo>
                    <a:lnTo>
                      <a:pt x="1" y="412"/>
                    </a:lnTo>
                    <a:cubicBezTo>
                      <a:pt x="1" y="456"/>
                      <a:pt x="36" y="489"/>
                      <a:pt x="79" y="489"/>
                    </a:cubicBezTo>
                    <a:lnTo>
                      <a:pt x="412" y="489"/>
                    </a:lnTo>
                    <a:cubicBezTo>
                      <a:pt x="456" y="489"/>
                      <a:pt x="491" y="456"/>
                      <a:pt x="491" y="412"/>
                    </a:cubicBezTo>
                    <a:lnTo>
                      <a:pt x="491" y="79"/>
                    </a:lnTo>
                    <a:cubicBezTo>
                      <a:pt x="491" y="36"/>
                      <a:pt x="456" y="1"/>
                      <a:pt x="412" y="1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50"/>
              <p:cNvSpPr/>
              <p:nvPr/>
            </p:nvSpPr>
            <p:spPr>
              <a:xfrm>
                <a:off x="2004819" y="2275597"/>
                <a:ext cx="30273" cy="3033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90" extrusionOk="0">
                    <a:moveTo>
                      <a:pt x="79" y="1"/>
                    </a:moveTo>
                    <a:cubicBezTo>
                      <a:pt x="35" y="1"/>
                      <a:pt x="1" y="36"/>
                      <a:pt x="1" y="79"/>
                    </a:cubicBezTo>
                    <a:lnTo>
                      <a:pt x="1" y="412"/>
                    </a:lnTo>
                    <a:cubicBezTo>
                      <a:pt x="1" y="456"/>
                      <a:pt x="35" y="489"/>
                      <a:pt x="79" y="489"/>
                    </a:cubicBezTo>
                    <a:lnTo>
                      <a:pt x="412" y="489"/>
                    </a:lnTo>
                    <a:cubicBezTo>
                      <a:pt x="454" y="489"/>
                      <a:pt x="489" y="456"/>
                      <a:pt x="489" y="412"/>
                    </a:cubicBezTo>
                    <a:lnTo>
                      <a:pt x="489" y="79"/>
                    </a:lnTo>
                    <a:cubicBezTo>
                      <a:pt x="489" y="36"/>
                      <a:pt x="454" y="1"/>
                      <a:pt x="412" y="1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50"/>
              <p:cNvSpPr/>
              <p:nvPr/>
            </p:nvSpPr>
            <p:spPr>
              <a:xfrm>
                <a:off x="1554821" y="2332923"/>
                <a:ext cx="30273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78" y="1"/>
                    </a:moveTo>
                    <a:cubicBezTo>
                      <a:pt x="35" y="1"/>
                      <a:pt x="0" y="35"/>
                      <a:pt x="0" y="77"/>
                    </a:cubicBezTo>
                    <a:lnTo>
                      <a:pt x="0" y="411"/>
                    </a:lnTo>
                    <a:cubicBezTo>
                      <a:pt x="0" y="454"/>
                      <a:pt x="35" y="489"/>
                      <a:pt x="78" y="489"/>
                    </a:cubicBezTo>
                    <a:lnTo>
                      <a:pt x="412" y="489"/>
                    </a:lnTo>
                    <a:cubicBezTo>
                      <a:pt x="454" y="489"/>
                      <a:pt x="488" y="454"/>
                      <a:pt x="488" y="411"/>
                    </a:cubicBezTo>
                    <a:lnTo>
                      <a:pt x="488" y="77"/>
                    </a:lnTo>
                    <a:cubicBezTo>
                      <a:pt x="488" y="35"/>
                      <a:pt x="454" y="1"/>
                      <a:pt x="412" y="1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50"/>
              <p:cNvSpPr/>
              <p:nvPr/>
            </p:nvSpPr>
            <p:spPr>
              <a:xfrm>
                <a:off x="1619080" y="2332923"/>
                <a:ext cx="30335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89" extrusionOk="0">
                    <a:moveTo>
                      <a:pt x="78" y="1"/>
                    </a:moveTo>
                    <a:cubicBezTo>
                      <a:pt x="36" y="1"/>
                      <a:pt x="1" y="35"/>
                      <a:pt x="1" y="77"/>
                    </a:cubicBezTo>
                    <a:lnTo>
                      <a:pt x="1" y="411"/>
                    </a:lnTo>
                    <a:cubicBezTo>
                      <a:pt x="1" y="454"/>
                      <a:pt x="36" y="489"/>
                      <a:pt x="78" y="489"/>
                    </a:cubicBezTo>
                    <a:lnTo>
                      <a:pt x="412" y="489"/>
                    </a:lnTo>
                    <a:cubicBezTo>
                      <a:pt x="454" y="489"/>
                      <a:pt x="489" y="454"/>
                      <a:pt x="489" y="411"/>
                    </a:cubicBezTo>
                    <a:lnTo>
                      <a:pt x="489" y="77"/>
                    </a:lnTo>
                    <a:cubicBezTo>
                      <a:pt x="489" y="35"/>
                      <a:pt x="454" y="1"/>
                      <a:pt x="412" y="1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50"/>
              <p:cNvSpPr/>
              <p:nvPr/>
            </p:nvSpPr>
            <p:spPr>
              <a:xfrm>
                <a:off x="1683400" y="2332923"/>
                <a:ext cx="30273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77" y="1"/>
                    </a:moveTo>
                    <a:cubicBezTo>
                      <a:pt x="35" y="1"/>
                      <a:pt x="1" y="35"/>
                      <a:pt x="1" y="77"/>
                    </a:cubicBezTo>
                    <a:lnTo>
                      <a:pt x="1" y="411"/>
                    </a:lnTo>
                    <a:cubicBezTo>
                      <a:pt x="1" y="454"/>
                      <a:pt x="35" y="489"/>
                      <a:pt x="77" y="489"/>
                    </a:cubicBezTo>
                    <a:lnTo>
                      <a:pt x="411" y="489"/>
                    </a:lnTo>
                    <a:cubicBezTo>
                      <a:pt x="454" y="489"/>
                      <a:pt x="489" y="454"/>
                      <a:pt x="489" y="411"/>
                    </a:cubicBezTo>
                    <a:lnTo>
                      <a:pt x="489" y="77"/>
                    </a:lnTo>
                    <a:cubicBezTo>
                      <a:pt x="489" y="35"/>
                      <a:pt x="454" y="1"/>
                      <a:pt x="411" y="1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50"/>
              <p:cNvSpPr/>
              <p:nvPr/>
            </p:nvSpPr>
            <p:spPr>
              <a:xfrm>
                <a:off x="1747721" y="2332923"/>
                <a:ext cx="30273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77" y="1"/>
                    </a:moveTo>
                    <a:cubicBezTo>
                      <a:pt x="35" y="1"/>
                      <a:pt x="0" y="35"/>
                      <a:pt x="0" y="77"/>
                    </a:cubicBezTo>
                    <a:lnTo>
                      <a:pt x="0" y="411"/>
                    </a:lnTo>
                    <a:cubicBezTo>
                      <a:pt x="0" y="454"/>
                      <a:pt x="35" y="489"/>
                      <a:pt x="77" y="489"/>
                    </a:cubicBezTo>
                    <a:lnTo>
                      <a:pt x="410" y="489"/>
                    </a:lnTo>
                    <a:cubicBezTo>
                      <a:pt x="454" y="489"/>
                      <a:pt x="488" y="454"/>
                      <a:pt x="488" y="411"/>
                    </a:cubicBezTo>
                    <a:lnTo>
                      <a:pt x="488" y="77"/>
                    </a:lnTo>
                    <a:cubicBezTo>
                      <a:pt x="488" y="35"/>
                      <a:pt x="454" y="1"/>
                      <a:pt x="410" y="1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50"/>
              <p:cNvSpPr/>
              <p:nvPr/>
            </p:nvSpPr>
            <p:spPr>
              <a:xfrm>
                <a:off x="1811980" y="2332923"/>
                <a:ext cx="30335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89" extrusionOk="0">
                    <a:moveTo>
                      <a:pt x="78" y="1"/>
                    </a:moveTo>
                    <a:cubicBezTo>
                      <a:pt x="36" y="1"/>
                      <a:pt x="1" y="35"/>
                      <a:pt x="1" y="77"/>
                    </a:cubicBezTo>
                    <a:lnTo>
                      <a:pt x="1" y="411"/>
                    </a:lnTo>
                    <a:cubicBezTo>
                      <a:pt x="1" y="454"/>
                      <a:pt x="36" y="489"/>
                      <a:pt x="78" y="489"/>
                    </a:cubicBezTo>
                    <a:lnTo>
                      <a:pt x="411" y="489"/>
                    </a:lnTo>
                    <a:cubicBezTo>
                      <a:pt x="454" y="489"/>
                      <a:pt x="489" y="454"/>
                      <a:pt x="489" y="411"/>
                    </a:cubicBezTo>
                    <a:lnTo>
                      <a:pt x="489" y="77"/>
                    </a:lnTo>
                    <a:cubicBezTo>
                      <a:pt x="489" y="35"/>
                      <a:pt x="454" y="1"/>
                      <a:pt x="411" y="1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50"/>
              <p:cNvSpPr/>
              <p:nvPr/>
            </p:nvSpPr>
            <p:spPr>
              <a:xfrm>
                <a:off x="1876239" y="2332923"/>
                <a:ext cx="30335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89" extrusionOk="0">
                    <a:moveTo>
                      <a:pt x="78" y="1"/>
                    </a:moveTo>
                    <a:cubicBezTo>
                      <a:pt x="35" y="1"/>
                      <a:pt x="0" y="35"/>
                      <a:pt x="0" y="77"/>
                    </a:cubicBezTo>
                    <a:lnTo>
                      <a:pt x="0" y="411"/>
                    </a:lnTo>
                    <a:cubicBezTo>
                      <a:pt x="0" y="454"/>
                      <a:pt x="35" y="489"/>
                      <a:pt x="78" y="489"/>
                    </a:cubicBezTo>
                    <a:lnTo>
                      <a:pt x="412" y="489"/>
                    </a:lnTo>
                    <a:cubicBezTo>
                      <a:pt x="455" y="489"/>
                      <a:pt x="490" y="454"/>
                      <a:pt x="490" y="411"/>
                    </a:cubicBezTo>
                    <a:lnTo>
                      <a:pt x="490" y="77"/>
                    </a:lnTo>
                    <a:cubicBezTo>
                      <a:pt x="490" y="35"/>
                      <a:pt x="455" y="1"/>
                      <a:pt x="412" y="1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50"/>
              <p:cNvSpPr/>
              <p:nvPr/>
            </p:nvSpPr>
            <p:spPr>
              <a:xfrm>
                <a:off x="1940498" y="2332923"/>
                <a:ext cx="30397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9" extrusionOk="0">
                    <a:moveTo>
                      <a:pt x="79" y="1"/>
                    </a:moveTo>
                    <a:cubicBezTo>
                      <a:pt x="36" y="1"/>
                      <a:pt x="1" y="35"/>
                      <a:pt x="1" y="77"/>
                    </a:cubicBezTo>
                    <a:lnTo>
                      <a:pt x="1" y="411"/>
                    </a:lnTo>
                    <a:cubicBezTo>
                      <a:pt x="1" y="454"/>
                      <a:pt x="36" y="489"/>
                      <a:pt x="79" y="489"/>
                    </a:cubicBezTo>
                    <a:lnTo>
                      <a:pt x="412" y="489"/>
                    </a:lnTo>
                    <a:cubicBezTo>
                      <a:pt x="456" y="489"/>
                      <a:pt x="491" y="454"/>
                      <a:pt x="491" y="411"/>
                    </a:cubicBezTo>
                    <a:lnTo>
                      <a:pt x="491" y="77"/>
                    </a:lnTo>
                    <a:cubicBezTo>
                      <a:pt x="491" y="35"/>
                      <a:pt x="456" y="1"/>
                      <a:pt x="412" y="1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50"/>
              <p:cNvSpPr/>
              <p:nvPr/>
            </p:nvSpPr>
            <p:spPr>
              <a:xfrm>
                <a:off x="2004819" y="2332923"/>
                <a:ext cx="30273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79" y="1"/>
                    </a:moveTo>
                    <a:cubicBezTo>
                      <a:pt x="35" y="1"/>
                      <a:pt x="1" y="35"/>
                      <a:pt x="1" y="77"/>
                    </a:cubicBezTo>
                    <a:lnTo>
                      <a:pt x="1" y="411"/>
                    </a:lnTo>
                    <a:cubicBezTo>
                      <a:pt x="1" y="454"/>
                      <a:pt x="35" y="489"/>
                      <a:pt x="79" y="489"/>
                    </a:cubicBezTo>
                    <a:lnTo>
                      <a:pt x="412" y="489"/>
                    </a:lnTo>
                    <a:cubicBezTo>
                      <a:pt x="454" y="489"/>
                      <a:pt x="489" y="454"/>
                      <a:pt x="489" y="411"/>
                    </a:cubicBezTo>
                    <a:lnTo>
                      <a:pt x="489" y="77"/>
                    </a:lnTo>
                    <a:cubicBezTo>
                      <a:pt x="489" y="35"/>
                      <a:pt x="454" y="1"/>
                      <a:pt x="412" y="1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50"/>
              <p:cNvSpPr/>
              <p:nvPr/>
            </p:nvSpPr>
            <p:spPr>
              <a:xfrm>
                <a:off x="1554821" y="2390248"/>
                <a:ext cx="30273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78" y="0"/>
                    </a:moveTo>
                    <a:cubicBezTo>
                      <a:pt x="35" y="0"/>
                      <a:pt x="0" y="35"/>
                      <a:pt x="0" y="77"/>
                    </a:cubicBezTo>
                    <a:lnTo>
                      <a:pt x="0" y="412"/>
                    </a:lnTo>
                    <a:cubicBezTo>
                      <a:pt x="0" y="454"/>
                      <a:pt x="35" y="489"/>
                      <a:pt x="78" y="489"/>
                    </a:cubicBezTo>
                    <a:lnTo>
                      <a:pt x="412" y="489"/>
                    </a:lnTo>
                    <a:cubicBezTo>
                      <a:pt x="454" y="489"/>
                      <a:pt x="488" y="454"/>
                      <a:pt x="488" y="412"/>
                    </a:cubicBezTo>
                    <a:lnTo>
                      <a:pt x="488" y="77"/>
                    </a:lnTo>
                    <a:cubicBezTo>
                      <a:pt x="488" y="35"/>
                      <a:pt x="454" y="0"/>
                      <a:pt x="412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50"/>
              <p:cNvSpPr/>
              <p:nvPr/>
            </p:nvSpPr>
            <p:spPr>
              <a:xfrm>
                <a:off x="1619080" y="2390248"/>
                <a:ext cx="30335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89" extrusionOk="0">
                    <a:moveTo>
                      <a:pt x="78" y="0"/>
                    </a:moveTo>
                    <a:cubicBezTo>
                      <a:pt x="36" y="0"/>
                      <a:pt x="1" y="35"/>
                      <a:pt x="1" y="77"/>
                    </a:cubicBezTo>
                    <a:lnTo>
                      <a:pt x="1" y="412"/>
                    </a:lnTo>
                    <a:cubicBezTo>
                      <a:pt x="1" y="454"/>
                      <a:pt x="36" y="489"/>
                      <a:pt x="78" y="489"/>
                    </a:cubicBezTo>
                    <a:lnTo>
                      <a:pt x="412" y="489"/>
                    </a:lnTo>
                    <a:cubicBezTo>
                      <a:pt x="454" y="489"/>
                      <a:pt x="489" y="454"/>
                      <a:pt x="489" y="412"/>
                    </a:cubicBezTo>
                    <a:lnTo>
                      <a:pt x="489" y="77"/>
                    </a:lnTo>
                    <a:cubicBezTo>
                      <a:pt x="489" y="35"/>
                      <a:pt x="454" y="0"/>
                      <a:pt x="412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50"/>
              <p:cNvSpPr/>
              <p:nvPr/>
            </p:nvSpPr>
            <p:spPr>
              <a:xfrm>
                <a:off x="1940498" y="2390248"/>
                <a:ext cx="30397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9" extrusionOk="0">
                    <a:moveTo>
                      <a:pt x="79" y="0"/>
                    </a:moveTo>
                    <a:cubicBezTo>
                      <a:pt x="36" y="0"/>
                      <a:pt x="1" y="35"/>
                      <a:pt x="1" y="77"/>
                    </a:cubicBezTo>
                    <a:lnTo>
                      <a:pt x="1" y="412"/>
                    </a:lnTo>
                    <a:cubicBezTo>
                      <a:pt x="1" y="454"/>
                      <a:pt x="36" y="489"/>
                      <a:pt x="79" y="489"/>
                    </a:cubicBezTo>
                    <a:lnTo>
                      <a:pt x="412" y="489"/>
                    </a:lnTo>
                    <a:cubicBezTo>
                      <a:pt x="456" y="489"/>
                      <a:pt x="491" y="454"/>
                      <a:pt x="491" y="412"/>
                    </a:cubicBezTo>
                    <a:lnTo>
                      <a:pt x="491" y="77"/>
                    </a:lnTo>
                    <a:cubicBezTo>
                      <a:pt x="491" y="35"/>
                      <a:pt x="456" y="0"/>
                      <a:pt x="412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50"/>
              <p:cNvSpPr/>
              <p:nvPr/>
            </p:nvSpPr>
            <p:spPr>
              <a:xfrm>
                <a:off x="2004819" y="2390248"/>
                <a:ext cx="30273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79" y="0"/>
                    </a:moveTo>
                    <a:cubicBezTo>
                      <a:pt x="35" y="0"/>
                      <a:pt x="1" y="35"/>
                      <a:pt x="1" y="77"/>
                    </a:cubicBezTo>
                    <a:lnTo>
                      <a:pt x="1" y="412"/>
                    </a:lnTo>
                    <a:cubicBezTo>
                      <a:pt x="1" y="454"/>
                      <a:pt x="35" y="489"/>
                      <a:pt x="79" y="489"/>
                    </a:cubicBezTo>
                    <a:lnTo>
                      <a:pt x="412" y="489"/>
                    </a:lnTo>
                    <a:cubicBezTo>
                      <a:pt x="454" y="489"/>
                      <a:pt x="489" y="454"/>
                      <a:pt x="489" y="412"/>
                    </a:cubicBezTo>
                    <a:lnTo>
                      <a:pt x="489" y="77"/>
                    </a:lnTo>
                    <a:cubicBezTo>
                      <a:pt x="489" y="35"/>
                      <a:pt x="454" y="0"/>
                      <a:pt x="412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50"/>
              <p:cNvSpPr/>
              <p:nvPr/>
            </p:nvSpPr>
            <p:spPr>
              <a:xfrm>
                <a:off x="1554821" y="2447450"/>
                <a:ext cx="30273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78" y="1"/>
                    </a:moveTo>
                    <a:cubicBezTo>
                      <a:pt x="35" y="1"/>
                      <a:pt x="0" y="35"/>
                      <a:pt x="0" y="79"/>
                    </a:cubicBezTo>
                    <a:lnTo>
                      <a:pt x="0" y="412"/>
                    </a:lnTo>
                    <a:cubicBezTo>
                      <a:pt x="0" y="456"/>
                      <a:pt x="35" y="489"/>
                      <a:pt x="78" y="489"/>
                    </a:cubicBezTo>
                    <a:lnTo>
                      <a:pt x="412" y="489"/>
                    </a:lnTo>
                    <a:cubicBezTo>
                      <a:pt x="454" y="489"/>
                      <a:pt x="488" y="456"/>
                      <a:pt x="488" y="412"/>
                    </a:cubicBezTo>
                    <a:lnTo>
                      <a:pt x="488" y="79"/>
                    </a:lnTo>
                    <a:cubicBezTo>
                      <a:pt x="488" y="35"/>
                      <a:pt x="454" y="1"/>
                      <a:pt x="412" y="1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50"/>
              <p:cNvSpPr/>
              <p:nvPr/>
            </p:nvSpPr>
            <p:spPr>
              <a:xfrm>
                <a:off x="1619080" y="2447450"/>
                <a:ext cx="30335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89" extrusionOk="0">
                    <a:moveTo>
                      <a:pt x="78" y="1"/>
                    </a:moveTo>
                    <a:cubicBezTo>
                      <a:pt x="36" y="1"/>
                      <a:pt x="1" y="35"/>
                      <a:pt x="1" y="79"/>
                    </a:cubicBezTo>
                    <a:lnTo>
                      <a:pt x="1" y="412"/>
                    </a:lnTo>
                    <a:cubicBezTo>
                      <a:pt x="1" y="456"/>
                      <a:pt x="36" y="489"/>
                      <a:pt x="78" y="489"/>
                    </a:cubicBezTo>
                    <a:lnTo>
                      <a:pt x="412" y="489"/>
                    </a:lnTo>
                    <a:cubicBezTo>
                      <a:pt x="454" y="489"/>
                      <a:pt x="489" y="456"/>
                      <a:pt x="489" y="412"/>
                    </a:cubicBezTo>
                    <a:lnTo>
                      <a:pt x="489" y="79"/>
                    </a:lnTo>
                    <a:cubicBezTo>
                      <a:pt x="489" y="35"/>
                      <a:pt x="454" y="1"/>
                      <a:pt x="412" y="1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50"/>
              <p:cNvSpPr/>
              <p:nvPr/>
            </p:nvSpPr>
            <p:spPr>
              <a:xfrm>
                <a:off x="1940498" y="2447450"/>
                <a:ext cx="30397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9" extrusionOk="0">
                    <a:moveTo>
                      <a:pt x="79" y="1"/>
                    </a:moveTo>
                    <a:cubicBezTo>
                      <a:pt x="36" y="1"/>
                      <a:pt x="1" y="35"/>
                      <a:pt x="1" y="79"/>
                    </a:cubicBezTo>
                    <a:lnTo>
                      <a:pt x="1" y="412"/>
                    </a:lnTo>
                    <a:cubicBezTo>
                      <a:pt x="1" y="456"/>
                      <a:pt x="36" y="489"/>
                      <a:pt x="79" y="489"/>
                    </a:cubicBezTo>
                    <a:lnTo>
                      <a:pt x="412" y="489"/>
                    </a:lnTo>
                    <a:cubicBezTo>
                      <a:pt x="456" y="489"/>
                      <a:pt x="491" y="456"/>
                      <a:pt x="491" y="412"/>
                    </a:cubicBezTo>
                    <a:lnTo>
                      <a:pt x="491" y="79"/>
                    </a:lnTo>
                    <a:cubicBezTo>
                      <a:pt x="491" y="35"/>
                      <a:pt x="456" y="1"/>
                      <a:pt x="412" y="1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50"/>
              <p:cNvSpPr/>
              <p:nvPr/>
            </p:nvSpPr>
            <p:spPr>
              <a:xfrm>
                <a:off x="2004819" y="2447450"/>
                <a:ext cx="30273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79" y="1"/>
                    </a:moveTo>
                    <a:cubicBezTo>
                      <a:pt x="35" y="1"/>
                      <a:pt x="1" y="35"/>
                      <a:pt x="1" y="79"/>
                    </a:cubicBezTo>
                    <a:lnTo>
                      <a:pt x="1" y="412"/>
                    </a:lnTo>
                    <a:cubicBezTo>
                      <a:pt x="1" y="456"/>
                      <a:pt x="35" y="489"/>
                      <a:pt x="79" y="489"/>
                    </a:cubicBezTo>
                    <a:lnTo>
                      <a:pt x="412" y="489"/>
                    </a:lnTo>
                    <a:cubicBezTo>
                      <a:pt x="454" y="489"/>
                      <a:pt x="489" y="456"/>
                      <a:pt x="489" y="412"/>
                    </a:cubicBezTo>
                    <a:lnTo>
                      <a:pt x="489" y="79"/>
                    </a:lnTo>
                    <a:cubicBezTo>
                      <a:pt x="489" y="35"/>
                      <a:pt x="454" y="1"/>
                      <a:pt x="412" y="1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50"/>
              <p:cNvSpPr/>
              <p:nvPr/>
            </p:nvSpPr>
            <p:spPr>
              <a:xfrm>
                <a:off x="1554821" y="2504775"/>
                <a:ext cx="30273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78" y="0"/>
                    </a:moveTo>
                    <a:cubicBezTo>
                      <a:pt x="35" y="0"/>
                      <a:pt x="0" y="35"/>
                      <a:pt x="0" y="79"/>
                    </a:cubicBezTo>
                    <a:lnTo>
                      <a:pt x="0" y="412"/>
                    </a:lnTo>
                    <a:cubicBezTo>
                      <a:pt x="0" y="454"/>
                      <a:pt x="35" y="489"/>
                      <a:pt x="78" y="489"/>
                    </a:cubicBezTo>
                    <a:lnTo>
                      <a:pt x="412" y="489"/>
                    </a:lnTo>
                    <a:cubicBezTo>
                      <a:pt x="454" y="489"/>
                      <a:pt x="488" y="454"/>
                      <a:pt x="488" y="412"/>
                    </a:cubicBezTo>
                    <a:lnTo>
                      <a:pt x="488" y="79"/>
                    </a:lnTo>
                    <a:cubicBezTo>
                      <a:pt x="488" y="35"/>
                      <a:pt x="454" y="0"/>
                      <a:pt x="412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50"/>
              <p:cNvSpPr/>
              <p:nvPr/>
            </p:nvSpPr>
            <p:spPr>
              <a:xfrm>
                <a:off x="1619080" y="2504775"/>
                <a:ext cx="30335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89" extrusionOk="0">
                    <a:moveTo>
                      <a:pt x="78" y="0"/>
                    </a:moveTo>
                    <a:cubicBezTo>
                      <a:pt x="36" y="0"/>
                      <a:pt x="1" y="35"/>
                      <a:pt x="1" y="79"/>
                    </a:cubicBezTo>
                    <a:lnTo>
                      <a:pt x="1" y="412"/>
                    </a:lnTo>
                    <a:cubicBezTo>
                      <a:pt x="1" y="454"/>
                      <a:pt x="36" y="489"/>
                      <a:pt x="78" y="489"/>
                    </a:cubicBezTo>
                    <a:lnTo>
                      <a:pt x="412" y="489"/>
                    </a:lnTo>
                    <a:cubicBezTo>
                      <a:pt x="454" y="489"/>
                      <a:pt x="489" y="454"/>
                      <a:pt x="489" y="412"/>
                    </a:cubicBezTo>
                    <a:lnTo>
                      <a:pt x="489" y="79"/>
                    </a:lnTo>
                    <a:cubicBezTo>
                      <a:pt x="489" y="35"/>
                      <a:pt x="454" y="0"/>
                      <a:pt x="412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50"/>
              <p:cNvSpPr/>
              <p:nvPr/>
            </p:nvSpPr>
            <p:spPr>
              <a:xfrm>
                <a:off x="1940498" y="2504775"/>
                <a:ext cx="30397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9" extrusionOk="0">
                    <a:moveTo>
                      <a:pt x="79" y="0"/>
                    </a:moveTo>
                    <a:cubicBezTo>
                      <a:pt x="36" y="0"/>
                      <a:pt x="1" y="35"/>
                      <a:pt x="1" y="79"/>
                    </a:cubicBezTo>
                    <a:lnTo>
                      <a:pt x="1" y="412"/>
                    </a:lnTo>
                    <a:cubicBezTo>
                      <a:pt x="1" y="454"/>
                      <a:pt x="36" y="489"/>
                      <a:pt x="79" y="489"/>
                    </a:cubicBezTo>
                    <a:lnTo>
                      <a:pt x="412" y="489"/>
                    </a:lnTo>
                    <a:cubicBezTo>
                      <a:pt x="456" y="489"/>
                      <a:pt x="491" y="454"/>
                      <a:pt x="491" y="412"/>
                    </a:cubicBezTo>
                    <a:lnTo>
                      <a:pt x="491" y="79"/>
                    </a:lnTo>
                    <a:cubicBezTo>
                      <a:pt x="491" y="35"/>
                      <a:pt x="456" y="0"/>
                      <a:pt x="412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50"/>
              <p:cNvSpPr/>
              <p:nvPr/>
            </p:nvSpPr>
            <p:spPr>
              <a:xfrm>
                <a:off x="2004819" y="2504775"/>
                <a:ext cx="30273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79" y="0"/>
                    </a:moveTo>
                    <a:cubicBezTo>
                      <a:pt x="35" y="0"/>
                      <a:pt x="1" y="35"/>
                      <a:pt x="1" y="79"/>
                    </a:cubicBezTo>
                    <a:lnTo>
                      <a:pt x="1" y="412"/>
                    </a:lnTo>
                    <a:cubicBezTo>
                      <a:pt x="1" y="454"/>
                      <a:pt x="35" y="489"/>
                      <a:pt x="79" y="489"/>
                    </a:cubicBezTo>
                    <a:lnTo>
                      <a:pt x="412" y="489"/>
                    </a:lnTo>
                    <a:cubicBezTo>
                      <a:pt x="454" y="489"/>
                      <a:pt x="489" y="454"/>
                      <a:pt x="489" y="412"/>
                    </a:cubicBezTo>
                    <a:lnTo>
                      <a:pt x="489" y="79"/>
                    </a:lnTo>
                    <a:cubicBezTo>
                      <a:pt x="489" y="35"/>
                      <a:pt x="454" y="0"/>
                      <a:pt x="412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50"/>
              <p:cNvSpPr/>
              <p:nvPr/>
            </p:nvSpPr>
            <p:spPr>
              <a:xfrm>
                <a:off x="1554821" y="2562100"/>
                <a:ext cx="30273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78" y="0"/>
                    </a:moveTo>
                    <a:cubicBezTo>
                      <a:pt x="35" y="0"/>
                      <a:pt x="0" y="35"/>
                      <a:pt x="0" y="77"/>
                    </a:cubicBezTo>
                    <a:lnTo>
                      <a:pt x="0" y="410"/>
                    </a:lnTo>
                    <a:cubicBezTo>
                      <a:pt x="0" y="454"/>
                      <a:pt x="35" y="488"/>
                      <a:pt x="78" y="488"/>
                    </a:cubicBezTo>
                    <a:lnTo>
                      <a:pt x="412" y="488"/>
                    </a:lnTo>
                    <a:cubicBezTo>
                      <a:pt x="454" y="488"/>
                      <a:pt x="488" y="454"/>
                      <a:pt x="488" y="410"/>
                    </a:cubicBezTo>
                    <a:lnTo>
                      <a:pt x="488" y="77"/>
                    </a:lnTo>
                    <a:cubicBezTo>
                      <a:pt x="488" y="35"/>
                      <a:pt x="454" y="0"/>
                      <a:pt x="412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50"/>
              <p:cNvSpPr/>
              <p:nvPr/>
            </p:nvSpPr>
            <p:spPr>
              <a:xfrm>
                <a:off x="1619080" y="2562100"/>
                <a:ext cx="30335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89" extrusionOk="0">
                    <a:moveTo>
                      <a:pt x="78" y="0"/>
                    </a:moveTo>
                    <a:cubicBezTo>
                      <a:pt x="36" y="0"/>
                      <a:pt x="1" y="35"/>
                      <a:pt x="1" y="77"/>
                    </a:cubicBezTo>
                    <a:lnTo>
                      <a:pt x="1" y="410"/>
                    </a:lnTo>
                    <a:cubicBezTo>
                      <a:pt x="1" y="454"/>
                      <a:pt x="36" y="488"/>
                      <a:pt x="78" y="488"/>
                    </a:cubicBezTo>
                    <a:lnTo>
                      <a:pt x="412" y="488"/>
                    </a:lnTo>
                    <a:cubicBezTo>
                      <a:pt x="454" y="488"/>
                      <a:pt x="489" y="454"/>
                      <a:pt x="489" y="410"/>
                    </a:cubicBezTo>
                    <a:lnTo>
                      <a:pt x="489" y="77"/>
                    </a:lnTo>
                    <a:cubicBezTo>
                      <a:pt x="489" y="35"/>
                      <a:pt x="454" y="0"/>
                      <a:pt x="412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50"/>
              <p:cNvSpPr/>
              <p:nvPr/>
            </p:nvSpPr>
            <p:spPr>
              <a:xfrm>
                <a:off x="1683400" y="2562100"/>
                <a:ext cx="30273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77" y="0"/>
                    </a:moveTo>
                    <a:cubicBezTo>
                      <a:pt x="35" y="0"/>
                      <a:pt x="1" y="35"/>
                      <a:pt x="1" y="77"/>
                    </a:cubicBezTo>
                    <a:lnTo>
                      <a:pt x="1" y="410"/>
                    </a:lnTo>
                    <a:cubicBezTo>
                      <a:pt x="1" y="454"/>
                      <a:pt x="35" y="488"/>
                      <a:pt x="77" y="488"/>
                    </a:cubicBezTo>
                    <a:lnTo>
                      <a:pt x="411" y="488"/>
                    </a:lnTo>
                    <a:cubicBezTo>
                      <a:pt x="454" y="488"/>
                      <a:pt x="489" y="454"/>
                      <a:pt x="489" y="410"/>
                    </a:cubicBezTo>
                    <a:lnTo>
                      <a:pt x="489" y="77"/>
                    </a:lnTo>
                    <a:cubicBezTo>
                      <a:pt x="489" y="35"/>
                      <a:pt x="454" y="0"/>
                      <a:pt x="411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50"/>
              <p:cNvSpPr/>
              <p:nvPr/>
            </p:nvSpPr>
            <p:spPr>
              <a:xfrm>
                <a:off x="1747721" y="2562100"/>
                <a:ext cx="30273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77" y="0"/>
                    </a:moveTo>
                    <a:cubicBezTo>
                      <a:pt x="35" y="0"/>
                      <a:pt x="0" y="35"/>
                      <a:pt x="0" y="77"/>
                    </a:cubicBezTo>
                    <a:lnTo>
                      <a:pt x="0" y="410"/>
                    </a:lnTo>
                    <a:cubicBezTo>
                      <a:pt x="0" y="454"/>
                      <a:pt x="35" y="488"/>
                      <a:pt x="77" y="488"/>
                    </a:cubicBezTo>
                    <a:lnTo>
                      <a:pt x="410" y="488"/>
                    </a:lnTo>
                    <a:cubicBezTo>
                      <a:pt x="454" y="488"/>
                      <a:pt x="488" y="454"/>
                      <a:pt x="488" y="410"/>
                    </a:cubicBezTo>
                    <a:lnTo>
                      <a:pt x="488" y="77"/>
                    </a:lnTo>
                    <a:cubicBezTo>
                      <a:pt x="488" y="35"/>
                      <a:pt x="454" y="0"/>
                      <a:pt x="410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50"/>
              <p:cNvSpPr/>
              <p:nvPr/>
            </p:nvSpPr>
            <p:spPr>
              <a:xfrm>
                <a:off x="1811980" y="2562100"/>
                <a:ext cx="30335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89" extrusionOk="0">
                    <a:moveTo>
                      <a:pt x="78" y="0"/>
                    </a:moveTo>
                    <a:cubicBezTo>
                      <a:pt x="36" y="0"/>
                      <a:pt x="1" y="35"/>
                      <a:pt x="1" y="77"/>
                    </a:cubicBezTo>
                    <a:lnTo>
                      <a:pt x="1" y="410"/>
                    </a:lnTo>
                    <a:cubicBezTo>
                      <a:pt x="1" y="454"/>
                      <a:pt x="36" y="488"/>
                      <a:pt x="78" y="488"/>
                    </a:cubicBezTo>
                    <a:lnTo>
                      <a:pt x="411" y="488"/>
                    </a:lnTo>
                    <a:cubicBezTo>
                      <a:pt x="454" y="488"/>
                      <a:pt x="489" y="454"/>
                      <a:pt x="489" y="410"/>
                    </a:cubicBezTo>
                    <a:lnTo>
                      <a:pt x="489" y="77"/>
                    </a:lnTo>
                    <a:cubicBezTo>
                      <a:pt x="489" y="35"/>
                      <a:pt x="454" y="0"/>
                      <a:pt x="411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50"/>
              <p:cNvSpPr/>
              <p:nvPr/>
            </p:nvSpPr>
            <p:spPr>
              <a:xfrm>
                <a:off x="1876239" y="2562100"/>
                <a:ext cx="30335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89" extrusionOk="0">
                    <a:moveTo>
                      <a:pt x="78" y="0"/>
                    </a:moveTo>
                    <a:cubicBezTo>
                      <a:pt x="35" y="0"/>
                      <a:pt x="0" y="35"/>
                      <a:pt x="0" y="77"/>
                    </a:cubicBezTo>
                    <a:lnTo>
                      <a:pt x="0" y="410"/>
                    </a:lnTo>
                    <a:cubicBezTo>
                      <a:pt x="0" y="454"/>
                      <a:pt x="35" y="488"/>
                      <a:pt x="78" y="488"/>
                    </a:cubicBezTo>
                    <a:lnTo>
                      <a:pt x="412" y="488"/>
                    </a:lnTo>
                    <a:cubicBezTo>
                      <a:pt x="455" y="488"/>
                      <a:pt x="490" y="454"/>
                      <a:pt x="490" y="410"/>
                    </a:cubicBezTo>
                    <a:lnTo>
                      <a:pt x="490" y="77"/>
                    </a:lnTo>
                    <a:cubicBezTo>
                      <a:pt x="490" y="35"/>
                      <a:pt x="455" y="0"/>
                      <a:pt x="412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50"/>
              <p:cNvSpPr/>
              <p:nvPr/>
            </p:nvSpPr>
            <p:spPr>
              <a:xfrm>
                <a:off x="1940498" y="2562100"/>
                <a:ext cx="30397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9" extrusionOk="0">
                    <a:moveTo>
                      <a:pt x="79" y="0"/>
                    </a:moveTo>
                    <a:cubicBezTo>
                      <a:pt x="36" y="0"/>
                      <a:pt x="1" y="35"/>
                      <a:pt x="1" y="77"/>
                    </a:cubicBezTo>
                    <a:lnTo>
                      <a:pt x="1" y="410"/>
                    </a:lnTo>
                    <a:cubicBezTo>
                      <a:pt x="1" y="454"/>
                      <a:pt x="36" y="488"/>
                      <a:pt x="79" y="488"/>
                    </a:cubicBezTo>
                    <a:lnTo>
                      <a:pt x="412" y="488"/>
                    </a:lnTo>
                    <a:cubicBezTo>
                      <a:pt x="456" y="488"/>
                      <a:pt x="491" y="454"/>
                      <a:pt x="491" y="410"/>
                    </a:cubicBezTo>
                    <a:lnTo>
                      <a:pt x="491" y="77"/>
                    </a:lnTo>
                    <a:cubicBezTo>
                      <a:pt x="491" y="35"/>
                      <a:pt x="456" y="0"/>
                      <a:pt x="412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50"/>
              <p:cNvSpPr/>
              <p:nvPr/>
            </p:nvSpPr>
            <p:spPr>
              <a:xfrm>
                <a:off x="2004819" y="2562100"/>
                <a:ext cx="30273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79" y="0"/>
                    </a:moveTo>
                    <a:cubicBezTo>
                      <a:pt x="35" y="0"/>
                      <a:pt x="1" y="35"/>
                      <a:pt x="1" y="77"/>
                    </a:cubicBezTo>
                    <a:lnTo>
                      <a:pt x="1" y="410"/>
                    </a:lnTo>
                    <a:cubicBezTo>
                      <a:pt x="1" y="454"/>
                      <a:pt x="35" y="488"/>
                      <a:pt x="79" y="488"/>
                    </a:cubicBezTo>
                    <a:lnTo>
                      <a:pt x="412" y="488"/>
                    </a:lnTo>
                    <a:cubicBezTo>
                      <a:pt x="454" y="488"/>
                      <a:pt x="489" y="454"/>
                      <a:pt x="489" y="410"/>
                    </a:cubicBezTo>
                    <a:lnTo>
                      <a:pt x="489" y="77"/>
                    </a:lnTo>
                    <a:cubicBezTo>
                      <a:pt x="489" y="35"/>
                      <a:pt x="454" y="0"/>
                      <a:pt x="412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50"/>
              <p:cNvSpPr/>
              <p:nvPr/>
            </p:nvSpPr>
            <p:spPr>
              <a:xfrm>
                <a:off x="1554821" y="2619302"/>
                <a:ext cx="30273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78" y="0"/>
                    </a:moveTo>
                    <a:cubicBezTo>
                      <a:pt x="35" y="0"/>
                      <a:pt x="0" y="35"/>
                      <a:pt x="0" y="79"/>
                    </a:cubicBezTo>
                    <a:lnTo>
                      <a:pt x="0" y="412"/>
                    </a:lnTo>
                    <a:cubicBezTo>
                      <a:pt x="0" y="454"/>
                      <a:pt x="35" y="489"/>
                      <a:pt x="78" y="489"/>
                    </a:cubicBezTo>
                    <a:lnTo>
                      <a:pt x="412" y="489"/>
                    </a:lnTo>
                    <a:cubicBezTo>
                      <a:pt x="454" y="489"/>
                      <a:pt x="488" y="454"/>
                      <a:pt x="488" y="412"/>
                    </a:cubicBezTo>
                    <a:lnTo>
                      <a:pt x="488" y="79"/>
                    </a:lnTo>
                    <a:cubicBezTo>
                      <a:pt x="488" y="35"/>
                      <a:pt x="454" y="0"/>
                      <a:pt x="412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50"/>
              <p:cNvSpPr/>
              <p:nvPr/>
            </p:nvSpPr>
            <p:spPr>
              <a:xfrm>
                <a:off x="1619080" y="2619302"/>
                <a:ext cx="30335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89" extrusionOk="0">
                    <a:moveTo>
                      <a:pt x="78" y="0"/>
                    </a:moveTo>
                    <a:cubicBezTo>
                      <a:pt x="36" y="0"/>
                      <a:pt x="1" y="35"/>
                      <a:pt x="1" y="79"/>
                    </a:cubicBezTo>
                    <a:lnTo>
                      <a:pt x="1" y="412"/>
                    </a:lnTo>
                    <a:cubicBezTo>
                      <a:pt x="1" y="454"/>
                      <a:pt x="36" y="489"/>
                      <a:pt x="78" y="489"/>
                    </a:cubicBezTo>
                    <a:lnTo>
                      <a:pt x="412" y="489"/>
                    </a:lnTo>
                    <a:cubicBezTo>
                      <a:pt x="454" y="489"/>
                      <a:pt x="489" y="454"/>
                      <a:pt x="489" y="412"/>
                    </a:cubicBezTo>
                    <a:lnTo>
                      <a:pt x="489" y="79"/>
                    </a:lnTo>
                    <a:cubicBezTo>
                      <a:pt x="489" y="35"/>
                      <a:pt x="454" y="0"/>
                      <a:pt x="412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50"/>
              <p:cNvSpPr/>
              <p:nvPr/>
            </p:nvSpPr>
            <p:spPr>
              <a:xfrm>
                <a:off x="1683400" y="2619302"/>
                <a:ext cx="30273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77" y="0"/>
                    </a:moveTo>
                    <a:cubicBezTo>
                      <a:pt x="35" y="0"/>
                      <a:pt x="1" y="35"/>
                      <a:pt x="1" y="79"/>
                    </a:cubicBezTo>
                    <a:lnTo>
                      <a:pt x="1" y="412"/>
                    </a:lnTo>
                    <a:cubicBezTo>
                      <a:pt x="1" y="454"/>
                      <a:pt x="35" y="489"/>
                      <a:pt x="77" y="489"/>
                    </a:cubicBezTo>
                    <a:lnTo>
                      <a:pt x="411" y="489"/>
                    </a:lnTo>
                    <a:cubicBezTo>
                      <a:pt x="454" y="489"/>
                      <a:pt x="489" y="454"/>
                      <a:pt x="489" y="412"/>
                    </a:cubicBezTo>
                    <a:lnTo>
                      <a:pt x="489" y="79"/>
                    </a:lnTo>
                    <a:cubicBezTo>
                      <a:pt x="489" y="35"/>
                      <a:pt x="454" y="0"/>
                      <a:pt x="411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50"/>
              <p:cNvSpPr/>
              <p:nvPr/>
            </p:nvSpPr>
            <p:spPr>
              <a:xfrm>
                <a:off x="1747721" y="2619302"/>
                <a:ext cx="30273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77" y="0"/>
                    </a:moveTo>
                    <a:cubicBezTo>
                      <a:pt x="35" y="0"/>
                      <a:pt x="0" y="35"/>
                      <a:pt x="0" y="79"/>
                    </a:cubicBezTo>
                    <a:lnTo>
                      <a:pt x="0" y="412"/>
                    </a:lnTo>
                    <a:cubicBezTo>
                      <a:pt x="0" y="454"/>
                      <a:pt x="35" y="489"/>
                      <a:pt x="77" y="489"/>
                    </a:cubicBezTo>
                    <a:lnTo>
                      <a:pt x="410" y="489"/>
                    </a:lnTo>
                    <a:cubicBezTo>
                      <a:pt x="454" y="489"/>
                      <a:pt x="488" y="454"/>
                      <a:pt x="488" y="412"/>
                    </a:cubicBezTo>
                    <a:lnTo>
                      <a:pt x="488" y="79"/>
                    </a:lnTo>
                    <a:cubicBezTo>
                      <a:pt x="488" y="35"/>
                      <a:pt x="454" y="0"/>
                      <a:pt x="410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50"/>
              <p:cNvSpPr/>
              <p:nvPr/>
            </p:nvSpPr>
            <p:spPr>
              <a:xfrm>
                <a:off x="1811980" y="2619302"/>
                <a:ext cx="30335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89" extrusionOk="0">
                    <a:moveTo>
                      <a:pt x="78" y="0"/>
                    </a:moveTo>
                    <a:cubicBezTo>
                      <a:pt x="36" y="0"/>
                      <a:pt x="1" y="35"/>
                      <a:pt x="1" y="79"/>
                    </a:cubicBezTo>
                    <a:lnTo>
                      <a:pt x="1" y="412"/>
                    </a:lnTo>
                    <a:cubicBezTo>
                      <a:pt x="1" y="454"/>
                      <a:pt x="36" y="489"/>
                      <a:pt x="78" y="489"/>
                    </a:cubicBezTo>
                    <a:lnTo>
                      <a:pt x="411" y="489"/>
                    </a:lnTo>
                    <a:cubicBezTo>
                      <a:pt x="454" y="489"/>
                      <a:pt x="489" y="454"/>
                      <a:pt x="489" y="412"/>
                    </a:cubicBezTo>
                    <a:lnTo>
                      <a:pt x="489" y="79"/>
                    </a:lnTo>
                    <a:cubicBezTo>
                      <a:pt x="489" y="35"/>
                      <a:pt x="454" y="0"/>
                      <a:pt x="411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50"/>
              <p:cNvSpPr/>
              <p:nvPr/>
            </p:nvSpPr>
            <p:spPr>
              <a:xfrm>
                <a:off x="1876239" y="2619302"/>
                <a:ext cx="30335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89" extrusionOk="0">
                    <a:moveTo>
                      <a:pt x="78" y="0"/>
                    </a:moveTo>
                    <a:cubicBezTo>
                      <a:pt x="35" y="0"/>
                      <a:pt x="0" y="35"/>
                      <a:pt x="0" y="79"/>
                    </a:cubicBezTo>
                    <a:lnTo>
                      <a:pt x="0" y="412"/>
                    </a:lnTo>
                    <a:cubicBezTo>
                      <a:pt x="0" y="454"/>
                      <a:pt x="35" y="489"/>
                      <a:pt x="78" y="489"/>
                    </a:cubicBezTo>
                    <a:lnTo>
                      <a:pt x="412" y="489"/>
                    </a:lnTo>
                    <a:cubicBezTo>
                      <a:pt x="455" y="489"/>
                      <a:pt x="490" y="454"/>
                      <a:pt x="490" y="412"/>
                    </a:cubicBezTo>
                    <a:lnTo>
                      <a:pt x="490" y="79"/>
                    </a:lnTo>
                    <a:cubicBezTo>
                      <a:pt x="490" y="35"/>
                      <a:pt x="455" y="0"/>
                      <a:pt x="412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50"/>
              <p:cNvSpPr/>
              <p:nvPr/>
            </p:nvSpPr>
            <p:spPr>
              <a:xfrm>
                <a:off x="1940498" y="2619302"/>
                <a:ext cx="30397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9" extrusionOk="0">
                    <a:moveTo>
                      <a:pt x="79" y="0"/>
                    </a:moveTo>
                    <a:cubicBezTo>
                      <a:pt x="36" y="0"/>
                      <a:pt x="1" y="35"/>
                      <a:pt x="1" y="79"/>
                    </a:cubicBezTo>
                    <a:lnTo>
                      <a:pt x="1" y="412"/>
                    </a:lnTo>
                    <a:cubicBezTo>
                      <a:pt x="1" y="454"/>
                      <a:pt x="36" y="489"/>
                      <a:pt x="79" y="489"/>
                    </a:cubicBezTo>
                    <a:lnTo>
                      <a:pt x="412" y="489"/>
                    </a:lnTo>
                    <a:cubicBezTo>
                      <a:pt x="456" y="489"/>
                      <a:pt x="491" y="454"/>
                      <a:pt x="491" y="412"/>
                    </a:cubicBezTo>
                    <a:lnTo>
                      <a:pt x="491" y="79"/>
                    </a:lnTo>
                    <a:cubicBezTo>
                      <a:pt x="491" y="35"/>
                      <a:pt x="456" y="0"/>
                      <a:pt x="412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50"/>
              <p:cNvSpPr/>
              <p:nvPr/>
            </p:nvSpPr>
            <p:spPr>
              <a:xfrm>
                <a:off x="2004819" y="2619302"/>
                <a:ext cx="30273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79" y="0"/>
                    </a:moveTo>
                    <a:cubicBezTo>
                      <a:pt x="35" y="0"/>
                      <a:pt x="1" y="35"/>
                      <a:pt x="1" y="79"/>
                    </a:cubicBezTo>
                    <a:lnTo>
                      <a:pt x="1" y="412"/>
                    </a:lnTo>
                    <a:cubicBezTo>
                      <a:pt x="1" y="454"/>
                      <a:pt x="35" y="489"/>
                      <a:pt x="79" y="489"/>
                    </a:cubicBezTo>
                    <a:lnTo>
                      <a:pt x="412" y="489"/>
                    </a:lnTo>
                    <a:cubicBezTo>
                      <a:pt x="454" y="489"/>
                      <a:pt x="489" y="454"/>
                      <a:pt x="489" y="412"/>
                    </a:cubicBezTo>
                    <a:lnTo>
                      <a:pt x="489" y="79"/>
                    </a:lnTo>
                    <a:cubicBezTo>
                      <a:pt x="489" y="35"/>
                      <a:pt x="454" y="0"/>
                      <a:pt x="412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50"/>
              <p:cNvSpPr/>
              <p:nvPr/>
            </p:nvSpPr>
            <p:spPr>
              <a:xfrm>
                <a:off x="1554821" y="2676627"/>
                <a:ext cx="30273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78" y="0"/>
                    </a:moveTo>
                    <a:cubicBezTo>
                      <a:pt x="35" y="0"/>
                      <a:pt x="0" y="35"/>
                      <a:pt x="0" y="77"/>
                    </a:cubicBezTo>
                    <a:lnTo>
                      <a:pt x="0" y="411"/>
                    </a:lnTo>
                    <a:cubicBezTo>
                      <a:pt x="0" y="453"/>
                      <a:pt x="35" y="488"/>
                      <a:pt x="78" y="488"/>
                    </a:cubicBezTo>
                    <a:lnTo>
                      <a:pt x="412" y="488"/>
                    </a:lnTo>
                    <a:cubicBezTo>
                      <a:pt x="454" y="488"/>
                      <a:pt x="488" y="453"/>
                      <a:pt x="488" y="411"/>
                    </a:cubicBezTo>
                    <a:lnTo>
                      <a:pt x="488" y="77"/>
                    </a:lnTo>
                    <a:cubicBezTo>
                      <a:pt x="488" y="35"/>
                      <a:pt x="454" y="0"/>
                      <a:pt x="412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50"/>
              <p:cNvSpPr/>
              <p:nvPr/>
            </p:nvSpPr>
            <p:spPr>
              <a:xfrm>
                <a:off x="1619080" y="2676627"/>
                <a:ext cx="30335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89" extrusionOk="0">
                    <a:moveTo>
                      <a:pt x="78" y="0"/>
                    </a:moveTo>
                    <a:cubicBezTo>
                      <a:pt x="36" y="0"/>
                      <a:pt x="1" y="35"/>
                      <a:pt x="1" y="77"/>
                    </a:cubicBezTo>
                    <a:lnTo>
                      <a:pt x="1" y="411"/>
                    </a:lnTo>
                    <a:cubicBezTo>
                      <a:pt x="1" y="453"/>
                      <a:pt x="36" y="488"/>
                      <a:pt x="78" y="488"/>
                    </a:cubicBezTo>
                    <a:lnTo>
                      <a:pt x="412" y="488"/>
                    </a:lnTo>
                    <a:cubicBezTo>
                      <a:pt x="454" y="488"/>
                      <a:pt x="489" y="453"/>
                      <a:pt x="489" y="411"/>
                    </a:cubicBezTo>
                    <a:lnTo>
                      <a:pt x="489" y="77"/>
                    </a:lnTo>
                    <a:cubicBezTo>
                      <a:pt x="489" y="35"/>
                      <a:pt x="454" y="0"/>
                      <a:pt x="412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50"/>
              <p:cNvSpPr/>
              <p:nvPr/>
            </p:nvSpPr>
            <p:spPr>
              <a:xfrm>
                <a:off x="1683400" y="2676627"/>
                <a:ext cx="30273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77" y="0"/>
                    </a:moveTo>
                    <a:cubicBezTo>
                      <a:pt x="35" y="0"/>
                      <a:pt x="1" y="35"/>
                      <a:pt x="1" y="77"/>
                    </a:cubicBezTo>
                    <a:lnTo>
                      <a:pt x="1" y="411"/>
                    </a:lnTo>
                    <a:cubicBezTo>
                      <a:pt x="1" y="453"/>
                      <a:pt x="35" y="488"/>
                      <a:pt x="77" y="488"/>
                    </a:cubicBezTo>
                    <a:lnTo>
                      <a:pt x="411" y="488"/>
                    </a:lnTo>
                    <a:cubicBezTo>
                      <a:pt x="454" y="488"/>
                      <a:pt x="489" y="453"/>
                      <a:pt x="489" y="411"/>
                    </a:cubicBezTo>
                    <a:lnTo>
                      <a:pt x="489" y="77"/>
                    </a:lnTo>
                    <a:cubicBezTo>
                      <a:pt x="489" y="35"/>
                      <a:pt x="454" y="0"/>
                      <a:pt x="411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50"/>
              <p:cNvSpPr/>
              <p:nvPr/>
            </p:nvSpPr>
            <p:spPr>
              <a:xfrm>
                <a:off x="1747721" y="2676627"/>
                <a:ext cx="30273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77" y="0"/>
                    </a:moveTo>
                    <a:cubicBezTo>
                      <a:pt x="35" y="0"/>
                      <a:pt x="0" y="35"/>
                      <a:pt x="0" y="77"/>
                    </a:cubicBezTo>
                    <a:lnTo>
                      <a:pt x="0" y="411"/>
                    </a:lnTo>
                    <a:cubicBezTo>
                      <a:pt x="0" y="453"/>
                      <a:pt x="35" y="488"/>
                      <a:pt x="77" y="488"/>
                    </a:cubicBezTo>
                    <a:lnTo>
                      <a:pt x="410" y="488"/>
                    </a:lnTo>
                    <a:cubicBezTo>
                      <a:pt x="454" y="488"/>
                      <a:pt x="488" y="453"/>
                      <a:pt x="488" y="411"/>
                    </a:cubicBezTo>
                    <a:lnTo>
                      <a:pt x="488" y="77"/>
                    </a:lnTo>
                    <a:cubicBezTo>
                      <a:pt x="488" y="35"/>
                      <a:pt x="454" y="0"/>
                      <a:pt x="410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50"/>
              <p:cNvSpPr/>
              <p:nvPr/>
            </p:nvSpPr>
            <p:spPr>
              <a:xfrm>
                <a:off x="1811980" y="2676627"/>
                <a:ext cx="30335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89" extrusionOk="0">
                    <a:moveTo>
                      <a:pt x="78" y="0"/>
                    </a:moveTo>
                    <a:cubicBezTo>
                      <a:pt x="36" y="0"/>
                      <a:pt x="1" y="35"/>
                      <a:pt x="1" y="77"/>
                    </a:cubicBezTo>
                    <a:lnTo>
                      <a:pt x="1" y="411"/>
                    </a:lnTo>
                    <a:cubicBezTo>
                      <a:pt x="1" y="453"/>
                      <a:pt x="36" y="488"/>
                      <a:pt x="78" y="488"/>
                    </a:cubicBezTo>
                    <a:lnTo>
                      <a:pt x="411" y="488"/>
                    </a:lnTo>
                    <a:cubicBezTo>
                      <a:pt x="454" y="488"/>
                      <a:pt x="489" y="453"/>
                      <a:pt x="489" y="411"/>
                    </a:cubicBezTo>
                    <a:lnTo>
                      <a:pt x="489" y="77"/>
                    </a:lnTo>
                    <a:cubicBezTo>
                      <a:pt x="489" y="35"/>
                      <a:pt x="454" y="0"/>
                      <a:pt x="411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50"/>
              <p:cNvSpPr/>
              <p:nvPr/>
            </p:nvSpPr>
            <p:spPr>
              <a:xfrm>
                <a:off x="1876239" y="2676627"/>
                <a:ext cx="30335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89" extrusionOk="0">
                    <a:moveTo>
                      <a:pt x="78" y="0"/>
                    </a:moveTo>
                    <a:cubicBezTo>
                      <a:pt x="35" y="0"/>
                      <a:pt x="0" y="35"/>
                      <a:pt x="0" y="77"/>
                    </a:cubicBezTo>
                    <a:lnTo>
                      <a:pt x="0" y="411"/>
                    </a:lnTo>
                    <a:cubicBezTo>
                      <a:pt x="0" y="453"/>
                      <a:pt x="35" y="488"/>
                      <a:pt x="78" y="488"/>
                    </a:cubicBezTo>
                    <a:lnTo>
                      <a:pt x="412" y="488"/>
                    </a:lnTo>
                    <a:cubicBezTo>
                      <a:pt x="455" y="488"/>
                      <a:pt x="490" y="453"/>
                      <a:pt x="490" y="411"/>
                    </a:cubicBezTo>
                    <a:lnTo>
                      <a:pt x="490" y="77"/>
                    </a:lnTo>
                    <a:cubicBezTo>
                      <a:pt x="490" y="35"/>
                      <a:pt x="455" y="0"/>
                      <a:pt x="412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50"/>
              <p:cNvSpPr/>
              <p:nvPr/>
            </p:nvSpPr>
            <p:spPr>
              <a:xfrm>
                <a:off x="1940498" y="2676627"/>
                <a:ext cx="30397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9" extrusionOk="0">
                    <a:moveTo>
                      <a:pt x="79" y="0"/>
                    </a:moveTo>
                    <a:cubicBezTo>
                      <a:pt x="36" y="0"/>
                      <a:pt x="1" y="35"/>
                      <a:pt x="1" y="77"/>
                    </a:cubicBezTo>
                    <a:lnTo>
                      <a:pt x="1" y="411"/>
                    </a:lnTo>
                    <a:cubicBezTo>
                      <a:pt x="1" y="453"/>
                      <a:pt x="36" y="488"/>
                      <a:pt x="79" y="488"/>
                    </a:cubicBezTo>
                    <a:lnTo>
                      <a:pt x="412" y="488"/>
                    </a:lnTo>
                    <a:cubicBezTo>
                      <a:pt x="456" y="488"/>
                      <a:pt x="491" y="453"/>
                      <a:pt x="491" y="411"/>
                    </a:cubicBezTo>
                    <a:lnTo>
                      <a:pt x="491" y="77"/>
                    </a:lnTo>
                    <a:cubicBezTo>
                      <a:pt x="491" y="35"/>
                      <a:pt x="456" y="0"/>
                      <a:pt x="412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50"/>
              <p:cNvSpPr/>
              <p:nvPr/>
            </p:nvSpPr>
            <p:spPr>
              <a:xfrm>
                <a:off x="2004819" y="2676627"/>
                <a:ext cx="30273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79" y="0"/>
                    </a:moveTo>
                    <a:cubicBezTo>
                      <a:pt x="35" y="0"/>
                      <a:pt x="1" y="35"/>
                      <a:pt x="1" y="77"/>
                    </a:cubicBezTo>
                    <a:lnTo>
                      <a:pt x="1" y="411"/>
                    </a:lnTo>
                    <a:cubicBezTo>
                      <a:pt x="1" y="453"/>
                      <a:pt x="35" y="488"/>
                      <a:pt x="79" y="488"/>
                    </a:cubicBezTo>
                    <a:lnTo>
                      <a:pt x="412" y="488"/>
                    </a:lnTo>
                    <a:cubicBezTo>
                      <a:pt x="454" y="488"/>
                      <a:pt x="489" y="453"/>
                      <a:pt x="489" y="411"/>
                    </a:cubicBezTo>
                    <a:lnTo>
                      <a:pt x="489" y="77"/>
                    </a:lnTo>
                    <a:cubicBezTo>
                      <a:pt x="489" y="35"/>
                      <a:pt x="454" y="0"/>
                      <a:pt x="412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35" name="Google Shape;2135;p50"/>
            <p:cNvSpPr/>
            <p:nvPr/>
          </p:nvSpPr>
          <p:spPr>
            <a:xfrm>
              <a:off x="2594416" y="3531741"/>
              <a:ext cx="163374" cy="311952"/>
            </a:xfrm>
            <a:custGeom>
              <a:avLst/>
              <a:gdLst/>
              <a:ahLst/>
              <a:cxnLst/>
              <a:rect l="l" t="t" r="r" b="b"/>
              <a:pathLst>
                <a:path w="2639" h="5039" extrusionOk="0">
                  <a:moveTo>
                    <a:pt x="2189" y="0"/>
                  </a:moveTo>
                  <a:lnTo>
                    <a:pt x="254" y="319"/>
                  </a:lnTo>
                  <a:lnTo>
                    <a:pt x="0" y="4887"/>
                  </a:lnTo>
                  <a:cubicBezTo>
                    <a:pt x="0" y="4887"/>
                    <a:pt x="1128" y="5039"/>
                    <a:pt x="1916" y="5039"/>
                  </a:cubicBezTo>
                  <a:cubicBezTo>
                    <a:pt x="2050" y="5039"/>
                    <a:pt x="2175" y="5035"/>
                    <a:pt x="2282" y="5024"/>
                  </a:cubicBezTo>
                  <a:cubicBezTo>
                    <a:pt x="2282" y="4035"/>
                    <a:pt x="2638" y="554"/>
                    <a:pt x="2638" y="554"/>
                  </a:cubicBezTo>
                  <a:lnTo>
                    <a:pt x="21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0"/>
            <p:cNvSpPr/>
            <p:nvPr/>
          </p:nvSpPr>
          <p:spPr>
            <a:xfrm>
              <a:off x="3097097" y="2487503"/>
              <a:ext cx="249425" cy="1097930"/>
            </a:xfrm>
            <a:custGeom>
              <a:avLst/>
              <a:gdLst/>
              <a:ahLst/>
              <a:cxnLst/>
              <a:rect l="l" t="t" r="r" b="b"/>
              <a:pathLst>
                <a:path w="4029" h="17735" extrusionOk="0">
                  <a:moveTo>
                    <a:pt x="1517" y="0"/>
                  </a:moveTo>
                  <a:cubicBezTo>
                    <a:pt x="1138" y="0"/>
                    <a:pt x="789" y="251"/>
                    <a:pt x="681" y="636"/>
                  </a:cubicBezTo>
                  <a:cubicBezTo>
                    <a:pt x="659" y="715"/>
                    <a:pt x="133" y="2618"/>
                    <a:pt x="64" y="5612"/>
                  </a:cubicBezTo>
                  <a:cubicBezTo>
                    <a:pt x="0" y="8360"/>
                    <a:pt x="325" y="12602"/>
                    <a:pt x="2240" y="17198"/>
                  </a:cubicBezTo>
                  <a:cubicBezTo>
                    <a:pt x="2379" y="17533"/>
                    <a:pt x="2702" y="17735"/>
                    <a:pt x="3042" y="17735"/>
                  </a:cubicBezTo>
                  <a:cubicBezTo>
                    <a:pt x="3154" y="17735"/>
                    <a:pt x="3267" y="17713"/>
                    <a:pt x="3376" y="17668"/>
                  </a:cubicBezTo>
                  <a:cubicBezTo>
                    <a:pt x="3819" y="17482"/>
                    <a:pt x="4029" y="16974"/>
                    <a:pt x="3845" y="16531"/>
                  </a:cubicBezTo>
                  <a:cubicBezTo>
                    <a:pt x="3179" y="14933"/>
                    <a:pt x="2718" y="13380"/>
                    <a:pt x="2405" y="11928"/>
                  </a:cubicBezTo>
                  <a:lnTo>
                    <a:pt x="3468" y="11928"/>
                  </a:lnTo>
                  <a:lnTo>
                    <a:pt x="2879" y="3734"/>
                  </a:lnTo>
                  <a:lnTo>
                    <a:pt x="3276" y="33"/>
                  </a:lnTo>
                  <a:lnTo>
                    <a:pt x="1753" y="33"/>
                  </a:lnTo>
                  <a:cubicBezTo>
                    <a:pt x="1674" y="11"/>
                    <a:pt x="1595" y="0"/>
                    <a:pt x="1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0"/>
            <p:cNvSpPr/>
            <p:nvPr/>
          </p:nvSpPr>
          <p:spPr>
            <a:xfrm>
              <a:off x="2725348" y="2591444"/>
              <a:ext cx="372312" cy="369588"/>
            </a:xfrm>
            <a:custGeom>
              <a:avLst/>
              <a:gdLst/>
              <a:ahLst/>
              <a:cxnLst/>
              <a:rect l="l" t="t" r="r" b="b"/>
              <a:pathLst>
                <a:path w="6014" h="5970" extrusionOk="0">
                  <a:moveTo>
                    <a:pt x="4806" y="1"/>
                  </a:moveTo>
                  <a:cubicBezTo>
                    <a:pt x="4574" y="1"/>
                    <a:pt x="4333" y="84"/>
                    <a:pt x="4116" y="274"/>
                  </a:cubicBezTo>
                  <a:lnTo>
                    <a:pt x="4073" y="313"/>
                  </a:lnTo>
                  <a:cubicBezTo>
                    <a:pt x="2399" y="1928"/>
                    <a:pt x="0" y="4893"/>
                    <a:pt x="0" y="4893"/>
                  </a:cubicBezTo>
                  <a:lnTo>
                    <a:pt x="532" y="5664"/>
                  </a:lnTo>
                  <a:cubicBezTo>
                    <a:pt x="670" y="5864"/>
                    <a:pt x="891" y="5969"/>
                    <a:pt x="1114" y="5969"/>
                  </a:cubicBezTo>
                  <a:cubicBezTo>
                    <a:pt x="1282" y="5969"/>
                    <a:pt x="1452" y="5910"/>
                    <a:pt x="1588" y="5786"/>
                  </a:cubicBezTo>
                  <a:cubicBezTo>
                    <a:pt x="2685" y="4793"/>
                    <a:pt x="5179" y="2541"/>
                    <a:pt x="5579" y="1974"/>
                  </a:cubicBezTo>
                  <a:cubicBezTo>
                    <a:pt x="5707" y="1793"/>
                    <a:pt x="5786" y="1593"/>
                    <a:pt x="5833" y="1393"/>
                  </a:cubicBezTo>
                  <a:cubicBezTo>
                    <a:pt x="6013" y="625"/>
                    <a:pt x="5443" y="1"/>
                    <a:pt x="48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0"/>
            <p:cNvSpPr/>
            <p:nvPr/>
          </p:nvSpPr>
          <p:spPr>
            <a:xfrm>
              <a:off x="2704115" y="2583520"/>
              <a:ext cx="62527" cy="124806"/>
            </a:xfrm>
            <a:custGeom>
              <a:avLst/>
              <a:gdLst/>
              <a:ahLst/>
              <a:cxnLst/>
              <a:rect l="l" t="t" r="r" b="b"/>
              <a:pathLst>
                <a:path w="1010" h="2016" extrusionOk="0">
                  <a:moveTo>
                    <a:pt x="649" y="0"/>
                  </a:moveTo>
                  <a:lnTo>
                    <a:pt x="0" y="225"/>
                  </a:lnTo>
                  <a:cubicBezTo>
                    <a:pt x="0" y="225"/>
                    <a:pt x="70" y="1027"/>
                    <a:pt x="165" y="2015"/>
                  </a:cubicBezTo>
                  <a:cubicBezTo>
                    <a:pt x="500" y="1716"/>
                    <a:pt x="1010" y="1358"/>
                    <a:pt x="1010" y="1358"/>
                  </a:cubicBezTo>
                  <a:cubicBezTo>
                    <a:pt x="884" y="951"/>
                    <a:pt x="762" y="500"/>
                    <a:pt x="649" y="0"/>
                  </a:cubicBezTo>
                  <a:close/>
                </a:path>
              </a:pathLst>
            </a:custGeom>
            <a:solidFill>
              <a:srgbClr val="C88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0"/>
            <p:cNvSpPr/>
            <p:nvPr/>
          </p:nvSpPr>
          <p:spPr>
            <a:xfrm>
              <a:off x="2729125" y="2458407"/>
              <a:ext cx="28725" cy="100847"/>
            </a:xfrm>
            <a:custGeom>
              <a:avLst/>
              <a:gdLst/>
              <a:ahLst/>
              <a:cxnLst/>
              <a:rect l="l" t="t" r="r" b="b"/>
              <a:pathLst>
                <a:path w="464" h="1629" extrusionOk="0">
                  <a:moveTo>
                    <a:pt x="147" y="1"/>
                  </a:moveTo>
                  <a:cubicBezTo>
                    <a:pt x="143" y="1"/>
                    <a:pt x="139" y="1"/>
                    <a:pt x="135" y="2"/>
                  </a:cubicBezTo>
                  <a:lnTo>
                    <a:pt x="71" y="71"/>
                  </a:lnTo>
                  <a:lnTo>
                    <a:pt x="0" y="1071"/>
                  </a:lnTo>
                  <a:lnTo>
                    <a:pt x="277" y="1629"/>
                  </a:lnTo>
                  <a:cubicBezTo>
                    <a:pt x="277" y="1629"/>
                    <a:pt x="464" y="1332"/>
                    <a:pt x="442" y="990"/>
                  </a:cubicBezTo>
                  <a:cubicBezTo>
                    <a:pt x="432" y="813"/>
                    <a:pt x="271" y="248"/>
                    <a:pt x="219" y="57"/>
                  </a:cubicBezTo>
                  <a:cubicBezTo>
                    <a:pt x="211" y="23"/>
                    <a:pt x="181" y="1"/>
                    <a:pt x="147" y="1"/>
                  </a:cubicBezTo>
                  <a:close/>
                </a:path>
              </a:pathLst>
            </a:custGeom>
            <a:solidFill>
              <a:srgbClr val="FDB0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0"/>
            <p:cNvSpPr/>
            <p:nvPr/>
          </p:nvSpPr>
          <p:spPr>
            <a:xfrm>
              <a:off x="2679166" y="2430425"/>
              <a:ext cx="71503" cy="118800"/>
            </a:xfrm>
            <a:custGeom>
              <a:avLst/>
              <a:gdLst/>
              <a:ahLst/>
              <a:cxnLst/>
              <a:rect l="l" t="t" r="r" b="b"/>
              <a:pathLst>
                <a:path w="1155" h="1919" extrusionOk="0">
                  <a:moveTo>
                    <a:pt x="471" y="0"/>
                  </a:moveTo>
                  <a:cubicBezTo>
                    <a:pt x="433" y="5"/>
                    <a:pt x="407" y="38"/>
                    <a:pt x="412" y="76"/>
                  </a:cubicBezTo>
                  <a:lnTo>
                    <a:pt x="539" y="1175"/>
                  </a:lnTo>
                  <a:lnTo>
                    <a:pt x="328" y="168"/>
                  </a:lnTo>
                  <a:lnTo>
                    <a:pt x="257" y="121"/>
                  </a:lnTo>
                  <a:lnTo>
                    <a:pt x="207" y="189"/>
                  </a:lnTo>
                  <a:lnTo>
                    <a:pt x="328" y="1240"/>
                  </a:lnTo>
                  <a:lnTo>
                    <a:pt x="131" y="318"/>
                  </a:lnTo>
                  <a:lnTo>
                    <a:pt x="55" y="266"/>
                  </a:lnTo>
                  <a:lnTo>
                    <a:pt x="0" y="334"/>
                  </a:lnTo>
                  <a:lnTo>
                    <a:pt x="81" y="1894"/>
                  </a:lnTo>
                  <a:lnTo>
                    <a:pt x="678" y="1918"/>
                  </a:lnTo>
                  <a:lnTo>
                    <a:pt x="1155" y="1604"/>
                  </a:lnTo>
                  <a:lnTo>
                    <a:pt x="852" y="115"/>
                  </a:lnTo>
                  <a:cubicBezTo>
                    <a:pt x="845" y="84"/>
                    <a:pt x="818" y="62"/>
                    <a:pt x="788" y="62"/>
                  </a:cubicBezTo>
                  <a:cubicBezTo>
                    <a:pt x="783" y="62"/>
                    <a:pt x="778" y="63"/>
                    <a:pt x="772" y="64"/>
                  </a:cubicBezTo>
                  <a:lnTo>
                    <a:pt x="722" y="135"/>
                  </a:lnTo>
                  <a:lnTo>
                    <a:pt x="820" y="1135"/>
                  </a:lnTo>
                  <a:lnTo>
                    <a:pt x="544" y="51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0"/>
            <p:cNvSpPr/>
            <p:nvPr/>
          </p:nvSpPr>
          <p:spPr>
            <a:xfrm>
              <a:off x="2676814" y="2428197"/>
              <a:ext cx="76022" cy="123196"/>
            </a:xfrm>
            <a:custGeom>
              <a:avLst/>
              <a:gdLst/>
              <a:ahLst/>
              <a:cxnLst/>
              <a:rect l="l" t="t" r="r" b="b"/>
              <a:pathLst>
                <a:path w="1228" h="1990" extrusionOk="0">
                  <a:moveTo>
                    <a:pt x="512" y="71"/>
                  </a:moveTo>
                  <a:lnTo>
                    <a:pt x="548" y="96"/>
                  </a:lnTo>
                  <a:lnTo>
                    <a:pt x="826" y="1179"/>
                  </a:lnTo>
                  <a:lnTo>
                    <a:pt x="866" y="1205"/>
                  </a:lnTo>
                  <a:lnTo>
                    <a:pt x="894" y="1168"/>
                  </a:lnTo>
                  <a:lnTo>
                    <a:pt x="793" y="167"/>
                  </a:lnTo>
                  <a:lnTo>
                    <a:pt x="818" y="133"/>
                  </a:lnTo>
                  <a:lnTo>
                    <a:pt x="842" y="138"/>
                  </a:lnTo>
                  <a:lnTo>
                    <a:pt x="855" y="158"/>
                  </a:lnTo>
                  <a:lnTo>
                    <a:pt x="1154" y="1624"/>
                  </a:lnTo>
                  <a:lnTo>
                    <a:pt x="708" y="1920"/>
                  </a:lnTo>
                  <a:lnTo>
                    <a:pt x="151" y="1897"/>
                  </a:lnTo>
                  <a:lnTo>
                    <a:pt x="73" y="368"/>
                  </a:lnTo>
                  <a:lnTo>
                    <a:pt x="99" y="336"/>
                  </a:lnTo>
                  <a:lnTo>
                    <a:pt x="135" y="361"/>
                  </a:lnTo>
                  <a:lnTo>
                    <a:pt x="332" y="1282"/>
                  </a:lnTo>
                  <a:lnTo>
                    <a:pt x="372" y="1310"/>
                  </a:lnTo>
                  <a:lnTo>
                    <a:pt x="400" y="1272"/>
                  </a:lnTo>
                  <a:lnTo>
                    <a:pt x="280" y="220"/>
                  </a:lnTo>
                  <a:lnTo>
                    <a:pt x="301" y="191"/>
                  </a:lnTo>
                  <a:lnTo>
                    <a:pt x="332" y="212"/>
                  </a:lnTo>
                  <a:lnTo>
                    <a:pt x="544" y="1219"/>
                  </a:lnTo>
                  <a:lnTo>
                    <a:pt x="583" y="1246"/>
                  </a:lnTo>
                  <a:lnTo>
                    <a:pt x="612" y="1207"/>
                  </a:lnTo>
                  <a:lnTo>
                    <a:pt x="483" y="107"/>
                  </a:lnTo>
                  <a:lnTo>
                    <a:pt x="512" y="71"/>
                  </a:lnTo>
                  <a:close/>
                  <a:moveTo>
                    <a:pt x="515" y="1"/>
                  </a:moveTo>
                  <a:cubicBezTo>
                    <a:pt x="511" y="1"/>
                    <a:pt x="507" y="1"/>
                    <a:pt x="503" y="2"/>
                  </a:cubicBezTo>
                  <a:cubicBezTo>
                    <a:pt x="448" y="9"/>
                    <a:pt x="408" y="60"/>
                    <a:pt x="415" y="116"/>
                  </a:cubicBezTo>
                  <a:lnTo>
                    <a:pt x="454" y="458"/>
                  </a:lnTo>
                  <a:lnTo>
                    <a:pt x="400" y="197"/>
                  </a:lnTo>
                  <a:cubicBezTo>
                    <a:pt x="390" y="153"/>
                    <a:pt x="351" y="122"/>
                    <a:pt x="307" y="122"/>
                  </a:cubicBezTo>
                  <a:cubicBezTo>
                    <a:pt x="301" y="122"/>
                    <a:pt x="295" y="122"/>
                    <a:pt x="289" y="123"/>
                  </a:cubicBezTo>
                  <a:cubicBezTo>
                    <a:pt x="240" y="132"/>
                    <a:pt x="205" y="178"/>
                    <a:pt x="211" y="228"/>
                  </a:cubicBezTo>
                  <a:lnTo>
                    <a:pt x="248" y="561"/>
                  </a:lnTo>
                  <a:lnTo>
                    <a:pt x="202" y="346"/>
                  </a:lnTo>
                  <a:cubicBezTo>
                    <a:pt x="193" y="298"/>
                    <a:pt x="151" y="265"/>
                    <a:pt x="104" y="265"/>
                  </a:cubicBezTo>
                  <a:cubicBezTo>
                    <a:pt x="99" y="265"/>
                    <a:pt x="93" y="266"/>
                    <a:pt x="88" y="267"/>
                  </a:cubicBezTo>
                  <a:cubicBezTo>
                    <a:pt x="37" y="275"/>
                    <a:pt x="1" y="320"/>
                    <a:pt x="4" y="371"/>
                  </a:cubicBezTo>
                  <a:lnTo>
                    <a:pt x="85" y="1931"/>
                  </a:lnTo>
                  <a:lnTo>
                    <a:pt x="118" y="1963"/>
                  </a:lnTo>
                  <a:lnTo>
                    <a:pt x="718" y="1989"/>
                  </a:lnTo>
                  <a:lnTo>
                    <a:pt x="737" y="1983"/>
                  </a:lnTo>
                  <a:lnTo>
                    <a:pt x="1212" y="1669"/>
                  </a:lnTo>
                  <a:lnTo>
                    <a:pt x="1228" y="1633"/>
                  </a:lnTo>
                  <a:lnTo>
                    <a:pt x="923" y="144"/>
                  </a:lnTo>
                  <a:lnTo>
                    <a:pt x="880" y="78"/>
                  </a:lnTo>
                  <a:lnTo>
                    <a:pt x="802" y="65"/>
                  </a:lnTo>
                  <a:cubicBezTo>
                    <a:pt x="753" y="77"/>
                    <a:pt x="719" y="123"/>
                    <a:pt x="725" y="174"/>
                  </a:cubicBezTo>
                  <a:lnTo>
                    <a:pt x="779" y="719"/>
                  </a:lnTo>
                  <a:lnTo>
                    <a:pt x="779" y="719"/>
                  </a:lnTo>
                  <a:lnTo>
                    <a:pt x="615" y="78"/>
                  </a:lnTo>
                  <a:cubicBezTo>
                    <a:pt x="604" y="33"/>
                    <a:pt x="563" y="1"/>
                    <a:pt x="5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0"/>
            <p:cNvSpPr/>
            <p:nvPr/>
          </p:nvSpPr>
          <p:spPr>
            <a:xfrm>
              <a:off x="2680590" y="2505766"/>
              <a:ext cx="72432" cy="91685"/>
            </a:xfrm>
            <a:custGeom>
              <a:avLst/>
              <a:gdLst/>
              <a:ahLst/>
              <a:cxnLst/>
              <a:rect l="l" t="t" r="r" b="b"/>
              <a:pathLst>
                <a:path w="1170" h="1481" extrusionOk="0">
                  <a:moveTo>
                    <a:pt x="643" y="1"/>
                  </a:moveTo>
                  <a:cubicBezTo>
                    <a:pt x="519" y="1"/>
                    <a:pt x="393" y="44"/>
                    <a:pt x="292" y="135"/>
                  </a:cubicBezTo>
                  <a:cubicBezTo>
                    <a:pt x="71" y="338"/>
                    <a:pt x="0" y="641"/>
                    <a:pt x="105" y="909"/>
                  </a:cubicBezTo>
                  <a:cubicBezTo>
                    <a:pt x="225" y="1222"/>
                    <a:pt x="380" y="1481"/>
                    <a:pt x="380" y="1481"/>
                  </a:cubicBezTo>
                  <a:lnTo>
                    <a:pt x="1029" y="1256"/>
                  </a:lnTo>
                  <a:cubicBezTo>
                    <a:pt x="1029" y="1256"/>
                    <a:pt x="1170" y="658"/>
                    <a:pt x="1129" y="355"/>
                  </a:cubicBezTo>
                  <a:lnTo>
                    <a:pt x="1116" y="318"/>
                  </a:lnTo>
                  <a:cubicBezTo>
                    <a:pt x="1036" y="113"/>
                    <a:pt x="842" y="1"/>
                    <a:pt x="643" y="1"/>
                  </a:cubicBezTo>
                  <a:close/>
                </a:path>
              </a:pathLst>
            </a:custGeom>
            <a:solidFill>
              <a:srgbClr val="C88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50"/>
            <p:cNvSpPr/>
            <p:nvPr/>
          </p:nvSpPr>
          <p:spPr>
            <a:xfrm>
              <a:off x="2699781" y="2668084"/>
              <a:ext cx="138611" cy="294123"/>
            </a:xfrm>
            <a:custGeom>
              <a:avLst/>
              <a:gdLst/>
              <a:ahLst/>
              <a:cxnLst/>
              <a:rect l="l" t="t" r="r" b="b"/>
              <a:pathLst>
                <a:path w="2239" h="4751" extrusionOk="0">
                  <a:moveTo>
                    <a:pt x="1082" y="0"/>
                  </a:moveTo>
                  <a:cubicBezTo>
                    <a:pt x="1068" y="0"/>
                    <a:pt x="566" y="353"/>
                    <a:pt x="235" y="649"/>
                  </a:cubicBezTo>
                  <a:cubicBezTo>
                    <a:pt x="137" y="738"/>
                    <a:pt x="53" y="820"/>
                    <a:pt x="1" y="888"/>
                  </a:cubicBezTo>
                  <a:cubicBezTo>
                    <a:pt x="8" y="1514"/>
                    <a:pt x="529" y="3522"/>
                    <a:pt x="548" y="3595"/>
                  </a:cubicBezTo>
                  <a:cubicBezTo>
                    <a:pt x="554" y="3634"/>
                    <a:pt x="558" y="3670"/>
                    <a:pt x="563" y="3705"/>
                  </a:cubicBezTo>
                  <a:cubicBezTo>
                    <a:pt x="621" y="4133"/>
                    <a:pt x="889" y="4504"/>
                    <a:pt x="1278" y="4693"/>
                  </a:cubicBezTo>
                  <a:cubicBezTo>
                    <a:pt x="1360" y="4732"/>
                    <a:pt x="1445" y="4750"/>
                    <a:pt x="1528" y="4750"/>
                  </a:cubicBezTo>
                  <a:cubicBezTo>
                    <a:pt x="1734" y="4750"/>
                    <a:pt x="1925" y="4636"/>
                    <a:pt x="2016" y="4442"/>
                  </a:cubicBezTo>
                  <a:cubicBezTo>
                    <a:pt x="2110" y="4241"/>
                    <a:pt x="2192" y="3976"/>
                    <a:pt x="2205" y="3654"/>
                  </a:cubicBezTo>
                  <a:cubicBezTo>
                    <a:pt x="2239" y="2772"/>
                    <a:pt x="1638" y="1807"/>
                    <a:pt x="1083" y="0"/>
                  </a:cubicBezTo>
                  <a:cubicBezTo>
                    <a:pt x="1083" y="0"/>
                    <a:pt x="1083" y="0"/>
                    <a:pt x="10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50"/>
            <p:cNvSpPr/>
            <p:nvPr/>
          </p:nvSpPr>
          <p:spPr>
            <a:xfrm>
              <a:off x="2527867" y="2628774"/>
              <a:ext cx="215995" cy="56955"/>
            </a:xfrm>
            <a:custGeom>
              <a:avLst/>
              <a:gdLst/>
              <a:ahLst/>
              <a:cxnLst/>
              <a:rect l="l" t="t" r="r" b="b"/>
              <a:pathLst>
                <a:path w="3489" h="920" extrusionOk="0">
                  <a:moveTo>
                    <a:pt x="264" y="1"/>
                  </a:moveTo>
                  <a:cubicBezTo>
                    <a:pt x="118" y="1"/>
                    <a:pt x="0" y="120"/>
                    <a:pt x="0" y="265"/>
                  </a:cubicBezTo>
                  <a:lnTo>
                    <a:pt x="0" y="919"/>
                  </a:lnTo>
                  <a:lnTo>
                    <a:pt x="3489" y="919"/>
                  </a:lnTo>
                  <a:lnTo>
                    <a:pt x="3489" y="265"/>
                  </a:lnTo>
                  <a:cubicBezTo>
                    <a:pt x="3489" y="120"/>
                    <a:pt x="3370" y="1"/>
                    <a:pt x="32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0"/>
            <p:cNvSpPr/>
            <p:nvPr/>
          </p:nvSpPr>
          <p:spPr>
            <a:xfrm>
              <a:off x="2487566" y="2628774"/>
              <a:ext cx="207328" cy="56955"/>
            </a:xfrm>
            <a:custGeom>
              <a:avLst/>
              <a:gdLst/>
              <a:ahLst/>
              <a:cxnLst/>
              <a:rect l="l" t="t" r="r" b="b"/>
              <a:pathLst>
                <a:path w="3349" h="920" extrusionOk="0">
                  <a:moveTo>
                    <a:pt x="265" y="1"/>
                  </a:moveTo>
                  <a:cubicBezTo>
                    <a:pt x="120" y="1"/>
                    <a:pt x="1" y="120"/>
                    <a:pt x="1" y="265"/>
                  </a:cubicBezTo>
                  <a:lnTo>
                    <a:pt x="1" y="919"/>
                  </a:lnTo>
                  <a:lnTo>
                    <a:pt x="3349" y="919"/>
                  </a:lnTo>
                  <a:lnTo>
                    <a:pt x="3349" y="265"/>
                  </a:lnTo>
                  <a:cubicBezTo>
                    <a:pt x="3349" y="120"/>
                    <a:pt x="3230" y="1"/>
                    <a:pt x="30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0"/>
            <p:cNvSpPr/>
            <p:nvPr/>
          </p:nvSpPr>
          <p:spPr>
            <a:xfrm>
              <a:off x="2457665" y="2996560"/>
              <a:ext cx="308795" cy="45131"/>
            </a:xfrm>
            <a:custGeom>
              <a:avLst/>
              <a:gdLst/>
              <a:ahLst/>
              <a:cxnLst/>
              <a:rect l="l" t="t" r="r" b="b"/>
              <a:pathLst>
                <a:path w="4988" h="729" extrusionOk="0">
                  <a:moveTo>
                    <a:pt x="268" y="1"/>
                  </a:moveTo>
                  <a:cubicBezTo>
                    <a:pt x="120" y="1"/>
                    <a:pt x="0" y="121"/>
                    <a:pt x="0" y="269"/>
                  </a:cubicBezTo>
                  <a:lnTo>
                    <a:pt x="0" y="728"/>
                  </a:lnTo>
                  <a:lnTo>
                    <a:pt x="4988" y="728"/>
                  </a:lnTo>
                  <a:cubicBezTo>
                    <a:pt x="4988" y="327"/>
                    <a:pt x="4662" y="1"/>
                    <a:pt x="42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0"/>
            <p:cNvSpPr/>
            <p:nvPr/>
          </p:nvSpPr>
          <p:spPr>
            <a:xfrm>
              <a:off x="2413154" y="2573182"/>
              <a:ext cx="29654" cy="468516"/>
            </a:xfrm>
            <a:custGeom>
              <a:avLst/>
              <a:gdLst/>
              <a:ahLst/>
              <a:cxnLst/>
              <a:rect l="l" t="t" r="r" b="b"/>
              <a:pathLst>
                <a:path w="479" h="7568" extrusionOk="0">
                  <a:moveTo>
                    <a:pt x="135" y="1"/>
                  </a:moveTo>
                  <a:cubicBezTo>
                    <a:pt x="60" y="1"/>
                    <a:pt x="1" y="62"/>
                    <a:pt x="1" y="135"/>
                  </a:cubicBezTo>
                  <a:lnTo>
                    <a:pt x="1" y="7567"/>
                  </a:lnTo>
                  <a:lnTo>
                    <a:pt x="479" y="7567"/>
                  </a:lnTo>
                  <a:lnTo>
                    <a:pt x="479" y="135"/>
                  </a:lnTo>
                  <a:cubicBezTo>
                    <a:pt x="479" y="62"/>
                    <a:pt x="419" y="1"/>
                    <a:pt x="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0"/>
            <p:cNvSpPr/>
            <p:nvPr/>
          </p:nvSpPr>
          <p:spPr>
            <a:xfrm>
              <a:off x="2506509" y="2812078"/>
              <a:ext cx="132730" cy="59617"/>
            </a:xfrm>
            <a:custGeom>
              <a:avLst/>
              <a:gdLst/>
              <a:ahLst/>
              <a:cxnLst/>
              <a:rect l="l" t="t" r="r" b="b"/>
              <a:pathLst>
                <a:path w="2144" h="963" extrusionOk="0">
                  <a:moveTo>
                    <a:pt x="1" y="1"/>
                  </a:moveTo>
                  <a:lnTo>
                    <a:pt x="380" y="963"/>
                  </a:lnTo>
                  <a:lnTo>
                    <a:pt x="1764" y="963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0"/>
            <p:cNvSpPr/>
            <p:nvPr/>
          </p:nvSpPr>
          <p:spPr>
            <a:xfrm>
              <a:off x="2428569" y="2685666"/>
              <a:ext cx="388779" cy="126477"/>
            </a:xfrm>
            <a:custGeom>
              <a:avLst/>
              <a:gdLst/>
              <a:ahLst/>
              <a:cxnLst/>
              <a:rect l="l" t="t" r="r" b="b"/>
              <a:pathLst>
                <a:path w="6280" h="2043" extrusionOk="0">
                  <a:moveTo>
                    <a:pt x="787" y="0"/>
                  </a:moveTo>
                  <a:cubicBezTo>
                    <a:pt x="606" y="0"/>
                    <a:pt x="447" y="119"/>
                    <a:pt x="396" y="293"/>
                  </a:cubicBezTo>
                  <a:lnTo>
                    <a:pt x="79" y="1517"/>
                  </a:lnTo>
                  <a:cubicBezTo>
                    <a:pt x="1" y="1779"/>
                    <a:pt x="198" y="2043"/>
                    <a:pt x="472" y="2043"/>
                  </a:cubicBezTo>
                  <a:lnTo>
                    <a:pt x="5493" y="2043"/>
                  </a:lnTo>
                  <a:cubicBezTo>
                    <a:pt x="5675" y="2043"/>
                    <a:pt x="5835" y="1923"/>
                    <a:pt x="5885" y="1750"/>
                  </a:cubicBezTo>
                  <a:lnTo>
                    <a:pt x="6203" y="525"/>
                  </a:lnTo>
                  <a:cubicBezTo>
                    <a:pt x="6279" y="263"/>
                    <a:pt x="6084" y="0"/>
                    <a:pt x="58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0"/>
            <p:cNvSpPr/>
            <p:nvPr/>
          </p:nvSpPr>
          <p:spPr>
            <a:xfrm>
              <a:off x="2356757" y="2685666"/>
              <a:ext cx="388717" cy="126477"/>
            </a:xfrm>
            <a:custGeom>
              <a:avLst/>
              <a:gdLst/>
              <a:ahLst/>
              <a:cxnLst/>
              <a:rect l="l" t="t" r="r" b="b"/>
              <a:pathLst>
                <a:path w="6279" h="2043" extrusionOk="0">
                  <a:moveTo>
                    <a:pt x="787" y="0"/>
                  </a:moveTo>
                  <a:cubicBezTo>
                    <a:pt x="606" y="0"/>
                    <a:pt x="446" y="119"/>
                    <a:pt x="396" y="293"/>
                  </a:cubicBezTo>
                  <a:lnTo>
                    <a:pt x="79" y="1517"/>
                  </a:lnTo>
                  <a:cubicBezTo>
                    <a:pt x="0" y="1779"/>
                    <a:pt x="197" y="2043"/>
                    <a:pt x="470" y="2043"/>
                  </a:cubicBezTo>
                  <a:lnTo>
                    <a:pt x="5492" y="2043"/>
                  </a:lnTo>
                  <a:cubicBezTo>
                    <a:pt x="5673" y="2043"/>
                    <a:pt x="5834" y="1923"/>
                    <a:pt x="5885" y="1750"/>
                  </a:cubicBezTo>
                  <a:lnTo>
                    <a:pt x="6202" y="525"/>
                  </a:lnTo>
                  <a:cubicBezTo>
                    <a:pt x="6279" y="263"/>
                    <a:pt x="6083" y="0"/>
                    <a:pt x="58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50"/>
            <p:cNvSpPr/>
            <p:nvPr/>
          </p:nvSpPr>
          <p:spPr>
            <a:xfrm>
              <a:off x="1802694" y="3112634"/>
              <a:ext cx="67851" cy="1162561"/>
            </a:xfrm>
            <a:custGeom>
              <a:avLst/>
              <a:gdLst/>
              <a:ahLst/>
              <a:cxnLst/>
              <a:rect l="l" t="t" r="r" b="b"/>
              <a:pathLst>
                <a:path w="1096" h="18779" extrusionOk="0">
                  <a:moveTo>
                    <a:pt x="0" y="1"/>
                  </a:moveTo>
                  <a:lnTo>
                    <a:pt x="0" y="18778"/>
                  </a:lnTo>
                  <a:lnTo>
                    <a:pt x="1096" y="18778"/>
                  </a:lnTo>
                  <a:lnTo>
                    <a:pt x="10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50"/>
            <p:cNvSpPr/>
            <p:nvPr/>
          </p:nvSpPr>
          <p:spPr>
            <a:xfrm>
              <a:off x="2592064" y="3112634"/>
              <a:ext cx="67789" cy="1162561"/>
            </a:xfrm>
            <a:custGeom>
              <a:avLst/>
              <a:gdLst/>
              <a:ahLst/>
              <a:cxnLst/>
              <a:rect l="l" t="t" r="r" b="b"/>
              <a:pathLst>
                <a:path w="1095" h="18779" extrusionOk="0">
                  <a:moveTo>
                    <a:pt x="1" y="1"/>
                  </a:moveTo>
                  <a:lnTo>
                    <a:pt x="1" y="18778"/>
                  </a:lnTo>
                  <a:lnTo>
                    <a:pt x="1094" y="18778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0"/>
            <p:cNvSpPr/>
            <p:nvPr/>
          </p:nvSpPr>
          <p:spPr>
            <a:xfrm>
              <a:off x="3035933" y="3618286"/>
              <a:ext cx="54912" cy="589731"/>
            </a:xfrm>
            <a:custGeom>
              <a:avLst/>
              <a:gdLst/>
              <a:ahLst/>
              <a:cxnLst/>
              <a:rect l="l" t="t" r="r" b="b"/>
              <a:pathLst>
                <a:path w="887" h="9526" extrusionOk="0">
                  <a:moveTo>
                    <a:pt x="887" y="0"/>
                  </a:moveTo>
                  <a:lnTo>
                    <a:pt x="0" y="36"/>
                  </a:lnTo>
                  <a:lnTo>
                    <a:pt x="0" y="9525"/>
                  </a:lnTo>
                  <a:lnTo>
                    <a:pt x="887" y="9525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0"/>
            <p:cNvSpPr/>
            <p:nvPr/>
          </p:nvSpPr>
          <p:spPr>
            <a:xfrm>
              <a:off x="3020828" y="3618286"/>
              <a:ext cx="84999" cy="72617"/>
            </a:xfrm>
            <a:custGeom>
              <a:avLst/>
              <a:gdLst/>
              <a:ahLst/>
              <a:cxnLst/>
              <a:rect l="l" t="t" r="r" b="b"/>
              <a:pathLst>
                <a:path w="1373" h="1173" extrusionOk="0">
                  <a:moveTo>
                    <a:pt x="1" y="0"/>
                  </a:moveTo>
                  <a:lnTo>
                    <a:pt x="1" y="1045"/>
                  </a:lnTo>
                  <a:cubicBezTo>
                    <a:pt x="1" y="1114"/>
                    <a:pt x="59" y="1172"/>
                    <a:pt x="130" y="1172"/>
                  </a:cubicBezTo>
                  <a:lnTo>
                    <a:pt x="1245" y="1172"/>
                  </a:lnTo>
                  <a:cubicBezTo>
                    <a:pt x="1316" y="1172"/>
                    <a:pt x="1373" y="1114"/>
                    <a:pt x="1373" y="1045"/>
                  </a:cubicBezTo>
                  <a:lnTo>
                    <a:pt x="13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0"/>
            <p:cNvSpPr/>
            <p:nvPr/>
          </p:nvSpPr>
          <p:spPr>
            <a:xfrm>
              <a:off x="3205247" y="4215187"/>
              <a:ext cx="27673" cy="58750"/>
            </a:xfrm>
            <a:custGeom>
              <a:avLst/>
              <a:gdLst/>
              <a:ahLst/>
              <a:cxnLst/>
              <a:rect l="l" t="t" r="r" b="b"/>
              <a:pathLst>
                <a:path w="447" h="949" extrusionOk="0">
                  <a:moveTo>
                    <a:pt x="209" y="1"/>
                  </a:moveTo>
                  <a:cubicBezTo>
                    <a:pt x="93" y="1"/>
                    <a:pt x="0" y="212"/>
                    <a:pt x="0" y="474"/>
                  </a:cubicBezTo>
                  <a:cubicBezTo>
                    <a:pt x="0" y="737"/>
                    <a:pt x="93" y="948"/>
                    <a:pt x="209" y="948"/>
                  </a:cubicBezTo>
                  <a:lnTo>
                    <a:pt x="446" y="948"/>
                  </a:lnTo>
                  <a:lnTo>
                    <a:pt x="416" y="784"/>
                  </a:lnTo>
                  <a:lnTo>
                    <a:pt x="383" y="729"/>
                  </a:lnTo>
                  <a:cubicBezTo>
                    <a:pt x="404" y="655"/>
                    <a:pt x="416" y="568"/>
                    <a:pt x="416" y="474"/>
                  </a:cubicBezTo>
                  <a:cubicBezTo>
                    <a:pt x="416" y="212"/>
                    <a:pt x="323" y="1"/>
                    <a:pt x="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0"/>
            <p:cNvSpPr/>
            <p:nvPr/>
          </p:nvSpPr>
          <p:spPr>
            <a:xfrm>
              <a:off x="3220043" y="4215187"/>
              <a:ext cx="25815" cy="58750"/>
            </a:xfrm>
            <a:custGeom>
              <a:avLst/>
              <a:gdLst/>
              <a:ahLst/>
              <a:cxnLst/>
              <a:rect l="l" t="t" r="r" b="b"/>
              <a:pathLst>
                <a:path w="417" h="949" extrusionOk="0">
                  <a:moveTo>
                    <a:pt x="207" y="1"/>
                  </a:moveTo>
                  <a:cubicBezTo>
                    <a:pt x="93" y="1"/>
                    <a:pt x="0" y="212"/>
                    <a:pt x="0" y="474"/>
                  </a:cubicBezTo>
                  <a:cubicBezTo>
                    <a:pt x="0" y="737"/>
                    <a:pt x="93" y="948"/>
                    <a:pt x="207" y="948"/>
                  </a:cubicBezTo>
                  <a:cubicBezTo>
                    <a:pt x="323" y="948"/>
                    <a:pt x="416" y="737"/>
                    <a:pt x="416" y="474"/>
                  </a:cubicBezTo>
                  <a:cubicBezTo>
                    <a:pt x="416" y="212"/>
                    <a:pt x="323" y="1"/>
                    <a:pt x="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0"/>
            <p:cNvSpPr/>
            <p:nvPr/>
          </p:nvSpPr>
          <p:spPr>
            <a:xfrm>
              <a:off x="3090782" y="4150805"/>
              <a:ext cx="160464" cy="94409"/>
            </a:xfrm>
            <a:custGeom>
              <a:avLst/>
              <a:gdLst/>
              <a:ahLst/>
              <a:cxnLst/>
              <a:rect l="l" t="t" r="r" b="b"/>
              <a:pathLst>
                <a:path w="2592" h="1525" extrusionOk="0">
                  <a:moveTo>
                    <a:pt x="1" y="0"/>
                  </a:moveTo>
                  <a:lnTo>
                    <a:pt x="1" y="922"/>
                  </a:lnTo>
                  <a:cubicBezTo>
                    <a:pt x="1" y="922"/>
                    <a:pt x="1606" y="1007"/>
                    <a:pt x="2462" y="1516"/>
                  </a:cubicBezTo>
                  <a:cubicBezTo>
                    <a:pt x="2473" y="1522"/>
                    <a:pt x="2483" y="1524"/>
                    <a:pt x="2493" y="1524"/>
                  </a:cubicBezTo>
                  <a:cubicBezTo>
                    <a:pt x="2545" y="1524"/>
                    <a:pt x="2591" y="1452"/>
                    <a:pt x="2591" y="1356"/>
                  </a:cubicBezTo>
                  <a:cubicBezTo>
                    <a:pt x="2591" y="1136"/>
                    <a:pt x="2513" y="938"/>
                    <a:pt x="2395" y="855"/>
                  </a:cubicBezTo>
                  <a:cubicBezTo>
                    <a:pt x="1999" y="577"/>
                    <a:pt x="105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0"/>
            <p:cNvSpPr/>
            <p:nvPr/>
          </p:nvSpPr>
          <p:spPr>
            <a:xfrm>
              <a:off x="2880734" y="4215187"/>
              <a:ext cx="27735" cy="58750"/>
            </a:xfrm>
            <a:custGeom>
              <a:avLst/>
              <a:gdLst/>
              <a:ahLst/>
              <a:cxnLst/>
              <a:rect l="l" t="t" r="r" b="b"/>
              <a:pathLst>
                <a:path w="448" h="949" extrusionOk="0">
                  <a:moveTo>
                    <a:pt x="208" y="1"/>
                  </a:moveTo>
                  <a:cubicBezTo>
                    <a:pt x="94" y="1"/>
                    <a:pt x="1" y="212"/>
                    <a:pt x="1" y="474"/>
                  </a:cubicBezTo>
                  <a:cubicBezTo>
                    <a:pt x="1" y="737"/>
                    <a:pt x="94" y="948"/>
                    <a:pt x="208" y="948"/>
                  </a:cubicBezTo>
                  <a:lnTo>
                    <a:pt x="447" y="948"/>
                  </a:lnTo>
                  <a:lnTo>
                    <a:pt x="417" y="784"/>
                  </a:lnTo>
                  <a:lnTo>
                    <a:pt x="383" y="729"/>
                  </a:lnTo>
                  <a:cubicBezTo>
                    <a:pt x="404" y="655"/>
                    <a:pt x="417" y="568"/>
                    <a:pt x="417" y="474"/>
                  </a:cubicBezTo>
                  <a:cubicBezTo>
                    <a:pt x="417" y="212"/>
                    <a:pt x="323" y="1"/>
                    <a:pt x="2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0"/>
            <p:cNvSpPr/>
            <p:nvPr/>
          </p:nvSpPr>
          <p:spPr>
            <a:xfrm>
              <a:off x="2895467" y="4215187"/>
              <a:ext cx="25815" cy="58750"/>
            </a:xfrm>
            <a:custGeom>
              <a:avLst/>
              <a:gdLst/>
              <a:ahLst/>
              <a:cxnLst/>
              <a:rect l="l" t="t" r="r" b="b"/>
              <a:pathLst>
                <a:path w="417" h="949" extrusionOk="0">
                  <a:moveTo>
                    <a:pt x="209" y="1"/>
                  </a:moveTo>
                  <a:cubicBezTo>
                    <a:pt x="93" y="1"/>
                    <a:pt x="1" y="212"/>
                    <a:pt x="1" y="474"/>
                  </a:cubicBezTo>
                  <a:cubicBezTo>
                    <a:pt x="1" y="737"/>
                    <a:pt x="93" y="948"/>
                    <a:pt x="209" y="948"/>
                  </a:cubicBezTo>
                  <a:cubicBezTo>
                    <a:pt x="324" y="948"/>
                    <a:pt x="416" y="737"/>
                    <a:pt x="416" y="474"/>
                  </a:cubicBezTo>
                  <a:cubicBezTo>
                    <a:pt x="416" y="212"/>
                    <a:pt x="324" y="1"/>
                    <a:pt x="2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0"/>
            <p:cNvSpPr/>
            <p:nvPr/>
          </p:nvSpPr>
          <p:spPr>
            <a:xfrm>
              <a:off x="2875410" y="4150805"/>
              <a:ext cx="160279" cy="94409"/>
            </a:xfrm>
            <a:custGeom>
              <a:avLst/>
              <a:gdLst/>
              <a:ahLst/>
              <a:cxnLst/>
              <a:rect l="l" t="t" r="r" b="b"/>
              <a:pathLst>
                <a:path w="2589" h="1525" extrusionOk="0">
                  <a:moveTo>
                    <a:pt x="2589" y="0"/>
                  </a:moveTo>
                  <a:cubicBezTo>
                    <a:pt x="1539" y="0"/>
                    <a:pt x="591" y="577"/>
                    <a:pt x="196" y="855"/>
                  </a:cubicBezTo>
                  <a:cubicBezTo>
                    <a:pt x="77" y="938"/>
                    <a:pt x="0" y="1136"/>
                    <a:pt x="0" y="1356"/>
                  </a:cubicBezTo>
                  <a:cubicBezTo>
                    <a:pt x="0" y="1452"/>
                    <a:pt x="46" y="1524"/>
                    <a:pt x="97" y="1524"/>
                  </a:cubicBezTo>
                  <a:cubicBezTo>
                    <a:pt x="107" y="1524"/>
                    <a:pt x="117" y="1522"/>
                    <a:pt x="128" y="1516"/>
                  </a:cubicBezTo>
                  <a:cubicBezTo>
                    <a:pt x="984" y="1007"/>
                    <a:pt x="2589" y="922"/>
                    <a:pt x="2589" y="922"/>
                  </a:cubicBezTo>
                  <a:lnTo>
                    <a:pt x="25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0"/>
            <p:cNvSpPr/>
            <p:nvPr/>
          </p:nvSpPr>
          <p:spPr>
            <a:xfrm>
              <a:off x="3302750" y="4215187"/>
              <a:ext cx="44450" cy="58750"/>
            </a:xfrm>
            <a:custGeom>
              <a:avLst/>
              <a:gdLst/>
              <a:ahLst/>
              <a:cxnLst/>
              <a:rect l="l" t="t" r="r" b="b"/>
              <a:pathLst>
                <a:path w="718" h="949" extrusionOk="0">
                  <a:moveTo>
                    <a:pt x="358" y="1"/>
                  </a:moveTo>
                  <a:cubicBezTo>
                    <a:pt x="161" y="1"/>
                    <a:pt x="0" y="212"/>
                    <a:pt x="0" y="474"/>
                  </a:cubicBezTo>
                  <a:cubicBezTo>
                    <a:pt x="0" y="737"/>
                    <a:pt x="161" y="948"/>
                    <a:pt x="358" y="948"/>
                  </a:cubicBezTo>
                  <a:cubicBezTo>
                    <a:pt x="556" y="948"/>
                    <a:pt x="717" y="737"/>
                    <a:pt x="717" y="474"/>
                  </a:cubicBezTo>
                  <a:cubicBezTo>
                    <a:pt x="717" y="212"/>
                    <a:pt x="556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0"/>
            <p:cNvSpPr/>
            <p:nvPr/>
          </p:nvSpPr>
          <p:spPr>
            <a:xfrm>
              <a:off x="3313646" y="4215187"/>
              <a:ext cx="44450" cy="58750"/>
            </a:xfrm>
            <a:custGeom>
              <a:avLst/>
              <a:gdLst/>
              <a:ahLst/>
              <a:cxnLst/>
              <a:rect l="l" t="t" r="r" b="b"/>
              <a:pathLst>
                <a:path w="718" h="949" extrusionOk="0">
                  <a:moveTo>
                    <a:pt x="359" y="1"/>
                  </a:moveTo>
                  <a:cubicBezTo>
                    <a:pt x="160" y="1"/>
                    <a:pt x="1" y="212"/>
                    <a:pt x="1" y="474"/>
                  </a:cubicBezTo>
                  <a:cubicBezTo>
                    <a:pt x="1" y="737"/>
                    <a:pt x="160" y="948"/>
                    <a:pt x="359" y="948"/>
                  </a:cubicBezTo>
                  <a:cubicBezTo>
                    <a:pt x="557" y="948"/>
                    <a:pt x="718" y="737"/>
                    <a:pt x="718" y="474"/>
                  </a:cubicBezTo>
                  <a:cubicBezTo>
                    <a:pt x="718" y="212"/>
                    <a:pt x="557" y="1"/>
                    <a:pt x="3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0"/>
            <p:cNvSpPr/>
            <p:nvPr/>
          </p:nvSpPr>
          <p:spPr>
            <a:xfrm>
              <a:off x="3090782" y="4150805"/>
              <a:ext cx="276603" cy="94409"/>
            </a:xfrm>
            <a:custGeom>
              <a:avLst/>
              <a:gdLst/>
              <a:ahLst/>
              <a:cxnLst/>
              <a:rect l="l" t="t" r="r" b="b"/>
              <a:pathLst>
                <a:path w="4468" h="1525" extrusionOk="0">
                  <a:moveTo>
                    <a:pt x="1" y="0"/>
                  </a:moveTo>
                  <a:lnTo>
                    <a:pt x="1" y="922"/>
                  </a:lnTo>
                  <a:cubicBezTo>
                    <a:pt x="1" y="922"/>
                    <a:pt x="2769" y="1007"/>
                    <a:pt x="4247" y="1516"/>
                  </a:cubicBezTo>
                  <a:cubicBezTo>
                    <a:pt x="4264" y="1522"/>
                    <a:pt x="4282" y="1524"/>
                    <a:pt x="4300" y="1524"/>
                  </a:cubicBezTo>
                  <a:cubicBezTo>
                    <a:pt x="4388" y="1524"/>
                    <a:pt x="4467" y="1452"/>
                    <a:pt x="4467" y="1356"/>
                  </a:cubicBezTo>
                  <a:cubicBezTo>
                    <a:pt x="4467" y="1136"/>
                    <a:pt x="4334" y="938"/>
                    <a:pt x="4130" y="855"/>
                  </a:cubicBezTo>
                  <a:cubicBezTo>
                    <a:pt x="3447" y="577"/>
                    <a:pt x="1813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0"/>
            <p:cNvSpPr/>
            <p:nvPr/>
          </p:nvSpPr>
          <p:spPr>
            <a:xfrm>
              <a:off x="2768559" y="4215187"/>
              <a:ext cx="44573" cy="58750"/>
            </a:xfrm>
            <a:custGeom>
              <a:avLst/>
              <a:gdLst/>
              <a:ahLst/>
              <a:cxnLst/>
              <a:rect l="l" t="t" r="r" b="b"/>
              <a:pathLst>
                <a:path w="720" h="949" extrusionOk="0">
                  <a:moveTo>
                    <a:pt x="360" y="1"/>
                  </a:moveTo>
                  <a:cubicBezTo>
                    <a:pt x="161" y="1"/>
                    <a:pt x="1" y="212"/>
                    <a:pt x="1" y="474"/>
                  </a:cubicBezTo>
                  <a:cubicBezTo>
                    <a:pt x="1" y="737"/>
                    <a:pt x="161" y="948"/>
                    <a:pt x="360" y="948"/>
                  </a:cubicBezTo>
                  <a:cubicBezTo>
                    <a:pt x="558" y="948"/>
                    <a:pt x="719" y="737"/>
                    <a:pt x="719" y="474"/>
                  </a:cubicBezTo>
                  <a:cubicBezTo>
                    <a:pt x="719" y="212"/>
                    <a:pt x="558" y="1"/>
                    <a:pt x="360" y="1"/>
                  </a:cubicBezTo>
                  <a:close/>
                </a:path>
              </a:pathLst>
            </a:custGeom>
            <a:solidFill>
              <a:srgbClr val="6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0"/>
            <p:cNvSpPr/>
            <p:nvPr/>
          </p:nvSpPr>
          <p:spPr>
            <a:xfrm>
              <a:off x="2757726" y="4215187"/>
              <a:ext cx="44450" cy="58750"/>
            </a:xfrm>
            <a:custGeom>
              <a:avLst/>
              <a:gdLst/>
              <a:ahLst/>
              <a:cxnLst/>
              <a:rect l="l" t="t" r="r" b="b"/>
              <a:pathLst>
                <a:path w="718" h="949" extrusionOk="0">
                  <a:moveTo>
                    <a:pt x="358" y="1"/>
                  </a:moveTo>
                  <a:cubicBezTo>
                    <a:pt x="161" y="1"/>
                    <a:pt x="0" y="212"/>
                    <a:pt x="0" y="474"/>
                  </a:cubicBezTo>
                  <a:cubicBezTo>
                    <a:pt x="0" y="737"/>
                    <a:pt x="161" y="948"/>
                    <a:pt x="358" y="948"/>
                  </a:cubicBezTo>
                  <a:cubicBezTo>
                    <a:pt x="557" y="948"/>
                    <a:pt x="717" y="737"/>
                    <a:pt x="717" y="474"/>
                  </a:cubicBezTo>
                  <a:cubicBezTo>
                    <a:pt x="717" y="212"/>
                    <a:pt x="557" y="1"/>
                    <a:pt x="358" y="1"/>
                  </a:cubicBezTo>
                  <a:close/>
                </a:path>
              </a:pathLst>
            </a:custGeom>
            <a:solidFill>
              <a:srgbClr val="8F7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0"/>
            <p:cNvSpPr/>
            <p:nvPr/>
          </p:nvSpPr>
          <p:spPr>
            <a:xfrm>
              <a:off x="2748378" y="4150805"/>
              <a:ext cx="276541" cy="94409"/>
            </a:xfrm>
            <a:custGeom>
              <a:avLst/>
              <a:gdLst/>
              <a:ahLst/>
              <a:cxnLst/>
              <a:rect l="l" t="t" r="r" b="b"/>
              <a:pathLst>
                <a:path w="4467" h="1525" extrusionOk="0">
                  <a:moveTo>
                    <a:pt x="4467" y="0"/>
                  </a:moveTo>
                  <a:cubicBezTo>
                    <a:pt x="2656" y="0"/>
                    <a:pt x="1022" y="577"/>
                    <a:pt x="338" y="855"/>
                  </a:cubicBezTo>
                  <a:cubicBezTo>
                    <a:pt x="134" y="938"/>
                    <a:pt x="1" y="1136"/>
                    <a:pt x="1" y="1356"/>
                  </a:cubicBezTo>
                  <a:cubicBezTo>
                    <a:pt x="1" y="1452"/>
                    <a:pt x="80" y="1524"/>
                    <a:pt x="169" y="1524"/>
                  </a:cubicBezTo>
                  <a:cubicBezTo>
                    <a:pt x="187" y="1524"/>
                    <a:pt x="205" y="1522"/>
                    <a:pt x="222" y="1516"/>
                  </a:cubicBezTo>
                  <a:cubicBezTo>
                    <a:pt x="1699" y="1007"/>
                    <a:pt x="4467" y="922"/>
                    <a:pt x="4467" y="922"/>
                  </a:cubicBezTo>
                  <a:lnTo>
                    <a:pt x="44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0"/>
            <p:cNvSpPr/>
            <p:nvPr/>
          </p:nvSpPr>
          <p:spPr>
            <a:xfrm>
              <a:off x="3018042" y="4150805"/>
              <a:ext cx="90385" cy="57079"/>
            </a:xfrm>
            <a:custGeom>
              <a:avLst/>
              <a:gdLst/>
              <a:ahLst/>
              <a:cxnLst/>
              <a:rect l="l" t="t" r="r" b="b"/>
              <a:pathLst>
                <a:path w="1460" h="922" extrusionOk="0">
                  <a:moveTo>
                    <a:pt x="152" y="0"/>
                  </a:moveTo>
                  <a:cubicBezTo>
                    <a:pt x="68" y="0"/>
                    <a:pt x="1" y="67"/>
                    <a:pt x="1" y="150"/>
                  </a:cubicBezTo>
                  <a:lnTo>
                    <a:pt x="1" y="773"/>
                  </a:lnTo>
                  <a:cubicBezTo>
                    <a:pt x="1" y="855"/>
                    <a:pt x="68" y="922"/>
                    <a:pt x="152" y="922"/>
                  </a:cubicBezTo>
                  <a:lnTo>
                    <a:pt x="1311" y="922"/>
                  </a:lnTo>
                  <a:cubicBezTo>
                    <a:pt x="1393" y="922"/>
                    <a:pt x="1460" y="855"/>
                    <a:pt x="1460" y="773"/>
                  </a:cubicBezTo>
                  <a:lnTo>
                    <a:pt x="1460" y="150"/>
                  </a:lnTo>
                  <a:cubicBezTo>
                    <a:pt x="1460" y="67"/>
                    <a:pt x="1393" y="0"/>
                    <a:pt x="13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0"/>
            <p:cNvSpPr/>
            <p:nvPr/>
          </p:nvSpPr>
          <p:spPr>
            <a:xfrm>
              <a:off x="3030176" y="4108894"/>
              <a:ext cx="66179" cy="41973"/>
            </a:xfrm>
            <a:custGeom>
              <a:avLst/>
              <a:gdLst/>
              <a:ahLst/>
              <a:cxnLst/>
              <a:rect l="l" t="t" r="r" b="b"/>
              <a:pathLst>
                <a:path w="1069" h="678" extrusionOk="0">
                  <a:moveTo>
                    <a:pt x="111" y="1"/>
                  </a:moveTo>
                  <a:cubicBezTo>
                    <a:pt x="50" y="1"/>
                    <a:pt x="0" y="50"/>
                    <a:pt x="0" y="111"/>
                  </a:cubicBezTo>
                  <a:lnTo>
                    <a:pt x="0" y="677"/>
                  </a:lnTo>
                  <a:lnTo>
                    <a:pt x="1068" y="677"/>
                  </a:lnTo>
                  <a:lnTo>
                    <a:pt x="1068" y="111"/>
                  </a:lnTo>
                  <a:cubicBezTo>
                    <a:pt x="1068" y="50"/>
                    <a:pt x="1019" y="1"/>
                    <a:pt x="9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0"/>
            <p:cNvSpPr/>
            <p:nvPr/>
          </p:nvSpPr>
          <p:spPr>
            <a:xfrm>
              <a:off x="3035933" y="3690840"/>
              <a:ext cx="54912" cy="418123"/>
            </a:xfrm>
            <a:custGeom>
              <a:avLst/>
              <a:gdLst/>
              <a:ahLst/>
              <a:cxnLst/>
              <a:rect l="l" t="t" r="r" b="b"/>
              <a:pathLst>
                <a:path w="887" h="6754" extrusionOk="0">
                  <a:moveTo>
                    <a:pt x="0" y="0"/>
                  </a:moveTo>
                  <a:lnTo>
                    <a:pt x="0" y="160"/>
                  </a:lnTo>
                  <a:lnTo>
                    <a:pt x="187" y="160"/>
                  </a:lnTo>
                  <a:cubicBezTo>
                    <a:pt x="491" y="160"/>
                    <a:pt x="739" y="404"/>
                    <a:pt x="743" y="707"/>
                  </a:cubicBezTo>
                  <a:lnTo>
                    <a:pt x="814" y="6754"/>
                  </a:lnTo>
                  <a:lnTo>
                    <a:pt x="887" y="6754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0"/>
            <p:cNvSpPr/>
            <p:nvPr/>
          </p:nvSpPr>
          <p:spPr>
            <a:xfrm>
              <a:off x="2400216" y="4107594"/>
              <a:ext cx="255926" cy="167584"/>
            </a:xfrm>
            <a:custGeom>
              <a:avLst/>
              <a:gdLst/>
              <a:ahLst/>
              <a:cxnLst/>
              <a:rect l="l" t="t" r="r" b="b"/>
              <a:pathLst>
                <a:path w="4134" h="2707" extrusionOk="0">
                  <a:moveTo>
                    <a:pt x="3423" y="0"/>
                  </a:moveTo>
                  <a:lnTo>
                    <a:pt x="1852" y="493"/>
                  </a:lnTo>
                  <a:cubicBezTo>
                    <a:pt x="1399" y="1337"/>
                    <a:pt x="864" y="1726"/>
                    <a:pt x="475" y="1904"/>
                  </a:cubicBezTo>
                  <a:cubicBezTo>
                    <a:pt x="172" y="2041"/>
                    <a:pt x="1" y="2369"/>
                    <a:pt x="69" y="2695"/>
                  </a:cubicBezTo>
                  <a:lnTo>
                    <a:pt x="1518" y="2706"/>
                  </a:lnTo>
                  <a:lnTo>
                    <a:pt x="4134" y="1336"/>
                  </a:lnTo>
                  <a:cubicBezTo>
                    <a:pt x="4088" y="700"/>
                    <a:pt x="3934" y="423"/>
                    <a:pt x="3443" y="18"/>
                  </a:cubicBezTo>
                  <a:lnTo>
                    <a:pt x="34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0"/>
            <p:cNvSpPr/>
            <p:nvPr/>
          </p:nvSpPr>
          <p:spPr>
            <a:xfrm>
              <a:off x="2328342" y="3289872"/>
              <a:ext cx="296104" cy="848257"/>
            </a:xfrm>
            <a:custGeom>
              <a:avLst/>
              <a:gdLst/>
              <a:ahLst/>
              <a:cxnLst/>
              <a:rect l="l" t="t" r="r" b="b"/>
              <a:pathLst>
                <a:path w="4783" h="13702" extrusionOk="0">
                  <a:moveTo>
                    <a:pt x="859" y="0"/>
                  </a:moveTo>
                  <a:cubicBezTo>
                    <a:pt x="199" y="949"/>
                    <a:pt x="0" y="2144"/>
                    <a:pt x="320" y="3254"/>
                  </a:cubicBezTo>
                  <a:cubicBezTo>
                    <a:pt x="1098" y="5954"/>
                    <a:pt x="2871" y="11985"/>
                    <a:pt x="3013" y="13702"/>
                  </a:cubicBezTo>
                  <a:cubicBezTo>
                    <a:pt x="3013" y="13702"/>
                    <a:pt x="4617" y="13538"/>
                    <a:pt x="4700" y="13279"/>
                  </a:cubicBezTo>
                  <a:cubicBezTo>
                    <a:pt x="4782" y="13021"/>
                    <a:pt x="4565" y="12892"/>
                    <a:pt x="4558" y="12731"/>
                  </a:cubicBezTo>
                  <a:cubicBezTo>
                    <a:pt x="4374" y="8782"/>
                    <a:pt x="4681" y="4679"/>
                    <a:pt x="3820" y="2719"/>
                  </a:cubicBezTo>
                  <a:cubicBezTo>
                    <a:pt x="3138" y="1163"/>
                    <a:pt x="859" y="0"/>
                    <a:pt x="8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0"/>
            <p:cNvSpPr/>
            <p:nvPr/>
          </p:nvSpPr>
          <p:spPr>
            <a:xfrm>
              <a:off x="2381520" y="3225923"/>
              <a:ext cx="868253" cy="325633"/>
            </a:xfrm>
            <a:custGeom>
              <a:avLst/>
              <a:gdLst/>
              <a:ahLst/>
              <a:cxnLst/>
              <a:rect l="l" t="t" r="r" b="b"/>
              <a:pathLst>
                <a:path w="14025" h="5260" extrusionOk="0">
                  <a:moveTo>
                    <a:pt x="7930" y="0"/>
                  </a:moveTo>
                  <a:cubicBezTo>
                    <a:pt x="5072" y="0"/>
                    <a:pt x="0" y="1033"/>
                    <a:pt x="0" y="1033"/>
                  </a:cubicBezTo>
                  <a:lnTo>
                    <a:pt x="748" y="4304"/>
                  </a:lnTo>
                  <a:cubicBezTo>
                    <a:pt x="748" y="4304"/>
                    <a:pt x="8037" y="5260"/>
                    <a:pt x="12124" y="5260"/>
                  </a:cubicBezTo>
                  <a:cubicBezTo>
                    <a:pt x="12272" y="5260"/>
                    <a:pt x="12415" y="5259"/>
                    <a:pt x="12553" y="5256"/>
                  </a:cubicBezTo>
                  <a:cubicBezTo>
                    <a:pt x="12789" y="5250"/>
                    <a:pt x="13021" y="5097"/>
                    <a:pt x="13230" y="4887"/>
                  </a:cubicBezTo>
                  <a:cubicBezTo>
                    <a:pt x="13800" y="4310"/>
                    <a:pt x="14025" y="3473"/>
                    <a:pt x="13851" y="2680"/>
                  </a:cubicBezTo>
                  <a:lnTo>
                    <a:pt x="13650" y="1759"/>
                  </a:lnTo>
                  <a:cubicBezTo>
                    <a:pt x="13396" y="593"/>
                    <a:pt x="12330" y="0"/>
                    <a:pt x="7930" y="0"/>
                  </a:cubicBezTo>
                  <a:close/>
                </a:path>
              </a:pathLst>
            </a:custGeom>
            <a:solidFill>
              <a:srgbClr val="6D4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0"/>
            <p:cNvSpPr/>
            <p:nvPr/>
          </p:nvSpPr>
          <p:spPr>
            <a:xfrm>
              <a:off x="2944374" y="2384429"/>
              <a:ext cx="182565" cy="215933"/>
            </a:xfrm>
            <a:custGeom>
              <a:avLst/>
              <a:gdLst/>
              <a:ahLst/>
              <a:cxnLst/>
              <a:rect l="l" t="t" r="r" b="b"/>
              <a:pathLst>
                <a:path w="2949" h="3488" extrusionOk="0">
                  <a:moveTo>
                    <a:pt x="1718" y="0"/>
                  </a:moveTo>
                  <a:lnTo>
                    <a:pt x="0" y="364"/>
                  </a:lnTo>
                  <a:cubicBezTo>
                    <a:pt x="0" y="364"/>
                    <a:pt x="958" y="2170"/>
                    <a:pt x="727" y="3487"/>
                  </a:cubicBezTo>
                  <a:lnTo>
                    <a:pt x="2948" y="2811"/>
                  </a:lnTo>
                  <a:cubicBezTo>
                    <a:pt x="1947" y="1301"/>
                    <a:pt x="1718" y="0"/>
                    <a:pt x="1718" y="0"/>
                  </a:cubicBezTo>
                  <a:close/>
                </a:path>
              </a:pathLst>
            </a:custGeom>
            <a:solidFill>
              <a:srgbClr val="C88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0"/>
            <p:cNvSpPr/>
            <p:nvPr/>
          </p:nvSpPr>
          <p:spPr>
            <a:xfrm>
              <a:off x="2414206" y="3260529"/>
              <a:ext cx="866334" cy="324891"/>
            </a:xfrm>
            <a:custGeom>
              <a:avLst/>
              <a:gdLst/>
              <a:ahLst/>
              <a:cxnLst/>
              <a:rect l="l" t="t" r="r" b="b"/>
              <a:pathLst>
                <a:path w="13994" h="5248" extrusionOk="0">
                  <a:moveTo>
                    <a:pt x="9278" y="1"/>
                  </a:moveTo>
                  <a:cubicBezTo>
                    <a:pt x="8980" y="1"/>
                    <a:pt x="8664" y="11"/>
                    <a:pt x="8331" y="32"/>
                  </a:cubicBezTo>
                  <a:cubicBezTo>
                    <a:pt x="8019" y="51"/>
                    <a:pt x="7680" y="73"/>
                    <a:pt x="7320" y="96"/>
                  </a:cubicBezTo>
                  <a:cubicBezTo>
                    <a:pt x="4327" y="279"/>
                    <a:pt x="1" y="526"/>
                    <a:pt x="1" y="526"/>
                  </a:cubicBezTo>
                  <a:lnTo>
                    <a:pt x="562" y="3821"/>
                  </a:lnTo>
                  <a:cubicBezTo>
                    <a:pt x="562" y="3821"/>
                    <a:pt x="1000" y="3905"/>
                    <a:pt x="1725" y="4031"/>
                  </a:cubicBezTo>
                  <a:cubicBezTo>
                    <a:pt x="2342" y="4139"/>
                    <a:pt x="3166" y="4280"/>
                    <a:pt x="4102" y="4426"/>
                  </a:cubicBezTo>
                  <a:cubicBezTo>
                    <a:pt x="6590" y="4814"/>
                    <a:pt x="9858" y="5248"/>
                    <a:pt x="12087" y="5248"/>
                  </a:cubicBezTo>
                  <a:cubicBezTo>
                    <a:pt x="12772" y="5248"/>
                    <a:pt x="13469" y="4599"/>
                    <a:pt x="13787" y="3755"/>
                  </a:cubicBezTo>
                  <a:cubicBezTo>
                    <a:pt x="13927" y="3387"/>
                    <a:pt x="13994" y="2980"/>
                    <a:pt x="13956" y="2576"/>
                  </a:cubicBezTo>
                  <a:cubicBezTo>
                    <a:pt x="13832" y="1282"/>
                    <a:pt x="12631" y="1"/>
                    <a:pt x="9278" y="1"/>
                  </a:cubicBezTo>
                  <a:close/>
                </a:path>
              </a:pathLst>
            </a:custGeom>
            <a:solidFill>
              <a:srgbClr val="964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0"/>
            <p:cNvSpPr/>
            <p:nvPr/>
          </p:nvSpPr>
          <p:spPr>
            <a:xfrm>
              <a:off x="2021596" y="4162938"/>
              <a:ext cx="287313" cy="112238"/>
            </a:xfrm>
            <a:custGeom>
              <a:avLst/>
              <a:gdLst/>
              <a:ahLst/>
              <a:cxnLst/>
              <a:rect l="l" t="t" r="r" b="b"/>
              <a:pathLst>
                <a:path w="4641" h="1813" extrusionOk="0">
                  <a:moveTo>
                    <a:pt x="2556" y="0"/>
                  </a:moveTo>
                  <a:cubicBezTo>
                    <a:pt x="2129" y="500"/>
                    <a:pt x="1217" y="832"/>
                    <a:pt x="608" y="1008"/>
                  </a:cubicBezTo>
                  <a:cubicBezTo>
                    <a:pt x="248" y="1111"/>
                    <a:pt x="1" y="1439"/>
                    <a:pt x="1" y="1812"/>
                  </a:cubicBezTo>
                  <a:lnTo>
                    <a:pt x="4583" y="1812"/>
                  </a:lnTo>
                  <a:lnTo>
                    <a:pt x="4596" y="1656"/>
                  </a:lnTo>
                  <a:cubicBezTo>
                    <a:pt x="4641" y="1078"/>
                    <a:pt x="4507" y="500"/>
                    <a:pt x="42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0"/>
            <p:cNvSpPr/>
            <p:nvPr/>
          </p:nvSpPr>
          <p:spPr>
            <a:xfrm>
              <a:off x="2179829" y="3292968"/>
              <a:ext cx="343463" cy="884596"/>
            </a:xfrm>
            <a:custGeom>
              <a:avLst/>
              <a:gdLst/>
              <a:ahLst/>
              <a:cxnLst/>
              <a:rect l="l" t="t" r="r" b="b"/>
              <a:pathLst>
                <a:path w="5548" h="14289" extrusionOk="0">
                  <a:moveTo>
                    <a:pt x="3787" y="1"/>
                  </a:moveTo>
                  <a:cubicBezTo>
                    <a:pt x="2721" y="656"/>
                    <a:pt x="2008" y="1755"/>
                    <a:pt x="1846" y="2994"/>
                  </a:cubicBezTo>
                  <a:cubicBezTo>
                    <a:pt x="1449" y="6008"/>
                    <a:pt x="601" y="12289"/>
                    <a:pt x="0" y="14053"/>
                  </a:cubicBezTo>
                  <a:cubicBezTo>
                    <a:pt x="0" y="14053"/>
                    <a:pt x="494" y="14288"/>
                    <a:pt x="1026" y="14288"/>
                  </a:cubicBezTo>
                  <a:cubicBezTo>
                    <a:pt x="1292" y="14288"/>
                    <a:pt x="1568" y="14229"/>
                    <a:pt x="1796" y="14053"/>
                  </a:cubicBezTo>
                  <a:cubicBezTo>
                    <a:pt x="2073" y="13839"/>
                    <a:pt x="5434" y="6637"/>
                    <a:pt x="5544" y="4106"/>
                  </a:cubicBezTo>
                  <a:cubicBezTo>
                    <a:pt x="5547" y="4063"/>
                    <a:pt x="5547" y="4021"/>
                    <a:pt x="5547" y="3979"/>
                  </a:cubicBezTo>
                  <a:cubicBezTo>
                    <a:pt x="5544" y="2898"/>
                    <a:pt x="4936" y="1712"/>
                    <a:pt x="4433" y="916"/>
                  </a:cubicBezTo>
                  <a:cubicBezTo>
                    <a:pt x="4082" y="363"/>
                    <a:pt x="3787" y="1"/>
                    <a:pt x="37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0"/>
            <p:cNvSpPr/>
            <p:nvPr/>
          </p:nvSpPr>
          <p:spPr>
            <a:xfrm>
              <a:off x="2244087" y="3221589"/>
              <a:ext cx="1023641" cy="644209"/>
            </a:xfrm>
            <a:custGeom>
              <a:avLst/>
              <a:gdLst/>
              <a:ahLst/>
              <a:cxnLst/>
              <a:rect l="l" t="t" r="r" b="b"/>
              <a:pathLst>
                <a:path w="16535" h="10406" extrusionOk="0">
                  <a:moveTo>
                    <a:pt x="10442" y="0"/>
                  </a:moveTo>
                  <a:cubicBezTo>
                    <a:pt x="10428" y="0"/>
                    <a:pt x="10414" y="0"/>
                    <a:pt x="10401" y="1"/>
                  </a:cubicBezTo>
                  <a:cubicBezTo>
                    <a:pt x="8247" y="28"/>
                    <a:pt x="3779" y="706"/>
                    <a:pt x="2665" y="880"/>
                  </a:cubicBezTo>
                  <a:cubicBezTo>
                    <a:pt x="2414" y="919"/>
                    <a:pt x="2180" y="1028"/>
                    <a:pt x="1988" y="1193"/>
                  </a:cubicBezTo>
                  <a:cubicBezTo>
                    <a:pt x="1297" y="1791"/>
                    <a:pt x="1" y="3611"/>
                    <a:pt x="1" y="8833"/>
                  </a:cubicBezTo>
                  <a:cubicBezTo>
                    <a:pt x="1" y="8833"/>
                    <a:pt x="4527" y="10405"/>
                    <a:pt x="6712" y="10405"/>
                  </a:cubicBezTo>
                  <a:cubicBezTo>
                    <a:pt x="6713" y="10405"/>
                    <a:pt x="6714" y="10405"/>
                    <a:pt x="6715" y="10405"/>
                  </a:cubicBezTo>
                  <a:cubicBezTo>
                    <a:pt x="6705" y="6760"/>
                    <a:pt x="7295" y="5123"/>
                    <a:pt x="7295" y="5123"/>
                  </a:cubicBezTo>
                  <a:cubicBezTo>
                    <a:pt x="7295" y="5123"/>
                    <a:pt x="12333" y="5070"/>
                    <a:pt x="16535" y="4386"/>
                  </a:cubicBezTo>
                  <a:cubicBezTo>
                    <a:pt x="14497" y="2978"/>
                    <a:pt x="12892" y="0"/>
                    <a:pt x="104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0"/>
            <p:cNvSpPr/>
            <p:nvPr/>
          </p:nvSpPr>
          <p:spPr>
            <a:xfrm>
              <a:off x="2695633" y="3492987"/>
              <a:ext cx="727785" cy="92428"/>
            </a:xfrm>
            <a:custGeom>
              <a:avLst/>
              <a:gdLst/>
              <a:ahLst/>
              <a:cxnLst/>
              <a:rect l="l" t="t" r="r" b="b"/>
              <a:pathLst>
                <a:path w="11756" h="1493" extrusionOk="0">
                  <a:moveTo>
                    <a:pt x="1006" y="0"/>
                  </a:moveTo>
                  <a:cubicBezTo>
                    <a:pt x="451" y="0"/>
                    <a:pt x="1" y="451"/>
                    <a:pt x="1" y="1006"/>
                  </a:cubicBezTo>
                  <a:cubicBezTo>
                    <a:pt x="1" y="1275"/>
                    <a:pt x="220" y="1493"/>
                    <a:pt x="488" y="1493"/>
                  </a:cubicBezTo>
                  <a:lnTo>
                    <a:pt x="11176" y="1493"/>
                  </a:lnTo>
                  <a:lnTo>
                    <a:pt x="117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0"/>
            <p:cNvSpPr/>
            <p:nvPr/>
          </p:nvSpPr>
          <p:spPr>
            <a:xfrm>
              <a:off x="3202028" y="2487503"/>
              <a:ext cx="249425" cy="1097930"/>
            </a:xfrm>
            <a:custGeom>
              <a:avLst/>
              <a:gdLst/>
              <a:ahLst/>
              <a:cxnLst/>
              <a:rect l="l" t="t" r="r" b="b"/>
              <a:pathLst>
                <a:path w="4029" h="17735" extrusionOk="0">
                  <a:moveTo>
                    <a:pt x="1518" y="0"/>
                  </a:moveTo>
                  <a:cubicBezTo>
                    <a:pt x="1138" y="0"/>
                    <a:pt x="789" y="251"/>
                    <a:pt x="682" y="636"/>
                  </a:cubicBezTo>
                  <a:cubicBezTo>
                    <a:pt x="659" y="715"/>
                    <a:pt x="135" y="2618"/>
                    <a:pt x="65" y="5612"/>
                  </a:cubicBezTo>
                  <a:cubicBezTo>
                    <a:pt x="0" y="8360"/>
                    <a:pt x="326" y="12602"/>
                    <a:pt x="2240" y="17198"/>
                  </a:cubicBezTo>
                  <a:cubicBezTo>
                    <a:pt x="2379" y="17533"/>
                    <a:pt x="2702" y="17735"/>
                    <a:pt x="3042" y="17735"/>
                  </a:cubicBezTo>
                  <a:cubicBezTo>
                    <a:pt x="3154" y="17735"/>
                    <a:pt x="3267" y="17713"/>
                    <a:pt x="3377" y="17668"/>
                  </a:cubicBezTo>
                  <a:cubicBezTo>
                    <a:pt x="3819" y="17482"/>
                    <a:pt x="4029" y="16974"/>
                    <a:pt x="3845" y="16531"/>
                  </a:cubicBezTo>
                  <a:cubicBezTo>
                    <a:pt x="2059" y="12240"/>
                    <a:pt x="1747" y="8280"/>
                    <a:pt x="1801" y="5713"/>
                  </a:cubicBezTo>
                  <a:cubicBezTo>
                    <a:pt x="1860" y="2920"/>
                    <a:pt x="2351" y="1122"/>
                    <a:pt x="2356" y="1104"/>
                  </a:cubicBezTo>
                  <a:cubicBezTo>
                    <a:pt x="2485" y="642"/>
                    <a:pt x="2215" y="162"/>
                    <a:pt x="1754" y="33"/>
                  </a:cubicBezTo>
                  <a:cubicBezTo>
                    <a:pt x="1675" y="11"/>
                    <a:pt x="1596" y="0"/>
                    <a:pt x="15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0"/>
            <p:cNvSpPr/>
            <p:nvPr/>
          </p:nvSpPr>
          <p:spPr>
            <a:xfrm>
              <a:off x="2927473" y="3585352"/>
              <a:ext cx="260816" cy="32997"/>
            </a:xfrm>
            <a:custGeom>
              <a:avLst/>
              <a:gdLst/>
              <a:ahLst/>
              <a:cxnLst/>
              <a:rect l="l" t="t" r="r" b="b"/>
              <a:pathLst>
                <a:path w="4213" h="533" extrusionOk="0">
                  <a:moveTo>
                    <a:pt x="1" y="1"/>
                  </a:moveTo>
                  <a:lnTo>
                    <a:pt x="1" y="240"/>
                  </a:lnTo>
                  <a:cubicBezTo>
                    <a:pt x="1" y="402"/>
                    <a:pt x="133" y="532"/>
                    <a:pt x="295" y="532"/>
                  </a:cubicBezTo>
                  <a:lnTo>
                    <a:pt x="3919" y="532"/>
                  </a:lnTo>
                  <a:cubicBezTo>
                    <a:pt x="4082" y="532"/>
                    <a:pt x="4212" y="402"/>
                    <a:pt x="4212" y="240"/>
                  </a:cubicBezTo>
                  <a:lnTo>
                    <a:pt x="42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0"/>
            <p:cNvSpPr/>
            <p:nvPr/>
          </p:nvSpPr>
          <p:spPr>
            <a:xfrm>
              <a:off x="2749121" y="2297946"/>
              <a:ext cx="102890" cy="123320"/>
            </a:xfrm>
            <a:custGeom>
              <a:avLst/>
              <a:gdLst/>
              <a:ahLst/>
              <a:cxnLst/>
              <a:rect l="l" t="t" r="r" b="b"/>
              <a:pathLst>
                <a:path w="1662" h="1992" extrusionOk="0">
                  <a:moveTo>
                    <a:pt x="475" y="1"/>
                  </a:moveTo>
                  <a:lnTo>
                    <a:pt x="475" y="1"/>
                  </a:lnTo>
                  <a:cubicBezTo>
                    <a:pt x="475" y="1"/>
                    <a:pt x="632" y="971"/>
                    <a:pt x="0" y="1954"/>
                  </a:cubicBezTo>
                  <a:cubicBezTo>
                    <a:pt x="397" y="1852"/>
                    <a:pt x="820" y="1090"/>
                    <a:pt x="820" y="1090"/>
                  </a:cubicBezTo>
                  <a:lnTo>
                    <a:pt x="820" y="1090"/>
                  </a:lnTo>
                  <a:cubicBezTo>
                    <a:pt x="820" y="1090"/>
                    <a:pt x="907" y="1419"/>
                    <a:pt x="420" y="1991"/>
                  </a:cubicBezTo>
                  <a:cubicBezTo>
                    <a:pt x="613" y="1875"/>
                    <a:pt x="1087" y="1580"/>
                    <a:pt x="1375" y="1251"/>
                  </a:cubicBezTo>
                  <a:cubicBezTo>
                    <a:pt x="1662" y="922"/>
                    <a:pt x="1281" y="99"/>
                    <a:pt x="1281" y="99"/>
                  </a:cubicBezTo>
                  <a:lnTo>
                    <a:pt x="4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0"/>
            <p:cNvSpPr/>
            <p:nvPr/>
          </p:nvSpPr>
          <p:spPr>
            <a:xfrm>
              <a:off x="3021014" y="2310884"/>
              <a:ext cx="182070" cy="186589"/>
            </a:xfrm>
            <a:custGeom>
              <a:avLst/>
              <a:gdLst/>
              <a:ahLst/>
              <a:cxnLst/>
              <a:rect l="l" t="t" r="r" b="b"/>
              <a:pathLst>
                <a:path w="2941" h="3014" extrusionOk="0">
                  <a:moveTo>
                    <a:pt x="1421" y="0"/>
                  </a:moveTo>
                  <a:cubicBezTo>
                    <a:pt x="1004" y="0"/>
                    <a:pt x="666" y="64"/>
                    <a:pt x="666" y="64"/>
                  </a:cubicBezTo>
                  <a:cubicBezTo>
                    <a:pt x="666" y="64"/>
                    <a:pt x="1" y="642"/>
                    <a:pt x="159" y="1421"/>
                  </a:cubicBezTo>
                  <a:cubicBezTo>
                    <a:pt x="317" y="2199"/>
                    <a:pt x="808" y="2980"/>
                    <a:pt x="808" y="2980"/>
                  </a:cubicBezTo>
                  <a:cubicBezTo>
                    <a:pt x="808" y="2980"/>
                    <a:pt x="942" y="3013"/>
                    <a:pt x="1151" y="3013"/>
                  </a:cubicBezTo>
                  <a:cubicBezTo>
                    <a:pt x="1482" y="3013"/>
                    <a:pt x="2000" y="2931"/>
                    <a:pt x="2476" y="2507"/>
                  </a:cubicBezTo>
                  <a:cubicBezTo>
                    <a:pt x="2940" y="1627"/>
                    <a:pt x="2760" y="1023"/>
                    <a:pt x="2342" y="145"/>
                  </a:cubicBezTo>
                  <a:cubicBezTo>
                    <a:pt x="2058" y="33"/>
                    <a:pt x="1720" y="0"/>
                    <a:pt x="14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0"/>
            <p:cNvSpPr/>
            <p:nvPr/>
          </p:nvSpPr>
          <p:spPr>
            <a:xfrm>
              <a:off x="2784964" y="2167509"/>
              <a:ext cx="305823" cy="417690"/>
            </a:xfrm>
            <a:custGeom>
              <a:avLst/>
              <a:gdLst/>
              <a:ahLst/>
              <a:cxnLst/>
              <a:rect l="l" t="t" r="r" b="b"/>
              <a:pathLst>
                <a:path w="4940" h="6747" extrusionOk="0">
                  <a:moveTo>
                    <a:pt x="2120" y="1"/>
                  </a:moveTo>
                  <a:cubicBezTo>
                    <a:pt x="1822" y="1"/>
                    <a:pt x="1503" y="47"/>
                    <a:pt x="1166" y="156"/>
                  </a:cubicBezTo>
                  <a:cubicBezTo>
                    <a:pt x="643" y="324"/>
                    <a:pt x="237" y="756"/>
                    <a:pt x="104" y="1291"/>
                  </a:cubicBezTo>
                  <a:cubicBezTo>
                    <a:pt x="22" y="1617"/>
                    <a:pt x="1" y="1935"/>
                    <a:pt x="1" y="2271"/>
                  </a:cubicBezTo>
                  <a:cubicBezTo>
                    <a:pt x="89" y="2751"/>
                    <a:pt x="319" y="3201"/>
                    <a:pt x="398" y="3455"/>
                  </a:cubicBezTo>
                  <a:lnTo>
                    <a:pt x="424" y="3536"/>
                  </a:lnTo>
                  <a:cubicBezTo>
                    <a:pt x="451" y="3624"/>
                    <a:pt x="469" y="3674"/>
                    <a:pt x="469" y="3674"/>
                  </a:cubicBezTo>
                  <a:cubicBezTo>
                    <a:pt x="469" y="3674"/>
                    <a:pt x="464" y="3751"/>
                    <a:pt x="460" y="3872"/>
                  </a:cubicBezTo>
                  <a:lnTo>
                    <a:pt x="457" y="3971"/>
                  </a:lnTo>
                  <a:cubicBezTo>
                    <a:pt x="456" y="4003"/>
                    <a:pt x="457" y="4037"/>
                    <a:pt x="457" y="4074"/>
                  </a:cubicBezTo>
                  <a:cubicBezTo>
                    <a:pt x="459" y="4116"/>
                    <a:pt x="460" y="4158"/>
                    <a:pt x="463" y="4202"/>
                  </a:cubicBezTo>
                  <a:cubicBezTo>
                    <a:pt x="476" y="4413"/>
                    <a:pt x="508" y="4653"/>
                    <a:pt x="541" y="4878"/>
                  </a:cubicBezTo>
                  <a:cubicBezTo>
                    <a:pt x="548" y="4925"/>
                    <a:pt x="559" y="4972"/>
                    <a:pt x="573" y="5018"/>
                  </a:cubicBezTo>
                  <a:lnTo>
                    <a:pt x="611" y="5120"/>
                  </a:lnTo>
                  <a:lnTo>
                    <a:pt x="628" y="5159"/>
                  </a:lnTo>
                  <a:cubicBezTo>
                    <a:pt x="866" y="5647"/>
                    <a:pt x="1274" y="6376"/>
                    <a:pt x="1633" y="6671"/>
                  </a:cubicBezTo>
                  <a:cubicBezTo>
                    <a:pt x="1693" y="6719"/>
                    <a:pt x="1767" y="6746"/>
                    <a:pt x="1843" y="6746"/>
                  </a:cubicBezTo>
                  <a:cubicBezTo>
                    <a:pt x="1869" y="6746"/>
                    <a:pt x="1896" y="6743"/>
                    <a:pt x="1922" y="6736"/>
                  </a:cubicBezTo>
                  <a:cubicBezTo>
                    <a:pt x="2608" y="6561"/>
                    <a:pt x="3659" y="5953"/>
                    <a:pt x="4190" y="5050"/>
                  </a:cubicBezTo>
                  <a:cubicBezTo>
                    <a:pt x="4264" y="4595"/>
                    <a:pt x="4296" y="4255"/>
                    <a:pt x="4296" y="4255"/>
                  </a:cubicBezTo>
                  <a:cubicBezTo>
                    <a:pt x="4296" y="4255"/>
                    <a:pt x="4842" y="3261"/>
                    <a:pt x="4868" y="2851"/>
                  </a:cubicBezTo>
                  <a:cubicBezTo>
                    <a:pt x="4939" y="1743"/>
                    <a:pt x="4329" y="718"/>
                    <a:pt x="3333" y="268"/>
                  </a:cubicBezTo>
                  <a:cubicBezTo>
                    <a:pt x="2980" y="109"/>
                    <a:pt x="2574" y="1"/>
                    <a:pt x="2120" y="1"/>
                  </a:cubicBezTo>
                  <a:close/>
                </a:path>
              </a:pathLst>
            </a:custGeom>
            <a:solidFill>
              <a:srgbClr val="C88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0"/>
            <p:cNvSpPr/>
            <p:nvPr/>
          </p:nvSpPr>
          <p:spPr>
            <a:xfrm>
              <a:off x="2873429" y="2410615"/>
              <a:ext cx="87475" cy="59926"/>
            </a:xfrm>
            <a:custGeom>
              <a:avLst/>
              <a:gdLst/>
              <a:ahLst/>
              <a:cxnLst/>
              <a:rect l="l" t="t" r="r" b="b"/>
              <a:pathLst>
                <a:path w="1413" h="968" extrusionOk="0">
                  <a:moveTo>
                    <a:pt x="788" y="0"/>
                  </a:moveTo>
                  <a:cubicBezTo>
                    <a:pt x="733" y="0"/>
                    <a:pt x="678" y="6"/>
                    <a:pt x="620" y="16"/>
                  </a:cubicBezTo>
                  <a:cubicBezTo>
                    <a:pt x="257" y="83"/>
                    <a:pt x="0" y="346"/>
                    <a:pt x="48" y="606"/>
                  </a:cubicBezTo>
                  <a:cubicBezTo>
                    <a:pt x="89" y="823"/>
                    <a:pt x="332" y="968"/>
                    <a:pt x="625" y="968"/>
                  </a:cubicBezTo>
                  <a:cubicBezTo>
                    <a:pt x="680" y="968"/>
                    <a:pt x="735" y="964"/>
                    <a:pt x="793" y="952"/>
                  </a:cubicBezTo>
                  <a:cubicBezTo>
                    <a:pt x="1156" y="885"/>
                    <a:pt x="1413" y="622"/>
                    <a:pt x="1365" y="362"/>
                  </a:cubicBezTo>
                  <a:cubicBezTo>
                    <a:pt x="1324" y="145"/>
                    <a:pt x="1081" y="0"/>
                    <a:pt x="788" y="0"/>
                  </a:cubicBezTo>
                  <a:close/>
                </a:path>
              </a:pathLst>
            </a:custGeom>
            <a:solidFill>
              <a:srgbClr val="C88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0"/>
            <p:cNvSpPr/>
            <p:nvPr/>
          </p:nvSpPr>
          <p:spPr>
            <a:xfrm>
              <a:off x="2848295" y="2486079"/>
              <a:ext cx="32440" cy="15044"/>
            </a:xfrm>
            <a:custGeom>
              <a:avLst/>
              <a:gdLst/>
              <a:ahLst/>
              <a:cxnLst/>
              <a:rect l="l" t="t" r="r" b="b"/>
              <a:pathLst>
                <a:path w="524" h="243" extrusionOk="0">
                  <a:moveTo>
                    <a:pt x="95" y="1"/>
                  </a:moveTo>
                  <a:cubicBezTo>
                    <a:pt x="65" y="1"/>
                    <a:pt x="34" y="2"/>
                    <a:pt x="1" y="5"/>
                  </a:cubicBezTo>
                  <a:cubicBezTo>
                    <a:pt x="1" y="5"/>
                    <a:pt x="58" y="185"/>
                    <a:pt x="198" y="243"/>
                  </a:cubicBezTo>
                  <a:lnTo>
                    <a:pt x="524" y="137"/>
                  </a:lnTo>
                  <a:cubicBezTo>
                    <a:pt x="524" y="137"/>
                    <a:pt x="381" y="1"/>
                    <a:pt x="95" y="1"/>
                  </a:cubicBezTo>
                  <a:close/>
                </a:path>
              </a:pathLst>
            </a:custGeom>
            <a:solidFill>
              <a:srgbClr val="FDB0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0"/>
            <p:cNvSpPr/>
            <p:nvPr/>
          </p:nvSpPr>
          <p:spPr>
            <a:xfrm>
              <a:off x="2849657" y="2330756"/>
              <a:ext cx="108214" cy="33368"/>
            </a:xfrm>
            <a:custGeom>
              <a:avLst/>
              <a:gdLst/>
              <a:ahLst/>
              <a:cxnLst/>
              <a:rect l="l" t="t" r="r" b="b"/>
              <a:pathLst>
                <a:path w="1748" h="539" extrusionOk="0">
                  <a:moveTo>
                    <a:pt x="725" y="0"/>
                  </a:moveTo>
                  <a:cubicBezTo>
                    <a:pt x="698" y="0"/>
                    <a:pt x="670" y="1"/>
                    <a:pt x="642" y="2"/>
                  </a:cubicBezTo>
                  <a:cubicBezTo>
                    <a:pt x="586" y="17"/>
                    <a:pt x="552" y="30"/>
                    <a:pt x="519" y="44"/>
                  </a:cubicBezTo>
                  <a:lnTo>
                    <a:pt x="423" y="94"/>
                  </a:lnTo>
                  <a:cubicBezTo>
                    <a:pt x="362" y="128"/>
                    <a:pt x="306" y="170"/>
                    <a:pt x="254" y="215"/>
                  </a:cubicBezTo>
                  <a:cubicBezTo>
                    <a:pt x="202" y="262"/>
                    <a:pt x="154" y="312"/>
                    <a:pt x="110" y="366"/>
                  </a:cubicBezTo>
                  <a:cubicBezTo>
                    <a:pt x="68" y="420"/>
                    <a:pt x="29" y="476"/>
                    <a:pt x="0" y="538"/>
                  </a:cubicBezTo>
                  <a:cubicBezTo>
                    <a:pt x="58" y="501"/>
                    <a:pt x="113" y="463"/>
                    <a:pt x="168" y="428"/>
                  </a:cubicBezTo>
                  <a:cubicBezTo>
                    <a:pt x="223" y="394"/>
                    <a:pt x="278" y="360"/>
                    <a:pt x="333" y="328"/>
                  </a:cubicBezTo>
                  <a:cubicBezTo>
                    <a:pt x="390" y="298"/>
                    <a:pt x="445" y="269"/>
                    <a:pt x="502" y="244"/>
                  </a:cubicBezTo>
                  <a:lnTo>
                    <a:pt x="587" y="208"/>
                  </a:lnTo>
                  <a:lnTo>
                    <a:pt x="629" y="194"/>
                  </a:lnTo>
                  <a:lnTo>
                    <a:pt x="663" y="183"/>
                  </a:lnTo>
                  <a:lnTo>
                    <a:pt x="663" y="183"/>
                  </a:lnTo>
                  <a:cubicBezTo>
                    <a:pt x="682" y="183"/>
                    <a:pt x="701" y="183"/>
                    <a:pt x="721" y="183"/>
                  </a:cubicBezTo>
                  <a:cubicBezTo>
                    <a:pt x="785" y="183"/>
                    <a:pt x="852" y="184"/>
                    <a:pt x="917" y="186"/>
                  </a:cubicBezTo>
                  <a:lnTo>
                    <a:pt x="1191" y="195"/>
                  </a:lnTo>
                  <a:cubicBezTo>
                    <a:pt x="1282" y="199"/>
                    <a:pt x="1375" y="201"/>
                    <a:pt x="1468" y="201"/>
                  </a:cubicBezTo>
                  <a:cubicBezTo>
                    <a:pt x="1560" y="201"/>
                    <a:pt x="1653" y="199"/>
                    <a:pt x="1747" y="194"/>
                  </a:cubicBezTo>
                  <a:cubicBezTo>
                    <a:pt x="1704" y="176"/>
                    <a:pt x="1659" y="160"/>
                    <a:pt x="1614" y="147"/>
                  </a:cubicBezTo>
                  <a:cubicBezTo>
                    <a:pt x="1569" y="133"/>
                    <a:pt x="1524" y="120"/>
                    <a:pt x="1479" y="108"/>
                  </a:cubicBezTo>
                  <a:cubicBezTo>
                    <a:pt x="1390" y="83"/>
                    <a:pt x="1298" y="65"/>
                    <a:pt x="1206" y="49"/>
                  </a:cubicBezTo>
                  <a:cubicBezTo>
                    <a:pt x="1161" y="39"/>
                    <a:pt x="1114" y="33"/>
                    <a:pt x="1068" y="26"/>
                  </a:cubicBezTo>
                  <a:cubicBezTo>
                    <a:pt x="1022" y="20"/>
                    <a:pt x="975" y="14"/>
                    <a:pt x="927" y="10"/>
                  </a:cubicBezTo>
                  <a:cubicBezTo>
                    <a:pt x="861" y="4"/>
                    <a:pt x="794" y="0"/>
                    <a:pt x="7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0"/>
            <p:cNvSpPr/>
            <p:nvPr/>
          </p:nvSpPr>
          <p:spPr>
            <a:xfrm>
              <a:off x="2765278" y="2240806"/>
              <a:ext cx="39435" cy="79984"/>
            </a:xfrm>
            <a:custGeom>
              <a:avLst/>
              <a:gdLst/>
              <a:ahLst/>
              <a:cxnLst/>
              <a:rect l="l" t="t" r="r" b="b"/>
              <a:pathLst>
                <a:path w="637" h="1292" extrusionOk="0">
                  <a:moveTo>
                    <a:pt x="522" y="0"/>
                  </a:moveTo>
                  <a:cubicBezTo>
                    <a:pt x="257" y="0"/>
                    <a:pt x="36" y="202"/>
                    <a:pt x="20" y="467"/>
                  </a:cubicBezTo>
                  <a:cubicBezTo>
                    <a:pt x="0" y="815"/>
                    <a:pt x="132" y="1206"/>
                    <a:pt x="365" y="1292"/>
                  </a:cubicBezTo>
                  <a:cubicBezTo>
                    <a:pt x="378" y="899"/>
                    <a:pt x="633" y="743"/>
                    <a:pt x="633" y="743"/>
                  </a:cubicBezTo>
                  <a:lnTo>
                    <a:pt x="636" y="12"/>
                  </a:lnTo>
                  <a:cubicBezTo>
                    <a:pt x="597" y="4"/>
                    <a:pt x="559" y="0"/>
                    <a:pt x="5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0"/>
            <p:cNvSpPr/>
            <p:nvPr/>
          </p:nvSpPr>
          <p:spPr>
            <a:xfrm>
              <a:off x="2767692" y="2124236"/>
              <a:ext cx="347053" cy="292080"/>
            </a:xfrm>
            <a:custGeom>
              <a:avLst/>
              <a:gdLst/>
              <a:ahLst/>
              <a:cxnLst/>
              <a:rect l="l" t="t" r="r" b="b"/>
              <a:pathLst>
                <a:path w="5606" h="4718" extrusionOk="0">
                  <a:moveTo>
                    <a:pt x="2476" y="1"/>
                  </a:moveTo>
                  <a:cubicBezTo>
                    <a:pt x="2323" y="1"/>
                    <a:pt x="2163" y="20"/>
                    <a:pt x="1998" y="64"/>
                  </a:cubicBezTo>
                  <a:cubicBezTo>
                    <a:pt x="642" y="428"/>
                    <a:pt x="0" y="1556"/>
                    <a:pt x="594" y="2626"/>
                  </a:cubicBezTo>
                  <a:cubicBezTo>
                    <a:pt x="594" y="2626"/>
                    <a:pt x="868" y="2294"/>
                    <a:pt x="1546" y="2294"/>
                  </a:cubicBezTo>
                  <a:cubicBezTo>
                    <a:pt x="1593" y="2294"/>
                    <a:pt x="1643" y="2296"/>
                    <a:pt x="1695" y="2300"/>
                  </a:cubicBezTo>
                  <a:cubicBezTo>
                    <a:pt x="2312" y="4038"/>
                    <a:pt x="3806" y="3391"/>
                    <a:pt x="3942" y="4664"/>
                  </a:cubicBezTo>
                  <a:cubicBezTo>
                    <a:pt x="4024" y="4707"/>
                    <a:pt x="4091" y="4717"/>
                    <a:pt x="4136" y="4717"/>
                  </a:cubicBezTo>
                  <a:cubicBezTo>
                    <a:pt x="4177" y="4717"/>
                    <a:pt x="4200" y="4709"/>
                    <a:pt x="4200" y="4709"/>
                  </a:cubicBezTo>
                  <a:cubicBezTo>
                    <a:pt x="4200" y="4709"/>
                    <a:pt x="4923" y="4584"/>
                    <a:pt x="5356" y="3879"/>
                  </a:cubicBezTo>
                  <a:cubicBezTo>
                    <a:pt x="5605" y="2905"/>
                    <a:pt x="5588" y="2242"/>
                    <a:pt x="5131" y="1510"/>
                  </a:cubicBezTo>
                  <a:cubicBezTo>
                    <a:pt x="4703" y="1067"/>
                    <a:pt x="4313" y="1003"/>
                    <a:pt x="4313" y="1003"/>
                  </a:cubicBezTo>
                  <a:cubicBezTo>
                    <a:pt x="4313" y="1003"/>
                    <a:pt x="3573" y="1"/>
                    <a:pt x="24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0"/>
            <p:cNvSpPr/>
            <p:nvPr/>
          </p:nvSpPr>
          <p:spPr>
            <a:xfrm>
              <a:off x="2927225" y="2388762"/>
              <a:ext cx="143130" cy="146040"/>
            </a:xfrm>
            <a:custGeom>
              <a:avLst/>
              <a:gdLst/>
              <a:ahLst/>
              <a:cxnLst/>
              <a:rect l="l" t="t" r="r" b="b"/>
              <a:pathLst>
                <a:path w="2312" h="2359" extrusionOk="0">
                  <a:moveTo>
                    <a:pt x="1504" y="0"/>
                  </a:moveTo>
                  <a:cubicBezTo>
                    <a:pt x="1349" y="0"/>
                    <a:pt x="1198" y="49"/>
                    <a:pt x="1071" y="145"/>
                  </a:cubicBezTo>
                  <a:lnTo>
                    <a:pt x="0" y="941"/>
                  </a:lnTo>
                  <a:lnTo>
                    <a:pt x="19" y="967"/>
                  </a:lnTo>
                  <a:lnTo>
                    <a:pt x="1090" y="171"/>
                  </a:lnTo>
                  <a:cubicBezTo>
                    <a:pt x="1211" y="79"/>
                    <a:pt x="1353" y="32"/>
                    <a:pt x="1501" y="32"/>
                  </a:cubicBezTo>
                  <a:cubicBezTo>
                    <a:pt x="1543" y="32"/>
                    <a:pt x="1585" y="36"/>
                    <a:pt x="1627" y="43"/>
                  </a:cubicBezTo>
                  <a:cubicBezTo>
                    <a:pt x="1818" y="78"/>
                    <a:pt x="1982" y="185"/>
                    <a:pt x="2088" y="349"/>
                  </a:cubicBezTo>
                  <a:cubicBezTo>
                    <a:pt x="2276" y="639"/>
                    <a:pt x="2220" y="1028"/>
                    <a:pt x="1956" y="1254"/>
                  </a:cubicBezTo>
                  <a:lnTo>
                    <a:pt x="693" y="2334"/>
                  </a:lnTo>
                  <a:lnTo>
                    <a:pt x="713" y="2358"/>
                  </a:lnTo>
                  <a:lnTo>
                    <a:pt x="1976" y="1279"/>
                  </a:lnTo>
                  <a:cubicBezTo>
                    <a:pt x="2252" y="1043"/>
                    <a:pt x="2311" y="636"/>
                    <a:pt x="2114" y="332"/>
                  </a:cubicBezTo>
                  <a:cubicBezTo>
                    <a:pt x="2002" y="161"/>
                    <a:pt x="1832" y="48"/>
                    <a:pt x="1633" y="11"/>
                  </a:cubicBezTo>
                  <a:cubicBezTo>
                    <a:pt x="1590" y="4"/>
                    <a:pt x="1547" y="0"/>
                    <a:pt x="15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50"/>
            <p:cNvSpPr/>
            <p:nvPr/>
          </p:nvSpPr>
          <p:spPr>
            <a:xfrm>
              <a:off x="3021942" y="2352114"/>
              <a:ext cx="89394" cy="88837"/>
            </a:xfrm>
            <a:custGeom>
              <a:avLst/>
              <a:gdLst/>
              <a:ahLst/>
              <a:cxnLst/>
              <a:rect l="l" t="t" r="r" b="b"/>
              <a:pathLst>
                <a:path w="1444" h="1435" extrusionOk="0">
                  <a:moveTo>
                    <a:pt x="987" y="1"/>
                  </a:moveTo>
                  <a:cubicBezTo>
                    <a:pt x="526" y="46"/>
                    <a:pt x="245" y="205"/>
                    <a:pt x="122" y="622"/>
                  </a:cubicBezTo>
                  <a:cubicBezTo>
                    <a:pt x="0" y="1039"/>
                    <a:pt x="168" y="1319"/>
                    <a:pt x="361" y="1406"/>
                  </a:cubicBezTo>
                  <a:cubicBezTo>
                    <a:pt x="401" y="1425"/>
                    <a:pt x="450" y="1435"/>
                    <a:pt x="505" y="1435"/>
                  </a:cubicBezTo>
                  <a:cubicBezTo>
                    <a:pt x="714" y="1435"/>
                    <a:pt x="1017" y="1289"/>
                    <a:pt x="1321" y="890"/>
                  </a:cubicBezTo>
                  <a:cubicBezTo>
                    <a:pt x="1443" y="472"/>
                    <a:pt x="1287" y="88"/>
                    <a:pt x="987" y="1"/>
                  </a:cubicBezTo>
                  <a:close/>
                </a:path>
              </a:pathLst>
            </a:custGeom>
            <a:solidFill>
              <a:srgbClr val="C88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50"/>
            <p:cNvSpPr/>
            <p:nvPr/>
          </p:nvSpPr>
          <p:spPr>
            <a:xfrm>
              <a:off x="3031228" y="2359852"/>
              <a:ext cx="63331" cy="66860"/>
            </a:xfrm>
            <a:custGeom>
              <a:avLst/>
              <a:gdLst/>
              <a:ahLst/>
              <a:cxnLst/>
              <a:rect l="l" t="t" r="r" b="b"/>
              <a:pathLst>
                <a:path w="1023" h="1080" extrusionOk="0">
                  <a:moveTo>
                    <a:pt x="754" y="0"/>
                  </a:moveTo>
                  <a:cubicBezTo>
                    <a:pt x="659" y="19"/>
                    <a:pt x="576" y="57"/>
                    <a:pt x="496" y="103"/>
                  </a:cubicBezTo>
                  <a:cubicBezTo>
                    <a:pt x="417" y="151"/>
                    <a:pt x="344" y="209"/>
                    <a:pt x="280" y="274"/>
                  </a:cubicBezTo>
                  <a:cubicBezTo>
                    <a:pt x="217" y="341"/>
                    <a:pt x="160" y="415"/>
                    <a:pt x="115" y="493"/>
                  </a:cubicBezTo>
                  <a:cubicBezTo>
                    <a:pt x="89" y="531"/>
                    <a:pt x="73" y="574"/>
                    <a:pt x="52" y="613"/>
                  </a:cubicBezTo>
                  <a:cubicBezTo>
                    <a:pt x="33" y="655"/>
                    <a:pt x="17" y="697"/>
                    <a:pt x="1" y="754"/>
                  </a:cubicBezTo>
                  <a:lnTo>
                    <a:pt x="57" y="833"/>
                  </a:lnTo>
                  <a:lnTo>
                    <a:pt x="109" y="909"/>
                  </a:lnTo>
                  <a:lnTo>
                    <a:pt x="117" y="994"/>
                  </a:lnTo>
                  <a:lnTo>
                    <a:pt x="81" y="1080"/>
                  </a:lnTo>
                  <a:lnTo>
                    <a:pt x="128" y="998"/>
                  </a:lnTo>
                  <a:lnTo>
                    <a:pt x="130" y="900"/>
                  </a:lnTo>
                  <a:lnTo>
                    <a:pt x="82" y="814"/>
                  </a:lnTo>
                  <a:lnTo>
                    <a:pt x="36" y="754"/>
                  </a:lnTo>
                  <a:cubicBezTo>
                    <a:pt x="54" y="713"/>
                    <a:pt x="73" y="674"/>
                    <a:pt x="94" y="635"/>
                  </a:cubicBezTo>
                  <a:cubicBezTo>
                    <a:pt x="117" y="597"/>
                    <a:pt x="136" y="558"/>
                    <a:pt x="162" y="522"/>
                  </a:cubicBezTo>
                  <a:cubicBezTo>
                    <a:pt x="208" y="448"/>
                    <a:pt x="266" y="381"/>
                    <a:pt x="325" y="319"/>
                  </a:cubicBezTo>
                  <a:cubicBezTo>
                    <a:pt x="388" y="258"/>
                    <a:pt x="456" y="205"/>
                    <a:pt x="530" y="158"/>
                  </a:cubicBezTo>
                  <a:cubicBezTo>
                    <a:pt x="599" y="117"/>
                    <a:pt x="675" y="81"/>
                    <a:pt x="753" y="60"/>
                  </a:cubicBezTo>
                  <a:lnTo>
                    <a:pt x="753" y="60"/>
                  </a:lnTo>
                  <a:cubicBezTo>
                    <a:pt x="798" y="91"/>
                    <a:pt x="842" y="135"/>
                    <a:pt x="876" y="184"/>
                  </a:cubicBezTo>
                  <a:cubicBezTo>
                    <a:pt x="912" y="235"/>
                    <a:pt x="941" y="293"/>
                    <a:pt x="961" y="355"/>
                  </a:cubicBezTo>
                  <a:cubicBezTo>
                    <a:pt x="980" y="416"/>
                    <a:pt x="993" y="480"/>
                    <a:pt x="999" y="545"/>
                  </a:cubicBezTo>
                  <a:lnTo>
                    <a:pt x="1002" y="644"/>
                  </a:lnTo>
                  <a:lnTo>
                    <a:pt x="998" y="742"/>
                  </a:lnTo>
                  <a:lnTo>
                    <a:pt x="1015" y="645"/>
                  </a:lnTo>
                  <a:lnTo>
                    <a:pt x="1021" y="545"/>
                  </a:lnTo>
                  <a:cubicBezTo>
                    <a:pt x="1022" y="477"/>
                    <a:pt x="1015" y="410"/>
                    <a:pt x="998" y="344"/>
                  </a:cubicBezTo>
                  <a:cubicBezTo>
                    <a:pt x="980" y="278"/>
                    <a:pt x="953" y="215"/>
                    <a:pt x="916" y="157"/>
                  </a:cubicBezTo>
                  <a:cubicBezTo>
                    <a:pt x="879" y="97"/>
                    <a:pt x="835" y="45"/>
                    <a:pt x="773" y="3"/>
                  </a:cubicBezTo>
                  <a:lnTo>
                    <a:pt x="75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0"/>
            <p:cNvSpPr/>
            <p:nvPr/>
          </p:nvSpPr>
          <p:spPr>
            <a:xfrm>
              <a:off x="2874234" y="2365424"/>
              <a:ext cx="61722" cy="35659"/>
            </a:xfrm>
            <a:custGeom>
              <a:avLst/>
              <a:gdLst/>
              <a:ahLst/>
              <a:cxnLst/>
              <a:rect l="l" t="t" r="r" b="b"/>
              <a:pathLst>
                <a:path w="997" h="576" extrusionOk="0">
                  <a:moveTo>
                    <a:pt x="943" y="0"/>
                  </a:moveTo>
                  <a:lnTo>
                    <a:pt x="943" y="0"/>
                  </a:lnTo>
                  <a:cubicBezTo>
                    <a:pt x="798" y="11"/>
                    <a:pt x="590" y="22"/>
                    <a:pt x="366" y="22"/>
                  </a:cubicBezTo>
                  <a:cubicBezTo>
                    <a:pt x="290" y="22"/>
                    <a:pt x="212" y="20"/>
                    <a:pt x="133" y="17"/>
                  </a:cubicBezTo>
                  <a:cubicBezTo>
                    <a:pt x="26" y="139"/>
                    <a:pt x="2" y="306"/>
                    <a:pt x="0" y="313"/>
                  </a:cubicBezTo>
                  <a:cubicBezTo>
                    <a:pt x="15" y="362"/>
                    <a:pt x="34" y="409"/>
                    <a:pt x="58" y="456"/>
                  </a:cubicBezTo>
                  <a:cubicBezTo>
                    <a:pt x="78" y="496"/>
                    <a:pt x="105" y="536"/>
                    <a:pt x="135" y="575"/>
                  </a:cubicBezTo>
                  <a:cubicBezTo>
                    <a:pt x="281" y="554"/>
                    <a:pt x="509" y="525"/>
                    <a:pt x="629" y="497"/>
                  </a:cubicBezTo>
                  <a:lnTo>
                    <a:pt x="667" y="488"/>
                  </a:lnTo>
                  <a:lnTo>
                    <a:pt x="691" y="481"/>
                  </a:lnTo>
                  <a:cubicBezTo>
                    <a:pt x="885" y="412"/>
                    <a:pt x="997" y="203"/>
                    <a:pt x="9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0"/>
            <p:cNvSpPr/>
            <p:nvPr/>
          </p:nvSpPr>
          <p:spPr>
            <a:xfrm>
              <a:off x="2874234" y="2364309"/>
              <a:ext cx="71441" cy="20553"/>
            </a:xfrm>
            <a:custGeom>
              <a:avLst/>
              <a:gdLst/>
              <a:ahLst/>
              <a:cxnLst/>
              <a:rect l="l" t="t" r="r" b="b"/>
              <a:pathLst>
                <a:path w="1154" h="332" extrusionOk="0">
                  <a:moveTo>
                    <a:pt x="1068" y="0"/>
                  </a:moveTo>
                  <a:cubicBezTo>
                    <a:pt x="1011" y="0"/>
                    <a:pt x="954" y="1"/>
                    <a:pt x="897" y="1"/>
                  </a:cubicBezTo>
                  <a:lnTo>
                    <a:pt x="643" y="5"/>
                  </a:lnTo>
                  <a:cubicBezTo>
                    <a:pt x="600" y="7"/>
                    <a:pt x="558" y="7"/>
                    <a:pt x="516" y="7"/>
                  </a:cubicBezTo>
                  <a:cubicBezTo>
                    <a:pt x="474" y="8"/>
                    <a:pt x="430" y="9"/>
                    <a:pt x="388" y="9"/>
                  </a:cubicBezTo>
                  <a:lnTo>
                    <a:pt x="135" y="14"/>
                  </a:lnTo>
                  <a:lnTo>
                    <a:pt x="71" y="92"/>
                  </a:lnTo>
                  <a:lnTo>
                    <a:pt x="36" y="169"/>
                  </a:lnTo>
                  <a:lnTo>
                    <a:pt x="13" y="248"/>
                  </a:lnTo>
                  <a:lnTo>
                    <a:pt x="0" y="331"/>
                  </a:lnTo>
                  <a:cubicBezTo>
                    <a:pt x="15" y="277"/>
                    <a:pt x="35" y="227"/>
                    <a:pt x="60" y="179"/>
                  </a:cubicBezTo>
                  <a:lnTo>
                    <a:pt x="100" y="111"/>
                  </a:lnTo>
                  <a:lnTo>
                    <a:pt x="149" y="49"/>
                  </a:lnTo>
                  <a:cubicBezTo>
                    <a:pt x="218" y="63"/>
                    <a:pt x="303" y="69"/>
                    <a:pt x="388" y="69"/>
                  </a:cubicBezTo>
                  <a:lnTo>
                    <a:pt x="516" y="69"/>
                  </a:lnTo>
                  <a:cubicBezTo>
                    <a:pt x="559" y="67"/>
                    <a:pt x="603" y="66"/>
                    <a:pt x="645" y="64"/>
                  </a:cubicBezTo>
                  <a:cubicBezTo>
                    <a:pt x="687" y="62"/>
                    <a:pt x="730" y="57"/>
                    <a:pt x="772" y="54"/>
                  </a:cubicBezTo>
                  <a:cubicBezTo>
                    <a:pt x="814" y="51"/>
                    <a:pt x="858" y="47"/>
                    <a:pt x="900" y="43"/>
                  </a:cubicBezTo>
                  <a:cubicBezTo>
                    <a:pt x="985" y="31"/>
                    <a:pt x="1069" y="20"/>
                    <a:pt x="1153" y="1"/>
                  </a:cubicBezTo>
                  <a:cubicBezTo>
                    <a:pt x="1125" y="0"/>
                    <a:pt x="1096" y="0"/>
                    <a:pt x="1068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0"/>
            <p:cNvSpPr/>
            <p:nvPr/>
          </p:nvSpPr>
          <p:spPr>
            <a:xfrm>
              <a:off x="2803908" y="2359047"/>
              <a:ext cx="35411" cy="10462"/>
            </a:xfrm>
            <a:custGeom>
              <a:avLst/>
              <a:gdLst/>
              <a:ahLst/>
              <a:cxnLst/>
              <a:rect l="l" t="t" r="r" b="b"/>
              <a:pathLst>
                <a:path w="572" h="169" extrusionOk="0">
                  <a:moveTo>
                    <a:pt x="205" y="0"/>
                  </a:moveTo>
                  <a:cubicBezTo>
                    <a:pt x="161" y="0"/>
                    <a:pt x="119" y="2"/>
                    <a:pt x="74" y="10"/>
                  </a:cubicBezTo>
                  <a:lnTo>
                    <a:pt x="24" y="45"/>
                  </a:lnTo>
                  <a:lnTo>
                    <a:pt x="2" y="86"/>
                  </a:lnTo>
                  <a:lnTo>
                    <a:pt x="0" y="168"/>
                  </a:lnTo>
                  <a:lnTo>
                    <a:pt x="47" y="115"/>
                  </a:lnTo>
                  <a:lnTo>
                    <a:pt x="96" y="92"/>
                  </a:lnTo>
                  <a:cubicBezTo>
                    <a:pt x="119" y="99"/>
                    <a:pt x="158" y="103"/>
                    <a:pt x="199" y="106"/>
                  </a:cubicBezTo>
                  <a:cubicBezTo>
                    <a:pt x="238" y="110"/>
                    <a:pt x="279" y="112"/>
                    <a:pt x="319" y="113"/>
                  </a:cubicBezTo>
                  <a:cubicBezTo>
                    <a:pt x="339" y="114"/>
                    <a:pt x="360" y="114"/>
                    <a:pt x="381" y="114"/>
                  </a:cubicBezTo>
                  <a:cubicBezTo>
                    <a:pt x="402" y="114"/>
                    <a:pt x="423" y="114"/>
                    <a:pt x="444" y="113"/>
                  </a:cubicBezTo>
                  <a:cubicBezTo>
                    <a:pt x="486" y="110"/>
                    <a:pt x="526" y="106"/>
                    <a:pt x="571" y="97"/>
                  </a:cubicBezTo>
                  <a:cubicBezTo>
                    <a:pt x="532" y="74"/>
                    <a:pt x="493" y="58"/>
                    <a:pt x="452" y="45"/>
                  </a:cubicBezTo>
                  <a:cubicBezTo>
                    <a:pt x="412" y="31"/>
                    <a:pt x="371" y="21"/>
                    <a:pt x="331" y="13"/>
                  </a:cubicBezTo>
                  <a:cubicBezTo>
                    <a:pt x="289" y="6"/>
                    <a:pt x="247" y="2"/>
                    <a:pt x="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0"/>
            <p:cNvSpPr/>
            <p:nvPr/>
          </p:nvSpPr>
          <p:spPr>
            <a:xfrm>
              <a:off x="2875534" y="2369386"/>
              <a:ext cx="37640" cy="31697"/>
            </a:xfrm>
            <a:custGeom>
              <a:avLst/>
              <a:gdLst/>
              <a:ahLst/>
              <a:cxnLst/>
              <a:rect l="l" t="t" r="r" b="b"/>
              <a:pathLst>
                <a:path w="608" h="512" extrusionOk="0">
                  <a:moveTo>
                    <a:pt x="262" y="1"/>
                  </a:moveTo>
                  <a:cubicBezTo>
                    <a:pt x="238" y="1"/>
                    <a:pt x="214" y="5"/>
                    <a:pt x="191" y="13"/>
                  </a:cubicBezTo>
                  <a:cubicBezTo>
                    <a:pt x="63" y="58"/>
                    <a:pt x="1" y="220"/>
                    <a:pt x="37" y="392"/>
                  </a:cubicBezTo>
                  <a:cubicBezTo>
                    <a:pt x="57" y="432"/>
                    <a:pt x="84" y="472"/>
                    <a:pt x="114" y="511"/>
                  </a:cubicBezTo>
                  <a:cubicBezTo>
                    <a:pt x="260" y="490"/>
                    <a:pt x="488" y="461"/>
                    <a:pt x="608" y="433"/>
                  </a:cubicBezTo>
                  <a:cubicBezTo>
                    <a:pt x="608" y="382"/>
                    <a:pt x="598" y="330"/>
                    <a:pt x="579" y="278"/>
                  </a:cubicBezTo>
                  <a:cubicBezTo>
                    <a:pt x="520" y="111"/>
                    <a:pt x="388" y="1"/>
                    <a:pt x="262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0"/>
            <p:cNvSpPr/>
            <p:nvPr/>
          </p:nvSpPr>
          <p:spPr>
            <a:xfrm>
              <a:off x="2896087" y="2370438"/>
              <a:ext cx="18201" cy="16034"/>
            </a:xfrm>
            <a:custGeom>
              <a:avLst/>
              <a:gdLst/>
              <a:ahLst/>
              <a:cxnLst/>
              <a:rect l="l" t="t" r="r" b="b"/>
              <a:pathLst>
                <a:path w="294" h="259" extrusionOk="0">
                  <a:moveTo>
                    <a:pt x="147" y="0"/>
                  </a:moveTo>
                  <a:cubicBezTo>
                    <a:pt x="132" y="0"/>
                    <a:pt x="118" y="3"/>
                    <a:pt x="104" y="7"/>
                  </a:cubicBezTo>
                  <a:cubicBezTo>
                    <a:pt x="37" y="32"/>
                    <a:pt x="1" y="106"/>
                    <a:pt x="25" y="173"/>
                  </a:cubicBezTo>
                  <a:cubicBezTo>
                    <a:pt x="43" y="226"/>
                    <a:pt x="93" y="259"/>
                    <a:pt x="146" y="259"/>
                  </a:cubicBezTo>
                  <a:cubicBezTo>
                    <a:pt x="161" y="259"/>
                    <a:pt x="176" y="256"/>
                    <a:pt x="190" y="251"/>
                  </a:cubicBezTo>
                  <a:cubicBezTo>
                    <a:pt x="259" y="228"/>
                    <a:pt x="293" y="154"/>
                    <a:pt x="269" y="86"/>
                  </a:cubicBezTo>
                  <a:cubicBezTo>
                    <a:pt x="250" y="33"/>
                    <a:pt x="200" y="0"/>
                    <a:pt x="1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50"/>
            <p:cNvSpPr/>
            <p:nvPr/>
          </p:nvSpPr>
          <p:spPr>
            <a:xfrm>
              <a:off x="2809541" y="2375143"/>
              <a:ext cx="41230" cy="32501"/>
            </a:xfrm>
            <a:custGeom>
              <a:avLst/>
              <a:gdLst/>
              <a:ahLst/>
              <a:cxnLst/>
              <a:rect l="l" t="t" r="r" b="b"/>
              <a:pathLst>
                <a:path w="666" h="525" extrusionOk="0">
                  <a:moveTo>
                    <a:pt x="258" y="0"/>
                  </a:moveTo>
                  <a:cubicBezTo>
                    <a:pt x="246" y="0"/>
                    <a:pt x="234" y="1"/>
                    <a:pt x="224" y="1"/>
                  </a:cubicBezTo>
                  <a:cubicBezTo>
                    <a:pt x="64" y="63"/>
                    <a:pt x="96" y="50"/>
                    <a:pt x="1" y="101"/>
                  </a:cubicBezTo>
                  <a:lnTo>
                    <a:pt x="27" y="182"/>
                  </a:lnTo>
                  <a:lnTo>
                    <a:pt x="41" y="230"/>
                  </a:lnTo>
                  <a:cubicBezTo>
                    <a:pt x="60" y="288"/>
                    <a:pt x="72" y="320"/>
                    <a:pt x="72" y="320"/>
                  </a:cubicBezTo>
                  <a:cubicBezTo>
                    <a:pt x="72" y="320"/>
                    <a:pt x="67" y="397"/>
                    <a:pt x="63" y="518"/>
                  </a:cubicBezTo>
                  <a:cubicBezTo>
                    <a:pt x="103" y="523"/>
                    <a:pt x="142" y="525"/>
                    <a:pt x="180" y="525"/>
                  </a:cubicBezTo>
                  <a:cubicBezTo>
                    <a:pt x="290" y="525"/>
                    <a:pt x="392" y="506"/>
                    <a:pt x="490" y="472"/>
                  </a:cubicBezTo>
                  <a:lnTo>
                    <a:pt x="524" y="460"/>
                  </a:lnTo>
                  <a:lnTo>
                    <a:pt x="666" y="404"/>
                  </a:lnTo>
                  <a:cubicBezTo>
                    <a:pt x="634" y="265"/>
                    <a:pt x="595" y="134"/>
                    <a:pt x="556" y="18"/>
                  </a:cubicBezTo>
                  <a:cubicBezTo>
                    <a:pt x="546" y="18"/>
                    <a:pt x="377" y="0"/>
                    <a:pt x="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50"/>
            <p:cNvSpPr/>
            <p:nvPr/>
          </p:nvSpPr>
          <p:spPr>
            <a:xfrm>
              <a:off x="2840680" y="2367281"/>
              <a:ext cx="40054" cy="134835"/>
            </a:xfrm>
            <a:custGeom>
              <a:avLst/>
              <a:gdLst/>
              <a:ahLst/>
              <a:cxnLst/>
              <a:rect l="l" t="t" r="r" b="b"/>
              <a:pathLst>
                <a:path w="647" h="2178" extrusionOk="0">
                  <a:moveTo>
                    <a:pt x="0" y="1"/>
                  </a:moveTo>
                  <a:cubicBezTo>
                    <a:pt x="50" y="158"/>
                    <a:pt x="92" y="316"/>
                    <a:pt x="128" y="476"/>
                  </a:cubicBezTo>
                  <a:cubicBezTo>
                    <a:pt x="161" y="635"/>
                    <a:pt x="189" y="796"/>
                    <a:pt x="202" y="958"/>
                  </a:cubicBezTo>
                  <a:cubicBezTo>
                    <a:pt x="215" y="1120"/>
                    <a:pt x="215" y="1281"/>
                    <a:pt x="200" y="1445"/>
                  </a:cubicBezTo>
                  <a:cubicBezTo>
                    <a:pt x="189" y="1604"/>
                    <a:pt x="157" y="1766"/>
                    <a:pt x="100" y="1933"/>
                  </a:cubicBezTo>
                  <a:cubicBezTo>
                    <a:pt x="121" y="1987"/>
                    <a:pt x="148" y="2033"/>
                    <a:pt x="183" y="2076"/>
                  </a:cubicBezTo>
                  <a:cubicBezTo>
                    <a:pt x="218" y="2119"/>
                    <a:pt x="263" y="2156"/>
                    <a:pt x="326" y="2178"/>
                  </a:cubicBezTo>
                  <a:cubicBezTo>
                    <a:pt x="432" y="2137"/>
                    <a:pt x="539" y="2100"/>
                    <a:pt x="647" y="2056"/>
                  </a:cubicBezTo>
                  <a:lnTo>
                    <a:pt x="647" y="2056"/>
                  </a:lnTo>
                  <a:cubicBezTo>
                    <a:pt x="535" y="2085"/>
                    <a:pt x="426" y="2117"/>
                    <a:pt x="328" y="2146"/>
                  </a:cubicBezTo>
                  <a:cubicBezTo>
                    <a:pt x="283" y="2126"/>
                    <a:pt x="245" y="2091"/>
                    <a:pt x="216" y="2050"/>
                  </a:cubicBezTo>
                  <a:cubicBezTo>
                    <a:pt x="186" y="2011"/>
                    <a:pt x="163" y="1963"/>
                    <a:pt x="147" y="1936"/>
                  </a:cubicBezTo>
                  <a:cubicBezTo>
                    <a:pt x="183" y="1858"/>
                    <a:pt x="206" y="1778"/>
                    <a:pt x="225" y="1697"/>
                  </a:cubicBezTo>
                  <a:cubicBezTo>
                    <a:pt x="245" y="1616"/>
                    <a:pt x="258" y="1532"/>
                    <a:pt x="264" y="1449"/>
                  </a:cubicBezTo>
                  <a:cubicBezTo>
                    <a:pt x="283" y="1286"/>
                    <a:pt x="280" y="1116"/>
                    <a:pt x="263" y="952"/>
                  </a:cubicBezTo>
                  <a:cubicBezTo>
                    <a:pt x="247" y="787"/>
                    <a:pt x="212" y="625"/>
                    <a:pt x="167" y="466"/>
                  </a:cubicBezTo>
                  <a:cubicBezTo>
                    <a:pt x="124" y="306"/>
                    <a:pt x="67" y="151"/>
                    <a:pt x="0" y="1"/>
                  </a:cubicBezTo>
                  <a:close/>
                </a:path>
              </a:pathLst>
            </a:custGeom>
            <a:solidFill>
              <a:srgbClr val="FDB0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0"/>
            <p:cNvSpPr/>
            <p:nvPr/>
          </p:nvSpPr>
          <p:spPr>
            <a:xfrm>
              <a:off x="2804713" y="2373657"/>
              <a:ext cx="39249" cy="10648"/>
            </a:xfrm>
            <a:custGeom>
              <a:avLst/>
              <a:gdLst/>
              <a:ahLst/>
              <a:cxnLst/>
              <a:rect l="l" t="t" r="r" b="b"/>
              <a:pathLst>
                <a:path w="634" h="172" extrusionOk="0">
                  <a:moveTo>
                    <a:pt x="386" y="0"/>
                  </a:moveTo>
                  <a:lnTo>
                    <a:pt x="300" y="2"/>
                  </a:lnTo>
                  <a:lnTo>
                    <a:pt x="215" y="35"/>
                  </a:lnTo>
                  <a:lnTo>
                    <a:pt x="140" y="74"/>
                  </a:lnTo>
                  <a:lnTo>
                    <a:pt x="69" y="121"/>
                  </a:lnTo>
                  <a:lnTo>
                    <a:pt x="0" y="171"/>
                  </a:lnTo>
                  <a:lnTo>
                    <a:pt x="77" y="138"/>
                  </a:lnTo>
                  <a:lnTo>
                    <a:pt x="154" y="105"/>
                  </a:lnTo>
                  <a:lnTo>
                    <a:pt x="231" y="73"/>
                  </a:lnTo>
                  <a:lnTo>
                    <a:pt x="308" y="47"/>
                  </a:lnTo>
                  <a:lnTo>
                    <a:pt x="384" y="45"/>
                  </a:lnTo>
                  <a:lnTo>
                    <a:pt x="467" y="45"/>
                  </a:lnTo>
                  <a:cubicBezTo>
                    <a:pt x="489" y="45"/>
                    <a:pt x="511" y="46"/>
                    <a:pt x="533" y="46"/>
                  </a:cubicBezTo>
                  <a:cubicBezTo>
                    <a:pt x="566" y="46"/>
                    <a:pt x="600" y="45"/>
                    <a:pt x="634" y="42"/>
                  </a:cubicBezTo>
                  <a:lnTo>
                    <a:pt x="552" y="22"/>
                  </a:lnTo>
                  <a:lnTo>
                    <a:pt x="470" y="9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0"/>
            <p:cNvSpPr/>
            <p:nvPr/>
          </p:nvSpPr>
          <p:spPr>
            <a:xfrm>
              <a:off x="2807433" y="2379149"/>
              <a:ext cx="27858" cy="23958"/>
            </a:xfrm>
            <a:custGeom>
              <a:avLst/>
              <a:gdLst/>
              <a:ahLst/>
              <a:cxnLst/>
              <a:rect l="l" t="t" r="r" b="b"/>
              <a:pathLst>
                <a:path w="450" h="387" extrusionOk="0">
                  <a:moveTo>
                    <a:pt x="172" y="1"/>
                  </a:moveTo>
                  <a:cubicBezTo>
                    <a:pt x="154" y="1"/>
                    <a:pt x="135" y="3"/>
                    <a:pt x="118" y="8"/>
                  </a:cubicBezTo>
                  <a:cubicBezTo>
                    <a:pt x="70" y="21"/>
                    <a:pt x="29" y="50"/>
                    <a:pt x="0" y="92"/>
                  </a:cubicBezTo>
                  <a:cubicBezTo>
                    <a:pt x="19" y="150"/>
                    <a:pt x="31" y="182"/>
                    <a:pt x="31" y="182"/>
                  </a:cubicBezTo>
                  <a:cubicBezTo>
                    <a:pt x="31" y="182"/>
                    <a:pt x="26" y="259"/>
                    <a:pt x="22" y="380"/>
                  </a:cubicBezTo>
                  <a:cubicBezTo>
                    <a:pt x="62" y="385"/>
                    <a:pt x="101" y="387"/>
                    <a:pt x="139" y="387"/>
                  </a:cubicBezTo>
                  <a:cubicBezTo>
                    <a:pt x="249" y="387"/>
                    <a:pt x="351" y="368"/>
                    <a:pt x="449" y="334"/>
                  </a:cubicBezTo>
                  <a:lnTo>
                    <a:pt x="435" y="235"/>
                  </a:lnTo>
                  <a:cubicBezTo>
                    <a:pt x="397" y="95"/>
                    <a:pt x="285" y="1"/>
                    <a:pt x="172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0"/>
            <p:cNvSpPr/>
            <p:nvPr/>
          </p:nvSpPr>
          <p:spPr>
            <a:xfrm>
              <a:off x="2813565" y="2427578"/>
              <a:ext cx="36959" cy="56893"/>
            </a:xfrm>
            <a:custGeom>
              <a:avLst/>
              <a:gdLst/>
              <a:ahLst/>
              <a:cxnLst/>
              <a:rect l="l" t="t" r="r" b="b"/>
              <a:pathLst>
                <a:path w="597" h="919" extrusionOk="0">
                  <a:moveTo>
                    <a:pt x="52" y="0"/>
                  </a:moveTo>
                  <a:cubicBezTo>
                    <a:pt x="36" y="0"/>
                    <a:pt x="18" y="0"/>
                    <a:pt x="1" y="1"/>
                  </a:cubicBezTo>
                  <a:cubicBezTo>
                    <a:pt x="14" y="212"/>
                    <a:pt x="46" y="453"/>
                    <a:pt x="79" y="677"/>
                  </a:cubicBezTo>
                  <a:cubicBezTo>
                    <a:pt x="86" y="724"/>
                    <a:pt x="97" y="771"/>
                    <a:pt x="111" y="817"/>
                  </a:cubicBezTo>
                  <a:lnTo>
                    <a:pt x="149" y="919"/>
                  </a:lnTo>
                  <a:cubicBezTo>
                    <a:pt x="446" y="749"/>
                    <a:pt x="596" y="449"/>
                    <a:pt x="488" y="226"/>
                  </a:cubicBezTo>
                  <a:cubicBezTo>
                    <a:pt x="417" y="78"/>
                    <a:pt x="249" y="0"/>
                    <a:pt x="52" y="0"/>
                  </a:cubicBezTo>
                  <a:close/>
                </a:path>
              </a:pathLst>
            </a:custGeom>
            <a:solidFill>
              <a:srgbClr val="FDC4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0"/>
            <p:cNvSpPr/>
            <p:nvPr/>
          </p:nvSpPr>
          <p:spPr>
            <a:xfrm>
              <a:off x="2872624" y="2266559"/>
              <a:ext cx="186342" cy="242306"/>
            </a:xfrm>
            <a:custGeom>
              <a:avLst/>
              <a:gdLst/>
              <a:ahLst/>
              <a:cxnLst/>
              <a:rect l="l" t="t" r="r" b="b"/>
              <a:pathLst>
                <a:path w="3010" h="3914" extrusionOk="0">
                  <a:moveTo>
                    <a:pt x="0" y="1"/>
                  </a:moveTo>
                  <a:cubicBezTo>
                    <a:pt x="0" y="1"/>
                    <a:pt x="29" y="1186"/>
                    <a:pt x="1130" y="1351"/>
                  </a:cubicBezTo>
                  <a:cubicBezTo>
                    <a:pt x="2125" y="1500"/>
                    <a:pt x="2550" y="3065"/>
                    <a:pt x="2360" y="3914"/>
                  </a:cubicBezTo>
                  <a:cubicBezTo>
                    <a:pt x="3009" y="2715"/>
                    <a:pt x="2014" y="1065"/>
                    <a:pt x="1252" y="986"/>
                  </a:cubicBezTo>
                  <a:cubicBezTo>
                    <a:pt x="267" y="883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0"/>
            <p:cNvSpPr/>
            <p:nvPr/>
          </p:nvSpPr>
          <p:spPr>
            <a:xfrm>
              <a:off x="2897448" y="2527742"/>
              <a:ext cx="20491" cy="12753"/>
            </a:xfrm>
            <a:custGeom>
              <a:avLst/>
              <a:gdLst/>
              <a:ahLst/>
              <a:cxnLst/>
              <a:rect l="l" t="t" r="r" b="b"/>
              <a:pathLst>
                <a:path w="331" h="206" extrusionOk="0">
                  <a:moveTo>
                    <a:pt x="290" y="0"/>
                  </a:moveTo>
                  <a:lnTo>
                    <a:pt x="12" y="149"/>
                  </a:lnTo>
                  <a:lnTo>
                    <a:pt x="0" y="191"/>
                  </a:lnTo>
                  <a:lnTo>
                    <a:pt x="31" y="206"/>
                  </a:lnTo>
                  <a:lnTo>
                    <a:pt x="41" y="202"/>
                  </a:lnTo>
                  <a:lnTo>
                    <a:pt x="319" y="52"/>
                  </a:lnTo>
                  <a:lnTo>
                    <a:pt x="331" y="12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FDB0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0"/>
            <p:cNvSpPr/>
            <p:nvPr/>
          </p:nvSpPr>
          <p:spPr>
            <a:xfrm>
              <a:off x="2821304" y="2444045"/>
              <a:ext cx="157555" cy="143130"/>
            </a:xfrm>
            <a:custGeom>
              <a:avLst/>
              <a:gdLst/>
              <a:ahLst/>
              <a:cxnLst/>
              <a:rect l="l" t="t" r="r" b="b"/>
              <a:pathLst>
                <a:path w="2545" h="2312" extrusionOk="0">
                  <a:moveTo>
                    <a:pt x="1710" y="1"/>
                  </a:moveTo>
                  <a:cubicBezTo>
                    <a:pt x="416" y="25"/>
                    <a:pt x="0" y="680"/>
                    <a:pt x="0" y="680"/>
                  </a:cubicBezTo>
                  <a:cubicBezTo>
                    <a:pt x="516" y="1646"/>
                    <a:pt x="906" y="2081"/>
                    <a:pt x="1086" y="2249"/>
                  </a:cubicBezTo>
                  <a:cubicBezTo>
                    <a:pt x="1128" y="2289"/>
                    <a:pt x="1183" y="2311"/>
                    <a:pt x="1240" y="2311"/>
                  </a:cubicBezTo>
                  <a:cubicBezTo>
                    <a:pt x="1266" y="2311"/>
                    <a:pt x="1293" y="2306"/>
                    <a:pt x="1319" y="2297"/>
                  </a:cubicBezTo>
                  <a:cubicBezTo>
                    <a:pt x="1542" y="2216"/>
                    <a:pt x="2032" y="2024"/>
                    <a:pt x="2475" y="1756"/>
                  </a:cubicBezTo>
                  <a:cubicBezTo>
                    <a:pt x="2544" y="1480"/>
                    <a:pt x="2318" y="522"/>
                    <a:pt x="17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50"/>
            <p:cNvSpPr/>
            <p:nvPr/>
          </p:nvSpPr>
          <p:spPr>
            <a:xfrm>
              <a:off x="1587198" y="3041627"/>
              <a:ext cx="1288295" cy="71070"/>
            </a:xfrm>
            <a:custGeom>
              <a:avLst/>
              <a:gdLst/>
              <a:ahLst/>
              <a:cxnLst/>
              <a:rect l="l" t="t" r="r" b="b"/>
              <a:pathLst>
                <a:path w="20810" h="1148" extrusionOk="0">
                  <a:moveTo>
                    <a:pt x="235" y="0"/>
                  </a:moveTo>
                  <a:cubicBezTo>
                    <a:pt x="104" y="0"/>
                    <a:pt x="0" y="104"/>
                    <a:pt x="0" y="235"/>
                  </a:cubicBezTo>
                  <a:lnTo>
                    <a:pt x="0" y="911"/>
                  </a:lnTo>
                  <a:cubicBezTo>
                    <a:pt x="0" y="1042"/>
                    <a:pt x="104" y="1148"/>
                    <a:pt x="235" y="1148"/>
                  </a:cubicBezTo>
                  <a:lnTo>
                    <a:pt x="20573" y="1148"/>
                  </a:lnTo>
                  <a:cubicBezTo>
                    <a:pt x="20703" y="1148"/>
                    <a:pt x="20809" y="1042"/>
                    <a:pt x="20809" y="911"/>
                  </a:cubicBezTo>
                  <a:lnTo>
                    <a:pt x="20809" y="235"/>
                  </a:lnTo>
                  <a:cubicBezTo>
                    <a:pt x="20809" y="104"/>
                    <a:pt x="20703" y="0"/>
                    <a:pt x="205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50"/>
            <p:cNvSpPr/>
            <p:nvPr/>
          </p:nvSpPr>
          <p:spPr>
            <a:xfrm>
              <a:off x="2540929" y="2692475"/>
              <a:ext cx="98309" cy="98185"/>
            </a:xfrm>
            <a:custGeom>
              <a:avLst/>
              <a:gdLst/>
              <a:ahLst/>
              <a:cxnLst/>
              <a:rect l="l" t="t" r="r" b="b"/>
              <a:pathLst>
                <a:path w="1588" h="1586" extrusionOk="0">
                  <a:moveTo>
                    <a:pt x="795" y="0"/>
                  </a:moveTo>
                  <a:cubicBezTo>
                    <a:pt x="356" y="0"/>
                    <a:pt x="1" y="354"/>
                    <a:pt x="1" y="793"/>
                  </a:cubicBezTo>
                  <a:cubicBezTo>
                    <a:pt x="1" y="1230"/>
                    <a:pt x="356" y="1585"/>
                    <a:pt x="795" y="1585"/>
                  </a:cubicBezTo>
                  <a:cubicBezTo>
                    <a:pt x="1232" y="1585"/>
                    <a:pt x="1587" y="1230"/>
                    <a:pt x="1587" y="793"/>
                  </a:cubicBezTo>
                  <a:cubicBezTo>
                    <a:pt x="1587" y="354"/>
                    <a:pt x="1232" y="0"/>
                    <a:pt x="7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0"/>
            <p:cNvSpPr/>
            <p:nvPr/>
          </p:nvSpPr>
          <p:spPr>
            <a:xfrm>
              <a:off x="2512266" y="2692475"/>
              <a:ext cx="98247" cy="98185"/>
            </a:xfrm>
            <a:custGeom>
              <a:avLst/>
              <a:gdLst/>
              <a:ahLst/>
              <a:cxnLst/>
              <a:rect l="l" t="t" r="r" b="b"/>
              <a:pathLst>
                <a:path w="1587" h="1586" extrusionOk="0">
                  <a:moveTo>
                    <a:pt x="793" y="0"/>
                  </a:moveTo>
                  <a:cubicBezTo>
                    <a:pt x="355" y="0"/>
                    <a:pt x="0" y="354"/>
                    <a:pt x="0" y="793"/>
                  </a:cubicBezTo>
                  <a:cubicBezTo>
                    <a:pt x="0" y="1230"/>
                    <a:pt x="355" y="1585"/>
                    <a:pt x="793" y="1585"/>
                  </a:cubicBezTo>
                  <a:cubicBezTo>
                    <a:pt x="1230" y="1585"/>
                    <a:pt x="1587" y="1230"/>
                    <a:pt x="1587" y="793"/>
                  </a:cubicBezTo>
                  <a:cubicBezTo>
                    <a:pt x="1587" y="354"/>
                    <a:pt x="1230" y="0"/>
                    <a:pt x="7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0"/>
            <p:cNvSpPr/>
            <p:nvPr/>
          </p:nvSpPr>
          <p:spPr>
            <a:xfrm>
              <a:off x="2426959" y="2718662"/>
              <a:ext cx="45688" cy="45688"/>
            </a:xfrm>
            <a:custGeom>
              <a:avLst/>
              <a:gdLst/>
              <a:ahLst/>
              <a:cxnLst/>
              <a:rect l="l" t="t" r="r" b="b"/>
              <a:pathLst>
                <a:path w="738" h="738" extrusionOk="0">
                  <a:moveTo>
                    <a:pt x="154" y="0"/>
                  </a:moveTo>
                  <a:lnTo>
                    <a:pt x="154" y="71"/>
                  </a:lnTo>
                  <a:cubicBezTo>
                    <a:pt x="61" y="140"/>
                    <a:pt x="1" y="247"/>
                    <a:pt x="1" y="370"/>
                  </a:cubicBezTo>
                  <a:cubicBezTo>
                    <a:pt x="1" y="493"/>
                    <a:pt x="61" y="600"/>
                    <a:pt x="154" y="668"/>
                  </a:cubicBezTo>
                  <a:lnTo>
                    <a:pt x="154" y="738"/>
                  </a:lnTo>
                  <a:lnTo>
                    <a:pt x="370" y="738"/>
                  </a:lnTo>
                  <a:cubicBezTo>
                    <a:pt x="573" y="738"/>
                    <a:pt x="738" y="573"/>
                    <a:pt x="738" y="370"/>
                  </a:cubicBezTo>
                  <a:cubicBezTo>
                    <a:pt x="738" y="166"/>
                    <a:pt x="573" y="0"/>
                    <a:pt x="3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0"/>
            <p:cNvSpPr/>
            <p:nvPr/>
          </p:nvSpPr>
          <p:spPr>
            <a:xfrm>
              <a:off x="2413711" y="2718662"/>
              <a:ext cx="45626" cy="45688"/>
            </a:xfrm>
            <a:custGeom>
              <a:avLst/>
              <a:gdLst/>
              <a:ahLst/>
              <a:cxnLst/>
              <a:rect l="l" t="t" r="r" b="b"/>
              <a:pathLst>
                <a:path w="737" h="738" extrusionOk="0">
                  <a:moveTo>
                    <a:pt x="368" y="0"/>
                  </a:moveTo>
                  <a:cubicBezTo>
                    <a:pt x="164" y="0"/>
                    <a:pt x="0" y="166"/>
                    <a:pt x="0" y="370"/>
                  </a:cubicBezTo>
                  <a:cubicBezTo>
                    <a:pt x="0" y="573"/>
                    <a:pt x="164" y="738"/>
                    <a:pt x="368" y="738"/>
                  </a:cubicBezTo>
                  <a:cubicBezTo>
                    <a:pt x="571" y="738"/>
                    <a:pt x="736" y="573"/>
                    <a:pt x="736" y="370"/>
                  </a:cubicBezTo>
                  <a:cubicBezTo>
                    <a:pt x="736" y="166"/>
                    <a:pt x="571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0"/>
            <p:cNvSpPr/>
            <p:nvPr/>
          </p:nvSpPr>
          <p:spPr>
            <a:xfrm>
              <a:off x="2860676" y="2557519"/>
              <a:ext cx="419857" cy="935546"/>
            </a:xfrm>
            <a:custGeom>
              <a:avLst/>
              <a:gdLst/>
              <a:ahLst/>
              <a:cxnLst/>
              <a:rect l="l" t="t" r="r" b="b"/>
              <a:pathLst>
                <a:path w="6782" h="15112" extrusionOk="0">
                  <a:moveTo>
                    <a:pt x="4249" y="0"/>
                  </a:moveTo>
                  <a:cubicBezTo>
                    <a:pt x="2815" y="5"/>
                    <a:pt x="1972" y="170"/>
                    <a:pt x="526" y="3113"/>
                  </a:cubicBezTo>
                  <a:cubicBezTo>
                    <a:pt x="0" y="4184"/>
                    <a:pt x="658" y="5922"/>
                    <a:pt x="658" y="5922"/>
                  </a:cubicBezTo>
                  <a:cubicBezTo>
                    <a:pt x="658" y="5922"/>
                    <a:pt x="797" y="6810"/>
                    <a:pt x="804" y="7932"/>
                  </a:cubicBezTo>
                  <a:cubicBezTo>
                    <a:pt x="807" y="8407"/>
                    <a:pt x="789" y="8923"/>
                    <a:pt x="725" y="9433"/>
                  </a:cubicBezTo>
                  <a:cubicBezTo>
                    <a:pt x="634" y="10174"/>
                    <a:pt x="448" y="10899"/>
                    <a:pt x="108" y="11452"/>
                  </a:cubicBezTo>
                  <a:cubicBezTo>
                    <a:pt x="158" y="11461"/>
                    <a:pt x="1758" y="11788"/>
                    <a:pt x="2415" y="13225"/>
                  </a:cubicBezTo>
                  <a:cubicBezTo>
                    <a:pt x="3085" y="14685"/>
                    <a:pt x="3571" y="15111"/>
                    <a:pt x="4452" y="15111"/>
                  </a:cubicBezTo>
                  <a:lnTo>
                    <a:pt x="6575" y="15111"/>
                  </a:lnTo>
                  <a:cubicBezTo>
                    <a:pt x="6715" y="14742"/>
                    <a:pt x="6782" y="14335"/>
                    <a:pt x="6744" y="13931"/>
                  </a:cubicBezTo>
                  <a:cubicBezTo>
                    <a:pt x="6744" y="13889"/>
                    <a:pt x="6740" y="13844"/>
                    <a:pt x="6730" y="13795"/>
                  </a:cubicBezTo>
                  <a:cubicBezTo>
                    <a:pt x="6205" y="11201"/>
                    <a:pt x="5369" y="10060"/>
                    <a:pt x="5240" y="9021"/>
                  </a:cubicBezTo>
                  <a:cubicBezTo>
                    <a:pt x="5230" y="8946"/>
                    <a:pt x="5224" y="8872"/>
                    <a:pt x="5223" y="8797"/>
                  </a:cubicBezTo>
                  <a:cubicBezTo>
                    <a:pt x="5165" y="6253"/>
                    <a:pt x="5468" y="6596"/>
                    <a:pt x="5560" y="4501"/>
                  </a:cubicBezTo>
                  <a:cubicBezTo>
                    <a:pt x="5616" y="3226"/>
                    <a:pt x="5416" y="2191"/>
                    <a:pt x="5151" y="1436"/>
                  </a:cubicBezTo>
                  <a:cubicBezTo>
                    <a:pt x="4826" y="506"/>
                    <a:pt x="4404" y="0"/>
                    <a:pt x="42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50"/>
            <p:cNvSpPr/>
            <p:nvPr/>
          </p:nvSpPr>
          <p:spPr>
            <a:xfrm>
              <a:off x="1638766" y="3112634"/>
              <a:ext cx="67851" cy="1162561"/>
            </a:xfrm>
            <a:custGeom>
              <a:avLst/>
              <a:gdLst/>
              <a:ahLst/>
              <a:cxnLst/>
              <a:rect l="l" t="t" r="r" b="b"/>
              <a:pathLst>
                <a:path w="1096" h="18779" extrusionOk="0">
                  <a:moveTo>
                    <a:pt x="0" y="1"/>
                  </a:moveTo>
                  <a:lnTo>
                    <a:pt x="0" y="18778"/>
                  </a:lnTo>
                  <a:lnTo>
                    <a:pt x="1095" y="18778"/>
                  </a:lnTo>
                  <a:lnTo>
                    <a:pt x="10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50"/>
            <p:cNvSpPr/>
            <p:nvPr/>
          </p:nvSpPr>
          <p:spPr>
            <a:xfrm>
              <a:off x="2755930" y="3112634"/>
              <a:ext cx="67851" cy="1162561"/>
            </a:xfrm>
            <a:custGeom>
              <a:avLst/>
              <a:gdLst/>
              <a:ahLst/>
              <a:cxnLst/>
              <a:rect l="l" t="t" r="r" b="b"/>
              <a:pathLst>
                <a:path w="1096" h="18779" extrusionOk="0">
                  <a:moveTo>
                    <a:pt x="0" y="1"/>
                  </a:moveTo>
                  <a:lnTo>
                    <a:pt x="0" y="18778"/>
                  </a:lnTo>
                  <a:lnTo>
                    <a:pt x="1096" y="18778"/>
                  </a:lnTo>
                  <a:lnTo>
                    <a:pt x="1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50"/>
            <p:cNvSpPr/>
            <p:nvPr/>
          </p:nvSpPr>
          <p:spPr>
            <a:xfrm>
              <a:off x="2385791" y="2996560"/>
              <a:ext cx="308857" cy="45131"/>
            </a:xfrm>
            <a:custGeom>
              <a:avLst/>
              <a:gdLst/>
              <a:ahLst/>
              <a:cxnLst/>
              <a:rect l="l" t="t" r="r" b="b"/>
              <a:pathLst>
                <a:path w="4989" h="729" extrusionOk="0">
                  <a:moveTo>
                    <a:pt x="270" y="1"/>
                  </a:moveTo>
                  <a:cubicBezTo>
                    <a:pt x="121" y="1"/>
                    <a:pt x="1" y="121"/>
                    <a:pt x="1" y="269"/>
                  </a:cubicBezTo>
                  <a:lnTo>
                    <a:pt x="1" y="728"/>
                  </a:lnTo>
                  <a:lnTo>
                    <a:pt x="4988" y="728"/>
                  </a:lnTo>
                  <a:cubicBezTo>
                    <a:pt x="4988" y="527"/>
                    <a:pt x="4907" y="346"/>
                    <a:pt x="4776" y="214"/>
                  </a:cubicBezTo>
                  <a:cubicBezTo>
                    <a:pt x="4644" y="82"/>
                    <a:pt x="4463" y="1"/>
                    <a:pt x="42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50"/>
            <p:cNvSpPr/>
            <p:nvPr/>
          </p:nvSpPr>
          <p:spPr>
            <a:xfrm>
              <a:off x="2405416" y="2660841"/>
              <a:ext cx="45935" cy="24887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84" y="0"/>
                  </a:moveTo>
                  <a:cubicBezTo>
                    <a:pt x="37" y="0"/>
                    <a:pt x="1" y="36"/>
                    <a:pt x="1" y="83"/>
                  </a:cubicBezTo>
                  <a:lnTo>
                    <a:pt x="1" y="401"/>
                  </a:lnTo>
                  <a:lnTo>
                    <a:pt x="741" y="401"/>
                  </a:lnTo>
                  <a:lnTo>
                    <a:pt x="741" y="83"/>
                  </a:lnTo>
                  <a:cubicBezTo>
                    <a:pt x="741" y="36"/>
                    <a:pt x="705" y="0"/>
                    <a:pt x="6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0"/>
            <p:cNvSpPr/>
            <p:nvPr/>
          </p:nvSpPr>
          <p:spPr>
            <a:xfrm>
              <a:off x="2694829" y="2376443"/>
              <a:ext cx="138116" cy="121586"/>
            </a:xfrm>
            <a:custGeom>
              <a:avLst/>
              <a:gdLst/>
              <a:ahLst/>
              <a:cxnLst/>
              <a:rect l="l" t="t" r="r" b="b"/>
              <a:pathLst>
                <a:path w="2231" h="1964" extrusionOk="0">
                  <a:moveTo>
                    <a:pt x="1498" y="1"/>
                  </a:moveTo>
                  <a:cubicBezTo>
                    <a:pt x="1442" y="1"/>
                    <a:pt x="1388" y="14"/>
                    <a:pt x="1341" y="42"/>
                  </a:cubicBezTo>
                  <a:lnTo>
                    <a:pt x="1" y="839"/>
                  </a:lnTo>
                  <a:lnTo>
                    <a:pt x="669" y="1963"/>
                  </a:lnTo>
                  <a:lnTo>
                    <a:pt x="2009" y="1168"/>
                  </a:lnTo>
                  <a:cubicBezTo>
                    <a:pt x="2214" y="1046"/>
                    <a:pt x="2230" y="696"/>
                    <a:pt x="2046" y="386"/>
                  </a:cubicBezTo>
                  <a:cubicBezTo>
                    <a:pt x="1904" y="147"/>
                    <a:pt x="1685" y="1"/>
                    <a:pt x="14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0"/>
            <p:cNvSpPr/>
            <p:nvPr/>
          </p:nvSpPr>
          <p:spPr>
            <a:xfrm>
              <a:off x="2681147" y="2425782"/>
              <a:ext cx="68841" cy="74846"/>
            </a:xfrm>
            <a:custGeom>
              <a:avLst/>
              <a:gdLst/>
              <a:ahLst/>
              <a:cxnLst/>
              <a:rect l="l" t="t" r="r" b="b"/>
              <a:pathLst>
                <a:path w="1112" h="1209" extrusionOk="0">
                  <a:moveTo>
                    <a:pt x="380" y="0"/>
                  </a:moveTo>
                  <a:cubicBezTo>
                    <a:pt x="324" y="0"/>
                    <a:pt x="270" y="14"/>
                    <a:pt x="222" y="42"/>
                  </a:cubicBezTo>
                  <a:cubicBezTo>
                    <a:pt x="16" y="164"/>
                    <a:pt x="0" y="514"/>
                    <a:pt x="184" y="824"/>
                  </a:cubicBezTo>
                  <a:cubicBezTo>
                    <a:pt x="325" y="1063"/>
                    <a:pt x="544" y="1208"/>
                    <a:pt x="731" y="1208"/>
                  </a:cubicBezTo>
                  <a:cubicBezTo>
                    <a:pt x="788" y="1208"/>
                    <a:pt x="842" y="1195"/>
                    <a:pt x="890" y="1166"/>
                  </a:cubicBezTo>
                  <a:cubicBezTo>
                    <a:pt x="1095" y="1045"/>
                    <a:pt x="1111" y="694"/>
                    <a:pt x="927" y="383"/>
                  </a:cubicBezTo>
                  <a:cubicBezTo>
                    <a:pt x="786" y="145"/>
                    <a:pt x="567" y="0"/>
                    <a:pt x="3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0"/>
            <p:cNvSpPr/>
            <p:nvPr/>
          </p:nvSpPr>
          <p:spPr>
            <a:xfrm>
              <a:off x="2678609" y="2423554"/>
              <a:ext cx="70451" cy="79242"/>
            </a:xfrm>
            <a:custGeom>
              <a:avLst/>
              <a:gdLst/>
              <a:ahLst/>
              <a:cxnLst/>
              <a:rect l="l" t="t" r="r" b="b"/>
              <a:pathLst>
                <a:path w="1138" h="1280" extrusionOk="0">
                  <a:moveTo>
                    <a:pt x="422" y="69"/>
                  </a:moveTo>
                  <a:cubicBezTo>
                    <a:pt x="480" y="69"/>
                    <a:pt x="544" y="85"/>
                    <a:pt x="608" y="117"/>
                  </a:cubicBezTo>
                  <a:cubicBezTo>
                    <a:pt x="735" y="179"/>
                    <a:pt x="852" y="292"/>
                    <a:pt x="938" y="437"/>
                  </a:cubicBezTo>
                  <a:cubicBezTo>
                    <a:pt x="1025" y="582"/>
                    <a:pt x="1067" y="739"/>
                    <a:pt x="1061" y="881"/>
                  </a:cubicBezTo>
                  <a:cubicBezTo>
                    <a:pt x="1054" y="1015"/>
                    <a:pt x="1002" y="1120"/>
                    <a:pt x="913" y="1172"/>
                  </a:cubicBezTo>
                  <a:cubicBezTo>
                    <a:pt x="871" y="1197"/>
                    <a:pt x="823" y="1210"/>
                    <a:pt x="771" y="1210"/>
                  </a:cubicBezTo>
                  <a:cubicBezTo>
                    <a:pt x="713" y="1210"/>
                    <a:pt x="650" y="1194"/>
                    <a:pt x="586" y="1162"/>
                  </a:cubicBezTo>
                  <a:cubicBezTo>
                    <a:pt x="458" y="1101"/>
                    <a:pt x="341" y="988"/>
                    <a:pt x="256" y="843"/>
                  </a:cubicBezTo>
                  <a:cubicBezTo>
                    <a:pt x="80" y="549"/>
                    <a:pt x="92" y="219"/>
                    <a:pt x="280" y="107"/>
                  </a:cubicBezTo>
                  <a:cubicBezTo>
                    <a:pt x="322" y="82"/>
                    <a:pt x="370" y="69"/>
                    <a:pt x="422" y="69"/>
                  </a:cubicBezTo>
                  <a:close/>
                  <a:moveTo>
                    <a:pt x="421" y="1"/>
                  </a:moveTo>
                  <a:cubicBezTo>
                    <a:pt x="357" y="1"/>
                    <a:pt x="298" y="16"/>
                    <a:pt x="245" y="48"/>
                  </a:cubicBezTo>
                  <a:cubicBezTo>
                    <a:pt x="24" y="179"/>
                    <a:pt x="1" y="552"/>
                    <a:pt x="195" y="878"/>
                  </a:cubicBezTo>
                  <a:cubicBezTo>
                    <a:pt x="287" y="1034"/>
                    <a:pt x="416" y="1157"/>
                    <a:pt x="555" y="1225"/>
                  </a:cubicBezTo>
                  <a:cubicBezTo>
                    <a:pt x="629" y="1262"/>
                    <a:pt x="703" y="1279"/>
                    <a:pt x="773" y="1279"/>
                  </a:cubicBezTo>
                  <a:cubicBezTo>
                    <a:pt x="837" y="1279"/>
                    <a:pt x="896" y="1265"/>
                    <a:pt x="948" y="1233"/>
                  </a:cubicBezTo>
                  <a:cubicBezTo>
                    <a:pt x="1058" y="1167"/>
                    <a:pt x="1122" y="1043"/>
                    <a:pt x="1131" y="884"/>
                  </a:cubicBezTo>
                  <a:cubicBezTo>
                    <a:pt x="1138" y="729"/>
                    <a:pt x="1091" y="558"/>
                    <a:pt x="999" y="401"/>
                  </a:cubicBezTo>
                  <a:cubicBezTo>
                    <a:pt x="906" y="246"/>
                    <a:pt x="777" y="123"/>
                    <a:pt x="638" y="55"/>
                  </a:cubicBezTo>
                  <a:cubicBezTo>
                    <a:pt x="564" y="19"/>
                    <a:pt x="490" y="1"/>
                    <a:pt x="4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50"/>
            <p:cNvSpPr/>
            <p:nvPr/>
          </p:nvSpPr>
          <p:spPr>
            <a:xfrm>
              <a:off x="2765154" y="2375700"/>
              <a:ext cx="138301" cy="120967"/>
            </a:xfrm>
            <a:custGeom>
              <a:avLst/>
              <a:gdLst/>
              <a:ahLst/>
              <a:cxnLst/>
              <a:rect l="l" t="t" r="r" b="b"/>
              <a:pathLst>
                <a:path w="2234" h="1954" extrusionOk="0">
                  <a:moveTo>
                    <a:pt x="1506" y="1"/>
                  </a:moveTo>
                  <a:cubicBezTo>
                    <a:pt x="1451" y="1"/>
                    <a:pt x="1398" y="14"/>
                    <a:pt x="1351" y="41"/>
                  </a:cubicBezTo>
                  <a:lnTo>
                    <a:pt x="1" y="819"/>
                  </a:lnTo>
                  <a:lnTo>
                    <a:pt x="655" y="1954"/>
                  </a:lnTo>
                  <a:lnTo>
                    <a:pt x="2004" y="1174"/>
                  </a:lnTo>
                  <a:cubicBezTo>
                    <a:pt x="2211" y="1054"/>
                    <a:pt x="2233" y="705"/>
                    <a:pt x="2052" y="392"/>
                  </a:cubicBezTo>
                  <a:cubicBezTo>
                    <a:pt x="1912" y="150"/>
                    <a:pt x="1694" y="1"/>
                    <a:pt x="15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0"/>
            <p:cNvSpPr/>
            <p:nvPr/>
          </p:nvSpPr>
          <p:spPr>
            <a:xfrm>
              <a:off x="2751102" y="2423925"/>
              <a:ext cx="68717" cy="75218"/>
            </a:xfrm>
            <a:custGeom>
              <a:avLst/>
              <a:gdLst/>
              <a:ahLst/>
              <a:cxnLst/>
              <a:rect l="l" t="t" r="r" b="b"/>
              <a:pathLst>
                <a:path w="1110" h="1215" extrusionOk="0">
                  <a:moveTo>
                    <a:pt x="382" y="1"/>
                  </a:moveTo>
                  <a:cubicBezTo>
                    <a:pt x="327" y="1"/>
                    <a:pt x="274" y="13"/>
                    <a:pt x="228" y="40"/>
                  </a:cubicBezTo>
                  <a:cubicBezTo>
                    <a:pt x="22" y="160"/>
                    <a:pt x="0" y="511"/>
                    <a:pt x="181" y="824"/>
                  </a:cubicBezTo>
                  <a:cubicBezTo>
                    <a:pt x="320" y="1066"/>
                    <a:pt x="540" y="1214"/>
                    <a:pt x="728" y="1214"/>
                  </a:cubicBezTo>
                  <a:cubicBezTo>
                    <a:pt x="783" y="1214"/>
                    <a:pt x="835" y="1201"/>
                    <a:pt x="882" y="1175"/>
                  </a:cubicBezTo>
                  <a:cubicBezTo>
                    <a:pt x="1090" y="1054"/>
                    <a:pt x="1110" y="704"/>
                    <a:pt x="929" y="391"/>
                  </a:cubicBezTo>
                  <a:cubicBezTo>
                    <a:pt x="790" y="150"/>
                    <a:pt x="570" y="1"/>
                    <a:pt x="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0"/>
            <p:cNvSpPr/>
            <p:nvPr/>
          </p:nvSpPr>
          <p:spPr>
            <a:xfrm>
              <a:off x="2748687" y="2421820"/>
              <a:ext cx="73546" cy="79427"/>
            </a:xfrm>
            <a:custGeom>
              <a:avLst/>
              <a:gdLst/>
              <a:ahLst/>
              <a:cxnLst/>
              <a:rect l="l" t="t" r="r" b="b"/>
              <a:pathLst>
                <a:path w="1188" h="1283" extrusionOk="0">
                  <a:moveTo>
                    <a:pt x="422" y="70"/>
                  </a:moveTo>
                  <a:cubicBezTo>
                    <a:pt x="481" y="70"/>
                    <a:pt x="546" y="86"/>
                    <a:pt x="611" y="119"/>
                  </a:cubicBezTo>
                  <a:cubicBezTo>
                    <a:pt x="739" y="181"/>
                    <a:pt x="855" y="297"/>
                    <a:pt x="939" y="442"/>
                  </a:cubicBezTo>
                  <a:cubicBezTo>
                    <a:pt x="1108" y="739"/>
                    <a:pt x="1094" y="1068"/>
                    <a:pt x="904" y="1178"/>
                  </a:cubicBezTo>
                  <a:cubicBezTo>
                    <a:pt x="862" y="1202"/>
                    <a:pt x="815" y="1213"/>
                    <a:pt x="766" y="1213"/>
                  </a:cubicBezTo>
                  <a:cubicBezTo>
                    <a:pt x="591" y="1213"/>
                    <a:pt x="383" y="1071"/>
                    <a:pt x="249" y="841"/>
                  </a:cubicBezTo>
                  <a:cubicBezTo>
                    <a:pt x="80" y="544"/>
                    <a:pt x="94" y="215"/>
                    <a:pt x="284" y="105"/>
                  </a:cubicBezTo>
                  <a:cubicBezTo>
                    <a:pt x="326" y="81"/>
                    <a:pt x="372" y="70"/>
                    <a:pt x="422" y="70"/>
                  </a:cubicBezTo>
                  <a:close/>
                  <a:moveTo>
                    <a:pt x="422" y="0"/>
                  </a:moveTo>
                  <a:cubicBezTo>
                    <a:pt x="360" y="0"/>
                    <a:pt x="301" y="15"/>
                    <a:pt x="249" y="45"/>
                  </a:cubicBezTo>
                  <a:cubicBezTo>
                    <a:pt x="26" y="174"/>
                    <a:pt x="0" y="545"/>
                    <a:pt x="190" y="875"/>
                  </a:cubicBezTo>
                  <a:cubicBezTo>
                    <a:pt x="336" y="1127"/>
                    <a:pt x="568" y="1282"/>
                    <a:pt x="768" y="1282"/>
                  </a:cubicBezTo>
                  <a:cubicBezTo>
                    <a:pt x="829" y="1282"/>
                    <a:pt x="887" y="1268"/>
                    <a:pt x="939" y="1238"/>
                  </a:cubicBezTo>
                  <a:cubicBezTo>
                    <a:pt x="1162" y="1109"/>
                    <a:pt x="1188" y="736"/>
                    <a:pt x="998" y="407"/>
                  </a:cubicBezTo>
                  <a:cubicBezTo>
                    <a:pt x="908" y="251"/>
                    <a:pt x="781" y="126"/>
                    <a:pt x="643" y="57"/>
                  </a:cubicBezTo>
                  <a:cubicBezTo>
                    <a:pt x="567" y="19"/>
                    <a:pt x="492" y="0"/>
                    <a:pt x="4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50"/>
            <p:cNvSpPr/>
            <p:nvPr/>
          </p:nvSpPr>
          <p:spPr>
            <a:xfrm>
              <a:off x="2639856" y="2421016"/>
              <a:ext cx="204666" cy="116015"/>
            </a:xfrm>
            <a:custGeom>
              <a:avLst/>
              <a:gdLst/>
              <a:ahLst/>
              <a:cxnLst/>
              <a:rect l="l" t="t" r="r" b="b"/>
              <a:pathLst>
                <a:path w="3306" h="1874" extrusionOk="0">
                  <a:moveTo>
                    <a:pt x="211" y="0"/>
                  </a:moveTo>
                  <a:cubicBezTo>
                    <a:pt x="80" y="0"/>
                    <a:pt x="1" y="141"/>
                    <a:pt x="66" y="254"/>
                  </a:cubicBezTo>
                  <a:lnTo>
                    <a:pt x="632" y="1224"/>
                  </a:lnTo>
                  <a:cubicBezTo>
                    <a:pt x="663" y="1277"/>
                    <a:pt x="718" y="1308"/>
                    <a:pt x="777" y="1308"/>
                  </a:cubicBezTo>
                  <a:lnTo>
                    <a:pt x="2156" y="1308"/>
                  </a:lnTo>
                  <a:lnTo>
                    <a:pt x="2488" y="1873"/>
                  </a:lnTo>
                  <a:lnTo>
                    <a:pt x="3218" y="1272"/>
                  </a:lnTo>
                  <a:cubicBezTo>
                    <a:pt x="3279" y="1223"/>
                    <a:pt x="3305" y="1133"/>
                    <a:pt x="3259" y="1055"/>
                  </a:cubicBezTo>
                  <a:lnTo>
                    <a:pt x="2692" y="83"/>
                  </a:lnTo>
                  <a:cubicBezTo>
                    <a:pt x="2663" y="32"/>
                    <a:pt x="2607" y="0"/>
                    <a:pt x="2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50"/>
            <p:cNvSpPr/>
            <p:nvPr/>
          </p:nvSpPr>
          <p:spPr>
            <a:xfrm>
              <a:off x="2591878" y="2461441"/>
              <a:ext cx="205904" cy="81037"/>
            </a:xfrm>
            <a:custGeom>
              <a:avLst/>
              <a:gdLst/>
              <a:ahLst/>
              <a:cxnLst/>
              <a:rect l="l" t="t" r="r" b="b"/>
              <a:pathLst>
                <a:path w="3326" h="1309" extrusionOk="0">
                  <a:moveTo>
                    <a:pt x="212" y="1"/>
                  </a:moveTo>
                  <a:cubicBezTo>
                    <a:pt x="82" y="1"/>
                    <a:pt x="1" y="143"/>
                    <a:pt x="66" y="254"/>
                  </a:cubicBezTo>
                  <a:lnTo>
                    <a:pt x="634" y="1226"/>
                  </a:lnTo>
                  <a:cubicBezTo>
                    <a:pt x="663" y="1278"/>
                    <a:pt x="718" y="1309"/>
                    <a:pt x="779" y="1309"/>
                  </a:cubicBezTo>
                  <a:lnTo>
                    <a:pt x="3115" y="1309"/>
                  </a:lnTo>
                  <a:cubicBezTo>
                    <a:pt x="3246" y="1309"/>
                    <a:pt x="3325" y="1168"/>
                    <a:pt x="3260" y="1057"/>
                  </a:cubicBezTo>
                  <a:lnTo>
                    <a:pt x="2694" y="85"/>
                  </a:lnTo>
                  <a:cubicBezTo>
                    <a:pt x="2663" y="34"/>
                    <a:pt x="2608" y="1"/>
                    <a:pt x="2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50"/>
            <p:cNvSpPr/>
            <p:nvPr/>
          </p:nvSpPr>
          <p:spPr>
            <a:xfrm>
              <a:off x="2599307" y="2421016"/>
              <a:ext cx="198290" cy="42221"/>
            </a:xfrm>
            <a:custGeom>
              <a:avLst/>
              <a:gdLst/>
              <a:ahLst/>
              <a:cxnLst/>
              <a:rect l="l" t="t" r="r" b="b"/>
              <a:pathLst>
                <a:path w="3203" h="682" extrusionOk="0">
                  <a:moveTo>
                    <a:pt x="3203" y="0"/>
                  </a:moveTo>
                  <a:lnTo>
                    <a:pt x="783" y="22"/>
                  </a:lnTo>
                  <a:lnTo>
                    <a:pt x="1" y="681"/>
                  </a:lnTo>
                  <a:lnTo>
                    <a:pt x="2429" y="654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50"/>
            <p:cNvSpPr/>
            <p:nvPr/>
          </p:nvSpPr>
          <p:spPr>
            <a:xfrm>
              <a:off x="2905496" y="3117710"/>
              <a:ext cx="2476" cy="23772"/>
            </a:xfrm>
            <a:custGeom>
              <a:avLst/>
              <a:gdLst/>
              <a:ahLst/>
              <a:cxnLst/>
              <a:rect l="l" t="t" r="r" b="b"/>
              <a:pathLst>
                <a:path w="40" h="384" extrusionOk="0">
                  <a:moveTo>
                    <a:pt x="40" y="0"/>
                  </a:moveTo>
                  <a:lnTo>
                    <a:pt x="40" y="0"/>
                  </a:lnTo>
                  <a:cubicBezTo>
                    <a:pt x="30" y="128"/>
                    <a:pt x="17" y="255"/>
                    <a:pt x="1" y="384"/>
                  </a:cubicBezTo>
                  <a:cubicBezTo>
                    <a:pt x="17" y="257"/>
                    <a:pt x="30" y="128"/>
                    <a:pt x="40" y="0"/>
                  </a:cubicBezTo>
                  <a:close/>
                </a:path>
              </a:pathLst>
            </a:custGeom>
            <a:solidFill>
              <a:srgbClr val="D2D8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50"/>
            <p:cNvSpPr/>
            <p:nvPr/>
          </p:nvSpPr>
          <p:spPr>
            <a:xfrm>
              <a:off x="2905496" y="2646045"/>
              <a:ext cx="300004" cy="495508"/>
            </a:xfrm>
            <a:custGeom>
              <a:avLst/>
              <a:gdLst/>
              <a:ahLst/>
              <a:cxnLst/>
              <a:rect l="l" t="t" r="r" b="b"/>
              <a:pathLst>
                <a:path w="4846" h="8004" extrusionOk="0">
                  <a:moveTo>
                    <a:pt x="4360" y="0"/>
                  </a:moveTo>
                  <a:lnTo>
                    <a:pt x="4360" y="0"/>
                  </a:lnTo>
                  <a:cubicBezTo>
                    <a:pt x="4385" y="86"/>
                    <a:pt x="4402" y="175"/>
                    <a:pt x="4411" y="272"/>
                  </a:cubicBezTo>
                  <a:cubicBezTo>
                    <a:pt x="4412" y="294"/>
                    <a:pt x="4415" y="316"/>
                    <a:pt x="4415" y="339"/>
                  </a:cubicBezTo>
                  <a:lnTo>
                    <a:pt x="4427" y="339"/>
                  </a:lnTo>
                  <a:cubicBezTo>
                    <a:pt x="4471" y="340"/>
                    <a:pt x="4513" y="356"/>
                    <a:pt x="4547" y="382"/>
                  </a:cubicBezTo>
                  <a:cubicBezTo>
                    <a:pt x="4509" y="251"/>
                    <a:pt x="4469" y="125"/>
                    <a:pt x="4427" y="6"/>
                  </a:cubicBezTo>
                  <a:lnTo>
                    <a:pt x="4360" y="0"/>
                  </a:lnTo>
                  <a:close/>
                  <a:moveTo>
                    <a:pt x="4621" y="668"/>
                  </a:moveTo>
                  <a:cubicBezTo>
                    <a:pt x="4609" y="805"/>
                    <a:pt x="4583" y="937"/>
                    <a:pt x="4544" y="1065"/>
                  </a:cubicBezTo>
                  <a:cubicBezTo>
                    <a:pt x="4361" y="1666"/>
                    <a:pt x="3320" y="3593"/>
                    <a:pt x="2475" y="5105"/>
                  </a:cubicBezTo>
                  <a:cubicBezTo>
                    <a:pt x="1817" y="6286"/>
                    <a:pt x="1270" y="7236"/>
                    <a:pt x="1264" y="7246"/>
                  </a:cubicBezTo>
                  <a:lnTo>
                    <a:pt x="1250" y="7271"/>
                  </a:lnTo>
                  <a:lnTo>
                    <a:pt x="1231" y="7301"/>
                  </a:lnTo>
                  <a:cubicBezTo>
                    <a:pt x="1184" y="7371"/>
                    <a:pt x="1126" y="7436"/>
                    <a:pt x="1058" y="7493"/>
                  </a:cubicBezTo>
                  <a:cubicBezTo>
                    <a:pt x="1019" y="7524"/>
                    <a:pt x="971" y="7540"/>
                    <a:pt x="924" y="7540"/>
                  </a:cubicBezTo>
                  <a:cubicBezTo>
                    <a:pt x="863" y="7540"/>
                    <a:pt x="802" y="7514"/>
                    <a:pt x="761" y="7464"/>
                  </a:cubicBezTo>
                  <a:cubicBezTo>
                    <a:pt x="753" y="7453"/>
                    <a:pt x="745" y="7443"/>
                    <a:pt x="740" y="7432"/>
                  </a:cubicBezTo>
                  <a:cubicBezTo>
                    <a:pt x="715" y="7440"/>
                    <a:pt x="689" y="7449"/>
                    <a:pt x="661" y="7455"/>
                  </a:cubicBezTo>
                  <a:cubicBezTo>
                    <a:pt x="654" y="7458"/>
                    <a:pt x="645" y="7459"/>
                    <a:pt x="638" y="7461"/>
                  </a:cubicBezTo>
                  <a:cubicBezTo>
                    <a:pt x="538" y="7481"/>
                    <a:pt x="438" y="7491"/>
                    <a:pt x="340" y="7491"/>
                  </a:cubicBezTo>
                  <a:cubicBezTo>
                    <a:pt x="243" y="7491"/>
                    <a:pt x="147" y="7481"/>
                    <a:pt x="53" y="7464"/>
                  </a:cubicBezTo>
                  <a:cubicBezTo>
                    <a:pt x="49" y="7514"/>
                    <a:pt x="46" y="7566"/>
                    <a:pt x="40" y="7617"/>
                  </a:cubicBezTo>
                  <a:cubicBezTo>
                    <a:pt x="30" y="7746"/>
                    <a:pt x="17" y="7874"/>
                    <a:pt x="1" y="8003"/>
                  </a:cubicBezTo>
                  <a:cubicBezTo>
                    <a:pt x="28" y="8004"/>
                    <a:pt x="59" y="8004"/>
                    <a:pt x="92" y="8004"/>
                  </a:cubicBezTo>
                  <a:cubicBezTo>
                    <a:pt x="489" y="8004"/>
                    <a:pt x="1208" y="7892"/>
                    <a:pt x="1665" y="7172"/>
                  </a:cubicBezTo>
                  <a:cubicBezTo>
                    <a:pt x="2319" y="6145"/>
                    <a:pt x="4369" y="2508"/>
                    <a:pt x="4418" y="2421"/>
                  </a:cubicBezTo>
                  <a:lnTo>
                    <a:pt x="4418" y="2421"/>
                  </a:lnTo>
                  <a:cubicBezTo>
                    <a:pt x="4400" y="2512"/>
                    <a:pt x="3559" y="6841"/>
                    <a:pt x="4419" y="7750"/>
                  </a:cubicBezTo>
                  <a:cubicBezTo>
                    <a:pt x="4453" y="7697"/>
                    <a:pt x="4484" y="7643"/>
                    <a:pt x="4516" y="7591"/>
                  </a:cubicBezTo>
                  <a:cubicBezTo>
                    <a:pt x="4506" y="7516"/>
                    <a:pt x="4500" y="7442"/>
                    <a:pt x="4499" y="7367"/>
                  </a:cubicBezTo>
                  <a:cubicBezTo>
                    <a:pt x="4495" y="7143"/>
                    <a:pt x="4492" y="6942"/>
                    <a:pt x="4492" y="6760"/>
                  </a:cubicBezTo>
                  <a:cubicBezTo>
                    <a:pt x="4493" y="4865"/>
                    <a:pt x="4751" y="4982"/>
                    <a:pt x="4836" y="3071"/>
                  </a:cubicBezTo>
                  <a:cubicBezTo>
                    <a:pt x="4842" y="2926"/>
                    <a:pt x="4845" y="2786"/>
                    <a:pt x="4845" y="2647"/>
                  </a:cubicBezTo>
                  <a:cubicBezTo>
                    <a:pt x="4845" y="1891"/>
                    <a:pt x="4755" y="1227"/>
                    <a:pt x="4621" y="668"/>
                  </a:cubicBez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50"/>
            <p:cNvSpPr/>
            <p:nvPr/>
          </p:nvSpPr>
          <p:spPr>
            <a:xfrm>
              <a:off x="2565877" y="2479022"/>
              <a:ext cx="156688" cy="149816"/>
            </a:xfrm>
            <a:custGeom>
              <a:avLst/>
              <a:gdLst/>
              <a:ahLst/>
              <a:cxnLst/>
              <a:rect l="l" t="t" r="r" b="b"/>
              <a:pathLst>
                <a:path w="2531" h="2420" extrusionOk="0">
                  <a:moveTo>
                    <a:pt x="1322" y="1"/>
                  </a:moveTo>
                  <a:cubicBezTo>
                    <a:pt x="528" y="293"/>
                    <a:pt x="1" y="1048"/>
                    <a:pt x="1" y="1894"/>
                  </a:cubicBezTo>
                  <a:lnTo>
                    <a:pt x="1" y="2420"/>
                  </a:lnTo>
                  <a:lnTo>
                    <a:pt x="1927" y="2420"/>
                  </a:lnTo>
                  <a:lnTo>
                    <a:pt x="1927" y="1894"/>
                  </a:lnTo>
                  <a:cubicBezTo>
                    <a:pt x="1927" y="1332"/>
                    <a:pt x="2061" y="812"/>
                    <a:pt x="2381" y="438"/>
                  </a:cubicBezTo>
                  <a:cubicBezTo>
                    <a:pt x="2530" y="266"/>
                    <a:pt x="2407" y="1"/>
                    <a:pt x="2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50"/>
            <p:cNvSpPr/>
            <p:nvPr/>
          </p:nvSpPr>
          <p:spPr>
            <a:xfrm>
              <a:off x="2522419" y="2479022"/>
              <a:ext cx="176065" cy="149816"/>
            </a:xfrm>
            <a:custGeom>
              <a:avLst/>
              <a:gdLst/>
              <a:ahLst/>
              <a:cxnLst/>
              <a:rect l="l" t="t" r="r" b="b"/>
              <a:pathLst>
                <a:path w="2844" h="2420" extrusionOk="0">
                  <a:moveTo>
                    <a:pt x="1320" y="1"/>
                  </a:moveTo>
                  <a:cubicBezTo>
                    <a:pt x="526" y="293"/>
                    <a:pt x="0" y="1048"/>
                    <a:pt x="0" y="1894"/>
                  </a:cubicBezTo>
                  <a:lnTo>
                    <a:pt x="0" y="2420"/>
                  </a:lnTo>
                  <a:lnTo>
                    <a:pt x="1741" y="2420"/>
                  </a:lnTo>
                  <a:lnTo>
                    <a:pt x="1741" y="1894"/>
                  </a:lnTo>
                  <a:cubicBezTo>
                    <a:pt x="1741" y="1048"/>
                    <a:pt x="2050" y="293"/>
                    <a:pt x="28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50"/>
            <p:cNvSpPr/>
            <p:nvPr/>
          </p:nvSpPr>
          <p:spPr>
            <a:xfrm>
              <a:off x="2162309" y="2982135"/>
              <a:ext cx="189313" cy="59555"/>
            </a:xfrm>
            <a:custGeom>
              <a:avLst/>
              <a:gdLst/>
              <a:ahLst/>
              <a:cxnLst/>
              <a:rect l="l" t="t" r="r" b="b"/>
              <a:pathLst>
                <a:path w="3058" h="962" extrusionOk="0">
                  <a:moveTo>
                    <a:pt x="489" y="1"/>
                  </a:moveTo>
                  <a:cubicBezTo>
                    <a:pt x="219" y="1"/>
                    <a:pt x="1" y="219"/>
                    <a:pt x="1" y="489"/>
                  </a:cubicBezTo>
                  <a:lnTo>
                    <a:pt x="1" y="961"/>
                  </a:lnTo>
                  <a:lnTo>
                    <a:pt x="3057" y="961"/>
                  </a:lnTo>
                  <a:lnTo>
                    <a:pt x="3057" y="489"/>
                  </a:lnTo>
                  <a:cubicBezTo>
                    <a:pt x="3057" y="219"/>
                    <a:pt x="2839" y="1"/>
                    <a:pt x="25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0"/>
            <p:cNvSpPr/>
            <p:nvPr/>
          </p:nvSpPr>
          <p:spPr>
            <a:xfrm>
              <a:off x="2099722" y="2982135"/>
              <a:ext cx="189313" cy="59555"/>
            </a:xfrm>
            <a:custGeom>
              <a:avLst/>
              <a:gdLst/>
              <a:ahLst/>
              <a:cxnLst/>
              <a:rect l="l" t="t" r="r" b="b"/>
              <a:pathLst>
                <a:path w="3058" h="962" extrusionOk="0">
                  <a:moveTo>
                    <a:pt x="489" y="1"/>
                  </a:moveTo>
                  <a:cubicBezTo>
                    <a:pt x="219" y="1"/>
                    <a:pt x="0" y="219"/>
                    <a:pt x="0" y="489"/>
                  </a:cubicBezTo>
                  <a:lnTo>
                    <a:pt x="0" y="961"/>
                  </a:lnTo>
                  <a:lnTo>
                    <a:pt x="3057" y="961"/>
                  </a:lnTo>
                  <a:lnTo>
                    <a:pt x="3057" y="489"/>
                  </a:lnTo>
                  <a:cubicBezTo>
                    <a:pt x="3057" y="219"/>
                    <a:pt x="2838" y="1"/>
                    <a:pt x="2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50"/>
            <p:cNvSpPr/>
            <p:nvPr/>
          </p:nvSpPr>
          <p:spPr>
            <a:xfrm>
              <a:off x="2621965" y="2786635"/>
              <a:ext cx="107038" cy="136135"/>
            </a:xfrm>
            <a:custGeom>
              <a:avLst/>
              <a:gdLst/>
              <a:ahLst/>
              <a:cxnLst/>
              <a:rect l="l" t="t" r="r" b="b"/>
              <a:pathLst>
                <a:path w="1729" h="2199" extrusionOk="0">
                  <a:moveTo>
                    <a:pt x="442" y="1"/>
                  </a:moveTo>
                  <a:lnTo>
                    <a:pt x="0" y="664"/>
                  </a:lnTo>
                  <a:cubicBezTo>
                    <a:pt x="0" y="664"/>
                    <a:pt x="630" y="1354"/>
                    <a:pt x="1413" y="2198"/>
                  </a:cubicBezTo>
                  <a:cubicBezTo>
                    <a:pt x="1511" y="1685"/>
                    <a:pt x="1728" y="999"/>
                    <a:pt x="1728" y="999"/>
                  </a:cubicBezTo>
                  <a:cubicBezTo>
                    <a:pt x="1326" y="710"/>
                    <a:pt x="897" y="383"/>
                    <a:pt x="442" y="1"/>
                  </a:cubicBezTo>
                  <a:close/>
                </a:path>
              </a:pathLst>
            </a:custGeom>
            <a:solidFill>
              <a:srgbClr val="C88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50"/>
            <p:cNvSpPr/>
            <p:nvPr/>
          </p:nvSpPr>
          <p:spPr>
            <a:xfrm>
              <a:off x="2554425" y="2675699"/>
              <a:ext cx="79613" cy="87228"/>
            </a:xfrm>
            <a:custGeom>
              <a:avLst/>
              <a:gdLst/>
              <a:ahLst/>
              <a:cxnLst/>
              <a:rect l="l" t="t" r="r" b="b"/>
              <a:pathLst>
                <a:path w="1286" h="1409" extrusionOk="0">
                  <a:moveTo>
                    <a:pt x="126" y="1"/>
                  </a:moveTo>
                  <a:lnTo>
                    <a:pt x="10" y="8"/>
                  </a:lnTo>
                  <a:lnTo>
                    <a:pt x="0" y="116"/>
                  </a:lnTo>
                  <a:lnTo>
                    <a:pt x="638" y="1089"/>
                  </a:lnTo>
                  <a:lnTo>
                    <a:pt x="1285" y="1409"/>
                  </a:lnTo>
                  <a:cubicBezTo>
                    <a:pt x="1285" y="1409"/>
                    <a:pt x="1249" y="1003"/>
                    <a:pt x="988" y="702"/>
                  </a:cubicBezTo>
                  <a:cubicBezTo>
                    <a:pt x="853" y="547"/>
                    <a:pt x="309" y="140"/>
                    <a:pt x="126" y="1"/>
                  </a:cubicBezTo>
                  <a:close/>
                </a:path>
              </a:pathLst>
            </a:custGeom>
            <a:solidFill>
              <a:srgbClr val="C88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50"/>
            <p:cNvSpPr/>
            <p:nvPr/>
          </p:nvSpPr>
          <p:spPr>
            <a:xfrm>
              <a:off x="2496047" y="2660841"/>
              <a:ext cx="121215" cy="135082"/>
            </a:xfrm>
            <a:custGeom>
              <a:avLst/>
              <a:gdLst/>
              <a:ahLst/>
              <a:cxnLst/>
              <a:rect l="l" t="t" r="r" b="b"/>
              <a:pathLst>
                <a:path w="1958" h="2182" extrusionOk="0">
                  <a:moveTo>
                    <a:pt x="632" y="0"/>
                  </a:moveTo>
                  <a:lnTo>
                    <a:pt x="522" y="9"/>
                  </a:lnTo>
                  <a:lnTo>
                    <a:pt x="525" y="110"/>
                  </a:lnTo>
                  <a:lnTo>
                    <a:pt x="1321" y="962"/>
                  </a:lnTo>
                  <a:lnTo>
                    <a:pt x="303" y="158"/>
                  </a:lnTo>
                  <a:lnTo>
                    <a:pt x="200" y="164"/>
                  </a:lnTo>
                  <a:lnTo>
                    <a:pt x="197" y="274"/>
                  </a:lnTo>
                  <a:lnTo>
                    <a:pt x="1090" y="1197"/>
                  </a:lnTo>
                  <a:lnTo>
                    <a:pt x="1090" y="1197"/>
                  </a:lnTo>
                  <a:lnTo>
                    <a:pt x="187" y="419"/>
                  </a:lnTo>
                  <a:lnTo>
                    <a:pt x="87" y="425"/>
                  </a:lnTo>
                  <a:lnTo>
                    <a:pt x="88" y="522"/>
                  </a:lnTo>
                  <a:lnTo>
                    <a:pt x="940" y="1405"/>
                  </a:lnTo>
                  <a:lnTo>
                    <a:pt x="109" y="694"/>
                  </a:lnTo>
                  <a:lnTo>
                    <a:pt x="3" y="700"/>
                  </a:lnTo>
                  <a:lnTo>
                    <a:pt x="0" y="801"/>
                  </a:lnTo>
                  <a:lnTo>
                    <a:pt x="1172" y="2182"/>
                  </a:lnTo>
                  <a:lnTo>
                    <a:pt x="1741" y="1783"/>
                  </a:lnTo>
                  <a:lnTo>
                    <a:pt x="1957" y="1159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C88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50"/>
            <p:cNvSpPr/>
            <p:nvPr/>
          </p:nvSpPr>
          <p:spPr>
            <a:xfrm>
              <a:off x="2554610" y="2724109"/>
              <a:ext cx="94657" cy="103695"/>
            </a:xfrm>
            <a:custGeom>
              <a:avLst/>
              <a:gdLst/>
              <a:ahLst/>
              <a:cxnLst/>
              <a:rect l="l" t="t" r="r" b="b"/>
              <a:pathLst>
                <a:path w="1529" h="1675" extrusionOk="0">
                  <a:moveTo>
                    <a:pt x="652" y="0"/>
                  </a:moveTo>
                  <a:cubicBezTo>
                    <a:pt x="378" y="0"/>
                    <a:pt x="116" y="199"/>
                    <a:pt x="61" y="495"/>
                  </a:cubicBezTo>
                  <a:cubicBezTo>
                    <a:pt x="0" y="837"/>
                    <a:pt x="148" y="1166"/>
                    <a:pt x="433" y="1341"/>
                  </a:cubicBezTo>
                  <a:cubicBezTo>
                    <a:pt x="764" y="1544"/>
                    <a:pt x="1090" y="1674"/>
                    <a:pt x="1090" y="1674"/>
                  </a:cubicBezTo>
                  <a:lnTo>
                    <a:pt x="1528" y="1009"/>
                  </a:lnTo>
                  <a:cubicBezTo>
                    <a:pt x="1528" y="1009"/>
                    <a:pt x="1237" y="360"/>
                    <a:pt x="987" y="111"/>
                  </a:cubicBezTo>
                  <a:lnTo>
                    <a:pt x="948" y="85"/>
                  </a:lnTo>
                  <a:cubicBezTo>
                    <a:pt x="854" y="27"/>
                    <a:pt x="752" y="0"/>
                    <a:pt x="652" y="0"/>
                  </a:cubicBezTo>
                  <a:close/>
                </a:path>
              </a:pathLst>
            </a:custGeom>
            <a:solidFill>
              <a:srgbClr val="C88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50"/>
            <p:cNvSpPr/>
            <p:nvPr/>
          </p:nvSpPr>
          <p:spPr>
            <a:xfrm>
              <a:off x="2706405" y="2588906"/>
              <a:ext cx="473407" cy="520890"/>
            </a:xfrm>
            <a:custGeom>
              <a:avLst/>
              <a:gdLst/>
              <a:ahLst/>
              <a:cxnLst/>
              <a:rect l="l" t="t" r="r" b="b"/>
              <a:pathLst>
                <a:path w="7647" h="8414" extrusionOk="0">
                  <a:moveTo>
                    <a:pt x="6306" y="0"/>
                  </a:moveTo>
                  <a:cubicBezTo>
                    <a:pt x="5893" y="0"/>
                    <a:pt x="5481" y="193"/>
                    <a:pt x="5229" y="620"/>
                  </a:cubicBezTo>
                  <a:lnTo>
                    <a:pt x="5196" y="680"/>
                  </a:lnTo>
                  <a:cubicBezTo>
                    <a:pt x="4335" y="2312"/>
                    <a:pt x="3470" y="4614"/>
                    <a:pt x="3010" y="5902"/>
                  </a:cubicBezTo>
                  <a:cubicBezTo>
                    <a:pt x="2352" y="5456"/>
                    <a:pt x="1465" y="4978"/>
                    <a:pt x="373" y="4198"/>
                  </a:cubicBezTo>
                  <a:cubicBezTo>
                    <a:pt x="373" y="4198"/>
                    <a:pt x="373" y="4198"/>
                    <a:pt x="373" y="4198"/>
                  </a:cubicBezTo>
                  <a:cubicBezTo>
                    <a:pt x="363" y="4198"/>
                    <a:pt x="147" y="4880"/>
                    <a:pt x="49" y="5392"/>
                  </a:cubicBezTo>
                  <a:cubicBezTo>
                    <a:pt x="20" y="5543"/>
                    <a:pt x="1" y="5679"/>
                    <a:pt x="1" y="5776"/>
                  </a:cubicBezTo>
                  <a:cubicBezTo>
                    <a:pt x="448" y="6348"/>
                    <a:pt x="2342" y="7833"/>
                    <a:pt x="2410" y="7885"/>
                  </a:cubicBezTo>
                  <a:lnTo>
                    <a:pt x="2500" y="7977"/>
                  </a:lnTo>
                  <a:cubicBezTo>
                    <a:pt x="2713" y="8188"/>
                    <a:pt x="2982" y="8329"/>
                    <a:pt x="3269" y="8387"/>
                  </a:cubicBezTo>
                  <a:cubicBezTo>
                    <a:pt x="3364" y="8405"/>
                    <a:pt x="3460" y="8414"/>
                    <a:pt x="3557" y="8414"/>
                  </a:cubicBezTo>
                  <a:cubicBezTo>
                    <a:pt x="3656" y="8414"/>
                    <a:pt x="3756" y="8404"/>
                    <a:pt x="3854" y="8384"/>
                  </a:cubicBezTo>
                  <a:cubicBezTo>
                    <a:pt x="3973" y="8358"/>
                    <a:pt x="4064" y="8314"/>
                    <a:pt x="4140" y="8252"/>
                  </a:cubicBezTo>
                  <a:cubicBezTo>
                    <a:pt x="4195" y="8207"/>
                    <a:pt x="4242" y="8155"/>
                    <a:pt x="4277" y="8095"/>
                  </a:cubicBezTo>
                  <a:lnTo>
                    <a:pt x="4298" y="8062"/>
                  </a:lnTo>
                  <a:cubicBezTo>
                    <a:pt x="4400" y="7884"/>
                    <a:pt x="4912" y="6993"/>
                    <a:pt x="5501" y="5935"/>
                  </a:cubicBezTo>
                  <a:cubicBezTo>
                    <a:pt x="6360" y="4396"/>
                    <a:pt x="7383" y="2505"/>
                    <a:pt x="7558" y="1926"/>
                  </a:cubicBezTo>
                  <a:cubicBezTo>
                    <a:pt x="7632" y="1681"/>
                    <a:pt x="7647" y="1433"/>
                    <a:pt x="7627" y="1195"/>
                  </a:cubicBezTo>
                  <a:cubicBezTo>
                    <a:pt x="7618" y="1098"/>
                    <a:pt x="7601" y="1009"/>
                    <a:pt x="7576" y="923"/>
                  </a:cubicBezTo>
                  <a:cubicBezTo>
                    <a:pt x="7401" y="339"/>
                    <a:pt x="6853" y="0"/>
                    <a:pt x="63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50"/>
            <p:cNvSpPr/>
            <p:nvPr/>
          </p:nvSpPr>
          <p:spPr>
            <a:xfrm>
              <a:off x="2900049" y="2575782"/>
              <a:ext cx="248497" cy="331205"/>
            </a:xfrm>
            <a:custGeom>
              <a:avLst/>
              <a:gdLst/>
              <a:ahLst/>
              <a:cxnLst/>
              <a:rect l="l" t="t" r="r" b="b"/>
              <a:pathLst>
                <a:path w="4014" h="5350" extrusionOk="0">
                  <a:moveTo>
                    <a:pt x="3171" y="1"/>
                  </a:moveTo>
                  <a:cubicBezTo>
                    <a:pt x="2700" y="1"/>
                    <a:pt x="2219" y="215"/>
                    <a:pt x="1920" y="722"/>
                  </a:cubicBezTo>
                  <a:lnTo>
                    <a:pt x="1881" y="793"/>
                  </a:lnTo>
                  <a:cubicBezTo>
                    <a:pt x="1191" y="2101"/>
                    <a:pt x="500" y="3837"/>
                    <a:pt x="41" y="5062"/>
                  </a:cubicBezTo>
                  <a:cubicBezTo>
                    <a:pt x="0" y="5173"/>
                    <a:pt x="55" y="5294"/>
                    <a:pt x="166" y="5335"/>
                  </a:cubicBezTo>
                  <a:lnTo>
                    <a:pt x="239" y="5349"/>
                  </a:lnTo>
                  <a:cubicBezTo>
                    <a:pt x="325" y="5349"/>
                    <a:pt x="405" y="5296"/>
                    <a:pt x="436" y="5212"/>
                  </a:cubicBezTo>
                  <a:cubicBezTo>
                    <a:pt x="891" y="3996"/>
                    <a:pt x="1575" y="2278"/>
                    <a:pt x="2256" y="987"/>
                  </a:cubicBezTo>
                  <a:lnTo>
                    <a:pt x="2282" y="939"/>
                  </a:lnTo>
                  <a:cubicBezTo>
                    <a:pt x="2496" y="577"/>
                    <a:pt x="2840" y="424"/>
                    <a:pt x="3178" y="424"/>
                  </a:cubicBezTo>
                  <a:cubicBezTo>
                    <a:pt x="3353" y="424"/>
                    <a:pt x="3527" y="465"/>
                    <a:pt x="3680" y="540"/>
                  </a:cubicBezTo>
                  <a:cubicBezTo>
                    <a:pt x="3710" y="554"/>
                    <a:pt x="3742" y="561"/>
                    <a:pt x="3773" y="561"/>
                  </a:cubicBezTo>
                  <a:cubicBezTo>
                    <a:pt x="3851" y="561"/>
                    <a:pt x="3926" y="517"/>
                    <a:pt x="3963" y="443"/>
                  </a:cubicBezTo>
                  <a:cubicBezTo>
                    <a:pt x="4013" y="337"/>
                    <a:pt x="3970" y="211"/>
                    <a:pt x="3864" y="160"/>
                  </a:cubicBezTo>
                  <a:cubicBezTo>
                    <a:pt x="3653" y="57"/>
                    <a:pt x="3413" y="1"/>
                    <a:pt x="3171" y="1"/>
                  </a:cubicBez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50"/>
            <p:cNvSpPr/>
            <p:nvPr/>
          </p:nvSpPr>
          <p:spPr>
            <a:xfrm>
              <a:off x="2947964" y="2666970"/>
              <a:ext cx="244411" cy="445920"/>
            </a:xfrm>
            <a:custGeom>
              <a:avLst/>
              <a:gdLst/>
              <a:ahLst/>
              <a:cxnLst/>
              <a:rect l="l" t="t" r="r" b="b"/>
              <a:pathLst>
                <a:path w="3948" h="7203" extrusionOk="0">
                  <a:moveTo>
                    <a:pt x="3732" y="1"/>
                  </a:moveTo>
                  <a:cubicBezTo>
                    <a:pt x="3619" y="1"/>
                    <a:pt x="3525" y="89"/>
                    <a:pt x="3520" y="204"/>
                  </a:cubicBezTo>
                  <a:cubicBezTo>
                    <a:pt x="3515" y="343"/>
                    <a:pt x="3493" y="478"/>
                    <a:pt x="3454" y="604"/>
                  </a:cubicBezTo>
                  <a:cubicBezTo>
                    <a:pt x="3320" y="1046"/>
                    <a:pt x="2596" y="2454"/>
                    <a:pt x="1411" y="4579"/>
                  </a:cubicBezTo>
                  <a:cubicBezTo>
                    <a:pt x="777" y="5716"/>
                    <a:pt x="243" y="6642"/>
                    <a:pt x="196" y="6724"/>
                  </a:cubicBezTo>
                  <a:cubicBezTo>
                    <a:pt x="172" y="6762"/>
                    <a:pt x="142" y="6797"/>
                    <a:pt x="103" y="6829"/>
                  </a:cubicBezTo>
                  <a:cubicBezTo>
                    <a:pt x="13" y="6903"/>
                    <a:pt x="0" y="7036"/>
                    <a:pt x="75" y="7126"/>
                  </a:cubicBezTo>
                  <a:cubicBezTo>
                    <a:pt x="116" y="7176"/>
                    <a:pt x="177" y="7202"/>
                    <a:pt x="238" y="7202"/>
                  </a:cubicBezTo>
                  <a:cubicBezTo>
                    <a:pt x="285" y="7202"/>
                    <a:pt x="333" y="7186"/>
                    <a:pt x="372" y="7155"/>
                  </a:cubicBezTo>
                  <a:cubicBezTo>
                    <a:pt x="440" y="7098"/>
                    <a:pt x="498" y="7033"/>
                    <a:pt x="543" y="6963"/>
                  </a:cubicBezTo>
                  <a:lnTo>
                    <a:pt x="564" y="6933"/>
                  </a:lnTo>
                  <a:lnTo>
                    <a:pt x="578" y="6908"/>
                  </a:lnTo>
                  <a:cubicBezTo>
                    <a:pt x="584" y="6898"/>
                    <a:pt x="1131" y="5948"/>
                    <a:pt x="1789" y="4767"/>
                  </a:cubicBezTo>
                  <a:cubicBezTo>
                    <a:pt x="2634" y="3255"/>
                    <a:pt x="3675" y="1328"/>
                    <a:pt x="3858" y="727"/>
                  </a:cubicBezTo>
                  <a:cubicBezTo>
                    <a:pt x="3907" y="566"/>
                    <a:pt x="3935" y="397"/>
                    <a:pt x="3942" y="221"/>
                  </a:cubicBezTo>
                  <a:cubicBezTo>
                    <a:pt x="3948" y="104"/>
                    <a:pt x="3856" y="5"/>
                    <a:pt x="3741" y="1"/>
                  </a:cubicBezTo>
                  <a:cubicBezTo>
                    <a:pt x="3738" y="1"/>
                    <a:pt x="3735" y="1"/>
                    <a:pt x="3732" y="1"/>
                  </a:cubicBez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0"/>
            <p:cNvSpPr/>
            <p:nvPr/>
          </p:nvSpPr>
          <p:spPr>
            <a:xfrm>
              <a:off x="2933602" y="2986345"/>
              <a:ext cx="59493" cy="70760"/>
            </a:xfrm>
            <a:custGeom>
              <a:avLst/>
              <a:gdLst/>
              <a:ahLst/>
              <a:cxnLst/>
              <a:rect l="l" t="t" r="r" b="b"/>
              <a:pathLst>
                <a:path w="961" h="1143" extrusionOk="0">
                  <a:moveTo>
                    <a:pt x="0" y="1"/>
                  </a:moveTo>
                  <a:lnTo>
                    <a:pt x="0" y="1"/>
                  </a:lnTo>
                  <a:cubicBezTo>
                    <a:pt x="74" y="72"/>
                    <a:pt x="142" y="143"/>
                    <a:pt x="204" y="218"/>
                  </a:cubicBezTo>
                  <a:cubicBezTo>
                    <a:pt x="241" y="263"/>
                    <a:pt x="275" y="308"/>
                    <a:pt x="307" y="354"/>
                  </a:cubicBezTo>
                  <a:cubicBezTo>
                    <a:pt x="503" y="631"/>
                    <a:pt x="612" y="906"/>
                    <a:pt x="671" y="1142"/>
                  </a:cubicBezTo>
                  <a:cubicBezTo>
                    <a:pt x="752" y="1000"/>
                    <a:pt x="851" y="829"/>
                    <a:pt x="961" y="634"/>
                  </a:cubicBezTo>
                  <a:lnTo>
                    <a:pt x="961" y="634"/>
                  </a:lnTo>
                  <a:cubicBezTo>
                    <a:pt x="900" y="702"/>
                    <a:pt x="845" y="763"/>
                    <a:pt x="796" y="809"/>
                  </a:cubicBezTo>
                  <a:cubicBezTo>
                    <a:pt x="648" y="357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0"/>
            <p:cNvSpPr/>
            <p:nvPr/>
          </p:nvSpPr>
          <p:spPr>
            <a:xfrm>
              <a:off x="2972417" y="2956135"/>
              <a:ext cx="74660" cy="131925"/>
            </a:xfrm>
            <a:custGeom>
              <a:avLst/>
              <a:gdLst/>
              <a:ahLst/>
              <a:cxnLst/>
              <a:rect l="l" t="t" r="r" b="b"/>
              <a:pathLst>
                <a:path w="1206" h="2131" extrusionOk="0">
                  <a:moveTo>
                    <a:pt x="1206" y="1"/>
                  </a:moveTo>
                  <a:cubicBezTo>
                    <a:pt x="1188" y="25"/>
                    <a:pt x="686" y="719"/>
                    <a:pt x="334" y="1122"/>
                  </a:cubicBezTo>
                  <a:cubicBezTo>
                    <a:pt x="224" y="1317"/>
                    <a:pt x="125" y="1488"/>
                    <a:pt x="44" y="1630"/>
                  </a:cubicBezTo>
                  <a:cubicBezTo>
                    <a:pt x="50" y="1655"/>
                    <a:pt x="56" y="1678"/>
                    <a:pt x="60" y="1701"/>
                  </a:cubicBezTo>
                  <a:cubicBezTo>
                    <a:pt x="93" y="1853"/>
                    <a:pt x="69" y="2004"/>
                    <a:pt x="1" y="2130"/>
                  </a:cubicBezTo>
                  <a:cubicBezTo>
                    <a:pt x="103" y="1952"/>
                    <a:pt x="615" y="1061"/>
                    <a:pt x="1206" y="1"/>
                  </a:cubicBez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0"/>
            <p:cNvSpPr/>
            <p:nvPr/>
          </p:nvSpPr>
          <p:spPr>
            <a:xfrm>
              <a:off x="2407397" y="2922705"/>
              <a:ext cx="54417" cy="38259"/>
            </a:xfrm>
            <a:custGeom>
              <a:avLst/>
              <a:gdLst/>
              <a:ahLst/>
              <a:cxnLst/>
              <a:rect l="l" t="t" r="r" b="b"/>
              <a:pathLst>
                <a:path w="879" h="618" extrusionOk="0">
                  <a:moveTo>
                    <a:pt x="89" y="0"/>
                  </a:moveTo>
                  <a:cubicBezTo>
                    <a:pt x="40" y="0"/>
                    <a:pt x="1" y="39"/>
                    <a:pt x="1" y="89"/>
                  </a:cubicBezTo>
                  <a:lnTo>
                    <a:pt x="1" y="530"/>
                  </a:lnTo>
                  <a:cubicBezTo>
                    <a:pt x="1" y="578"/>
                    <a:pt x="41" y="617"/>
                    <a:pt x="89" y="617"/>
                  </a:cubicBezTo>
                  <a:lnTo>
                    <a:pt x="790" y="617"/>
                  </a:lnTo>
                  <a:cubicBezTo>
                    <a:pt x="840" y="617"/>
                    <a:pt x="879" y="578"/>
                    <a:pt x="879" y="530"/>
                  </a:cubicBezTo>
                  <a:lnTo>
                    <a:pt x="879" y="89"/>
                  </a:lnTo>
                  <a:cubicBezTo>
                    <a:pt x="879" y="39"/>
                    <a:pt x="840" y="0"/>
                    <a:pt x="7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0"/>
            <p:cNvSpPr/>
            <p:nvPr/>
          </p:nvSpPr>
          <p:spPr>
            <a:xfrm>
              <a:off x="2461751" y="2937934"/>
              <a:ext cx="37640" cy="7800"/>
            </a:xfrm>
            <a:custGeom>
              <a:avLst/>
              <a:gdLst/>
              <a:ahLst/>
              <a:cxnLst/>
              <a:rect l="l" t="t" r="r" b="b"/>
              <a:pathLst>
                <a:path w="608" h="126" extrusionOk="0">
                  <a:moveTo>
                    <a:pt x="1" y="0"/>
                  </a:moveTo>
                  <a:lnTo>
                    <a:pt x="1" y="125"/>
                  </a:lnTo>
                  <a:lnTo>
                    <a:pt x="608" y="125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50"/>
            <p:cNvSpPr/>
            <p:nvPr/>
          </p:nvSpPr>
          <p:spPr>
            <a:xfrm>
              <a:off x="2499328" y="2931558"/>
              <a:ext cx="166160" cy="20491"/>
            </a:xfrm>
            <a:custGeom>
              <a:avLst/>
              <a:gdLst/>
              <a:ahLst/>
              <a:cxnLst/>
              <a:rect l="l" t="t" r="r" b="b"/>
              <a:pathLst>
                <a:path w="2684" h="331" extrusionOk="0">
                  <a:moveTo>
                    <a:pt x="70" y="1"/>
                  </a:moveTo>
                  <a:cubicBezTo>
                    <a:pt x="31" y="1"/>
                    <a:pt x="1" y="33"/>
                    <a:pt x="1" y="70"/>
                  </a:cubicBezTo>
                  <a:lnTo>
                    <a:pt x="1" y="261"/>
                  </a:lnTo>
                  <a:cubicBezTo>
                    <a:pt x="1" y="301"/>
                    <a:pt x="31" y="331"/>
                    <a:pt x="70" y="331"/>
                  </a:cubicBezTo>
                  <a:lnTo>
                    <a:pt x="2614" y="331"/>
                  </a:lnTo>
                  <a:cubicBezTo>
                    <a:pt x="2652" y="331"/>
                    <a:pt x="2684" y="301"/>
                    <a:pt x="2684" y="261"/>
                  </a:cubicBezTo>
                  <a:lnTo>
                    <a:pt x="2684" y="70"/>
                  </a:lnTo>
                  <a:cubicBezTo>
                    <a:pt x="2684" y="33"/>
                    <a:pt x="2652" y="1"/>
                    <a:pt x="26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0"/>
            <p:cNvSpPr/>
            <p:nvPr/>
          </p:nvSpPr>
          <p:spPr>
            <a:xfrm>
              <a:off x="593475" y="3654563"/>
              <a:ext cx="1804789" cy="621118"/>
            </a:xfrm>
            <a:custGeom>
              <a:avLst/>
              <a:gdLst/>
              <a:ahLst/>
              <a:cxnLst/>
              <a:rect l="l" t="t" r="r" b="b"/>
              <a:pathLst>
                <a:path w="29153" h="10033" extrusionOk="0">
                  <a:moveTo>
                    <a:pt x="2992" y="1"/>
                  </a:moveTo>
                  <a:cubicBezTo>
                    <a:pt x="1342" y="1"/>
                    <a:pt x="1" y="1344"/>
                    <a:pt x="1" y="2994"/>
                  </a:cubicBezTo>
                  <a:lnTo>
                    <a:pt x="1" y="10033"/>
                  </a:lnTo>
                  <a:lnTo>
                    <a:pt x="719" y="10033"/>
                  </a:lnTo>
                  <a:lnTo>
                    <a:pt x="719" y="2994"/>
                  </a:lnTo>
                  <a:cubicBezTo>
                    <a:pt x="719" y="1739"/>
                    <a:pt x="1739" y="719"/>
                    <a:pt x="2992" y="719"/>
                  </a:cubicBezTo>
                  <a:lnTo>
                    <a:pt x="26160" y="719"/>
                  </a:lnTo>
                  <a:cubicBezTo>
                    <a:pt x="27414" y="719"/>
                    <a:pt x="28434" y="1739"/>
                    <a:pt x="28434" y="2994"/>
                  </a:cubicBezTo>
                  <a:lnTo>
                    <a:pt x="28434" y="10033"/>
                  </a:lnTo>
                  <a:lnTo>
                    <a:pt x="29153" y="10033"/>
                  </a:lnTo>
                  <a:lnTo>
                    <a:pt x="29153" y="2994"/>
                  </a:lnTo>
                  <a:cubicBezTo>
                    <a:pt x="29153" y="1344"/>
                    <a:pt x="27811" y="1"/>
                    <a:pt x="26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0"/>
            <p:cNvSpPr/>
            <p:nvPr/>
          </p:nvSpPr>
          <p:spPr>
            <a:xfrm>
              <a:off x="625852" y="3686940"/>
              <a:ext cx="1740034" cy="588740"/>
            </a:xfrm>
            <a:custGeom>
              <a:avLst/>
              <a:gdLst/>
              <a:ahLst/>
              <a:cxnLst/>
              <a:rect l="l" t="t" r="r" b="b"/>
              <a:pathLst>
                <a:path w="28107" h="9510" extrusionOk="0">
                  <a:moveTo>
                    <a:pt x="2469" y="1"/>
                  </a:moveTo>
                  <a:cubicBezTo>
                    <a:pt x="1109" y="1"/>
                    <a:pt x="1" y="1109"/>
                    <a:pt x="1" y="2471"/>
                  </a:cubicBezTo>
                  <a:lnTo>
                    <a:pt x="1" y="9510"/>
                  </a:lnTo>
                  <a:lnTo>
                    <a:pt x="196" y="9510"/>
                  </a:lnTo>
                  <a:lnTo>
                    <a:pt x="196" y="2471"/>
                  </a:lnTo>
                  <a:cubicBezTo>
                    <a:pt x="196" y="1216"/>
                    <a:pt x="1216" y="196"/>
                    <a:pt x="2469" y="196"/>
                  </a:cubicBezTo>
                  <a:lnTo>
                    <a:pt x="25637" y="196"/>
                  </a:lnTo>
                  <a:cubicBezTo>
                    <a:pt x="26891" y="196"/>
                    <a:pt x="27911" y="1216"/>
                    <a:pt x="27911" y="2471"/>
                  </a:cubicBezTo>
                  <a:lnTo>
                    <a:pt x="27911" y="9510"/>
                  </a:lnTo>
                  <a:lnTo>
                    <a:pt x="28107" y="9510"/>
                  </a:lnTo>
                  <a:lnTo>
                    <a:pt x="28107" y="2471"/>
                  </a:lnTo>
                  <a:cubicBezTo>
                    <a:pt x="28107" y="1109"/>
                    <a:pt x="27000" y="1"/>
                    <a:pt x="25637" y="1"/>
                  </a:cubicBez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0"/>
            <p:cNvSpPr/>
            <p:nvPr/>
          </p:nvSpPr>
          <p:spPr>
            <a:xfrm>
              <a:off x="878926" y="3357103"/>
              <a:ext cx="1265265" cy="639504"/>
            </a:xfrm>
            <a:custGeom>
              <a:avLst/>
              <a:gdLst/>
              <a:ahLst/>
              <a:cxnLst/>
              <a:rect l="l" t="t" r="r" b="b"/>
              <a:pathLst>
                <a:path w="20438" h="10330" extrusionOk="0">
                  <a:moveTo>
                    <a:pt x="1299" y="1"/>
                  </a:moveTo>
                  <a:cubicBezTo>
                    <a:pt x="582" y="1"/>
                    <a:pt x="1" y="583"/>
                    <a:pt x="1" y="1300"/>
                  </a:cubicBezTo>
                  <a:lnTo>
                    <a:pt x="1" y="9030"/>
                  </a:lnTo>
                  <a:cubicBezTo>
                    <a:pt x="1" y="9747"/>
                    <a:pt x="582" y="10330"/>
                    <a:pt x="1299" y="10330"/>
                  </a:cubicBezTo>
                  <a:lnTo>
                    <a:pt x="19138" y="10330"/>
                  </a:lnTo>
                  <a:cubicBezTo>
                    <a:pt x="19857" y="10330"/>
                    <a:pt x="20437" y="9747"/>
                    <a:pt x="20437" y="9030"/>
                  </a:cubicBezTo>
                  <a:lnTo>
                    <a:pt x="20437" y="1300"/>
                  </a:lnTo>
                  <a:cubicBezTo>
                    <a:pt x="20437" y="583"/>
                    <a:pt x="19857" y="1"/>
                    <a:pt x="191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0"/>
            <p:cNvSpPr/>
            <p:nvPr/>
          </p:nvSpPr>
          <p:spPr>
            <a:xfrm>
              <a:off x="1206844" y="3357103"/>
              <a:ext cx="118491" cy="639504"/>
            </a:xfrm>
            <a:custGeom>
              <a:avLst/>
              <a:gdLst/>
              <a:ahLst/>
              <a:cxnLst/>
              <a:rect l="l" t="t" r="r" b="b"/>
              <a:pathLst>
                <a:path w="1914" h="10330" extrusionOk="0">
                  <a:moveTo>
                    <a:pt x="0" y="1"/>
                  </a:moveTo>
                  <a:lnTo>
                    <a:pt x="0" y="10330"/>
                  </a:lnTo>
                  <a:lnTo>
                    <a:pt x="1914" y="10330"/>
                  </a:lnTo>
                  <a:lnTo>
                    <a:pt x="19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0"/>
            <p:cNvSpPr/>
            <p:nvPr/>
          </p:nvSpPr>
          <p:spPr>
            <a:xfrm>
              <a:off x="1573393" y="3357103"/>
              <a:ext cx="283413" cy="639504"/>
            </a:xfrm>
            <a:custGeom>
              <a:avLst/>
              <a:gdLst/>
              <a:ahLst/>
              <a:cxnLst/>
              <a:rect l="l" t="t" r="r" b="b"/>
              <a:pathLst>
                <a:path w="4578" h="10330" extrusionOk="0">
                  <a:moveTo>
                    <a:pt x="0" y="1"/>
                  </a:moveTo>
                  <a:lnTo>
                    <a:pt x="0" y="10330"/>
                  </a:lnTo>
                  <a:lnTo>
                    <a:pt x="4578" y="10330"/>
                  </a:lnTo>
                  <a:lnTo>
                    <a:pt x="4578" y="1"/>
                  </a:lnTo>
                  <a:close/>
                </a:path>
              </a:pathLst>
            </a:custGeom>
            <a:solidFill>
              <a:srgbClr val="404C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0"/>
            <p:cNvSpPr/>
            <p:nvPr/>
          </p:nvSpPr>
          <p:spPr>
            <a:xfrm>
              <a:off x="1325272" y="3817810"/>
              <a:ext cx="232215" cy="178789"/>
            </a:xfrm>
            <a:custGeom>
              <a:avLst/>
              <a:gdLst/>
              <a:ahLst/>
              <a:cxnLst/>
              <a:rect l="l" t="t" r="r" b="b"/>
              <a:pathLst>
                <a:path w="3751" h="2888" extrusionOk="0">
                  <a:moveTo>
                    <a:pt x="1" y="0"/>
                  </a:moveTo>
                  <a:lnTo>
                    <a:pt x="1" y="2888"/>
                  </a:lnTo>
                  <a:lnTo>
                    <a:pt x="3750" y="2888"/>
                  </a:lnTo>
                  <a:cubicBezTo>
                    <a:pt x="3033" y="2888"/>
                    <a:pt x="2451" y="2305"/>
                    <a:pt x="2451" y="1588"/>
                  </a:cubicBezTo>
                  <a:lnTo>
                    <a:pt x="2451" y="0"/>
                  </a:ln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0"/>
            <p:cNvSpPr/>
            <p:nvPr/>
          </p:nvSpPr>
          <p:spPr>
            <a:xfrm>
              <a:off x="878926" y="3817810"/>
              <a:ext cx="313995" cy="178789"/>
            </a:xfrm>
            <a:custGeom>
              <a:avLst/>
              <a:gdLst/>
              <a:ahLst/>
              <a:cxnLst/>
              <a:rect l="l" t="t" r="r" b="b"/>
              <a:pathLst>
                <a:path w="5072" h="2888" extrusionOk="0">
                  <a:moveTo>
                    <a:pt x="1" y="0"/>
                  </a:moveTo>
                  <a:lnTo>
                    <a:pt x="1" y="1588"/>
                  </a:lnTo>
                  <a:cubicBezTo>
                    <a:pt x="1" y="2305"/>
                    <a:pt x="582" y="2888"/>
                    <a:pt x="1299" y="2888"/>
                  </a:cubicBezTo>
                  <a:lnTo>
                    <a:pt x="5050" y="2888"/>
                  </a:lnTo>
                  <a:lnTo>
                    <a:pt x="5050" y="357"/>
                  </a:lnTo>
                  <a:cubicBezTo>
                    <a:pt x="5050" y="237"/>
                    <a:pt x="5058" y="116"/>
                    <a:pt x="5071" y="0"/>
                  </a:cubicBez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0"/>
            <p:cNvSpPr/>
            <p:nvPr/>
          </p:nvSpPr>
          <p:spPr>
            <a:xfrm>
              <a:off x="1236002" y="3817810"/>
              <a:ext cx="89333" cy="178789"/>
            </a:xfrm>
            <a:custGeom>
              <a:avLst/>
              <a:gdLst/>
              <a:ahLst/>
              <a:cxnLst/>
              <a:rect l="l" t="t" r="r" b="b"/>
              <a:pathLst>
                <a:path w="1443" h="2888" extrusionOk="0">
                  <a:moveTo>
                    <a:pt x="29" y="0"/>
                  </a:moveTo>
                  <a:cubicBezTo>
                    <a:pt x="10" y="116"/>
                    <a:pt x="0" y="235"/>
                    <a:pt x="0" y="357"/>
                  </a:cubicBezTo>
                  <a:lnTo>
                    <a:pt x="0" y="2888"/>
                  </a:lnTo>
                  <a:lnTo>
                    <a:pt x="1443" y="2888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0"/>
            <p:cNvSpPr/>
            <p:nvPr/>
          </p:nvSpPr>
          <p:spPr>
            <a:xfrm>
              <a:off x="1191492" y="3654563"/>
              <a:ext cx="1804851" cy="621118"/>
            </a:xfrm>
            <a:custGeom>
              <a:avLst/>
              <a:gdLst/>
              <a:ahLst/>
              <a:cxnLst/>
              <a:rect l="l" t="t" r="r" b="b"/>
              <a:pathLst>
                <a:path w="29154" h="10033" extrusionOk="0">
                  <a:moveTo>
                    <a:pt x="2994" y="1"/>
                  </a:moveTo>
                  <a:cubicBezTo>
                    <a:pt x="1343" y="1"/>
                    <a:pt x="1" y="1344"/>
                    <a:pt x="1" y="2994"/>
                  </a:cubicBezTo>
                  <a:lnTo>
                    <a:pt x="1" y="10033"/>
                  </a:lnTo>
                  <a:lnTo>
                    <a:pt x="719" y="10033"/>
                  </a:lnTo>
                  <a:lnTo>
                    <a:pt x="719" y="2994"/>
                  </a:lnTo>
                  <a:cubicBezTo>
                    <a:pt x="719" y="1739"/>
                    <a:pt x="1740" y="719"/>
                    <a:pt x="2994" y="719"/>
                  </a:cubicBezTo>
                  <a:lnTo>
                    <a:pt x="26161" y="719"/>
                  </a:lnTo>
                  <a:cubicBezTo>
                    <a:pt x="27415" y="719"/>
                    <a:pt x="28435" y="1739"/>
                    <a:pt x="28435" y="2994"/>
                  </a:cubicBezTo>
                  <a:lnTo>
                    <a:pt x="28435" y="10033"/>
                  </a:lnTo>
                  <a:lnTo>
                    <a:pt x="29154" y="10033"/>
                  </a:lnTo>
                  <a:lnTo>
                    <a:pt x="29154" y="2994"/>
                  </a:lnTo>
                  <a:cubicBezTo>
                    <a:pt x="29154" y="1344"/>
                    <a:pt x="27811" y="1"/>
                    <a:pt x="261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0"/>
            <p:cNvSpPr/>
            <p:nvPr/>
          </p:nvSpPr>
          <p:spPr>
            <a:xfrm>
              <a:off x="1223931" y="3686940"/>
              <a:ext cx="1740034" cy="588740"/>
            </a:xfrm>
            <a:custGeom>
              <a:avLst/>
              <a:gdLst/>
              <a:ahLst/>
              <a:cxnLst/>
              <a:rect l="l" t="t" r="r" b="b"/>
              <a:pathLst>
                <a:path w="28107" h="9510" extrusionOk="0">
                  <a:moveTo>
                    <a:pt x="2470" y="1"/>
                  </a:moveTo>
                  <a:cubicBezTo>
                    <a:pt x="1108" y="1"/>
                    <a:pt x="1" y="1109"/>
                    <a:pt x="1" y="2471"/>
                  </a:cubicBezTo>
                  <a:lnTo>
                    <a:pt x="1" y="9510"/>
                  </a:lnTo>
                  <a:lnTo>
                    <a:pt x="195" y="9510"/>
                  </a:lnTo>
                  <a:lnTo>
                    <a:pt x="195" y="2471"/>
                  </a:lnTo>
                  <a:cubicBezTo>
                    <a:pt x="195" y="1216"/>
                    <a:pt x="1216" y="196"/>
                    <a:pt x="2470" y="196"/>
                  </a:cubicBezTo>
                  <a:lnTo>
                    <a:pt x="25637" y="196"/>
                  </a:lnTo>
                  <a:cubicBezTo>
                    <a:pt x="26891" y="196"/>
                    <a:pt x="27911" y="1216"/>
                    <a:pt x="27911" y="2471"/>
                  </a:cubicBezTo>
                  <a:lnTo>
                    <a:pt x="27911" y="9510"/>
                  </a:lnTo>
                  <a:lnTo>
                    <a:pt x="28107" y="9510"/>
                  </a:lnTo>
                  <a:lnTo>
                    <a:pt x="28107" y="2471"/>
                  </a:lnTo>
                  <a:cubicBezTo>
                    <a:pt x="28107" y="1109"/>
                    <a:pt x="26999" y="1"/>
                    <a:pt x="25637" y="1"/>
                  </a:cubicBez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0"/>
            <p:cNvSpPr/>
            <p:nvPr/>
          </p:nvSpPr>
          <p:spPr>
            <a:xfrm>
              <a:off x="1476942" y="3357103"/>
              <a:ext cx="1265327" cy="639504"/>
            </a:xfrm>
            <a:custGeom>
              <a:avLst/>
              <a:gdLst/>
              <a:ahLst/>
              <a:cxnLst/>
              <a:rect l="l" t="t" r="r" b="b"/>
              <a:pathLst>
                <a:path w="20439" h="10330" extrusionOk="0">
                  <a:moveTo>
                    <a:pt x="1300" y="1"/>
                  </a:moveTo>
                  <a:cubicBezTo>
                    <a:pt x="583" y="1"/>
                    <a:pt x="1" y="583"/>
                    <a:pt x="1" y="1300"/>
                  </a:cubicBezTo>
                  <a:lnTo>
                    <a:pt x="1" y="9030"/>
                  </a:lnTo>
                  <a:cubicBezTo>
                    <a:pt x="1" y="9747"/>
                    <a:pt x="583" y="10330"/>
                    <a:pt x="1300" y="10330"/>
                  </a:cubicBezTo>
                  <a:lnTo>
                    <a:pt x="19139" y="10330"/>
                  </a:lnTo>
                  <a:cubicBezTo>
                    <a:pt x="19856" y="10330"/>
                    <a:pt x="20439" y="9747"/>
                    <a:pt x="20439" y="9030"/>
                  </a:cubicBezTo>
                  <a:lnTo>
                    <a:pt x="20439" y="1300"/>
                  </a:lnTo>
                  <a:cubicBezTo>
                    <a:pt x="20439" y="583"/>
                    <a:pt x="19856" y="1"/>
                    <a:pt x="19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0"/>
            <p:cNvSpPr/>
            <p:nvPr/>
          </p:nvSpPr>
          <p:spPr>
            <a:xfrm>
              <a:off x="1804861" y="3357103"/>
              <a:ext cx="118615" cy="639504"/>
            </a:xfrm>
            <a:custGeom>
              <a:avLst/>
              <a:gdLst/>
              <a:ahLst/>
              <a:cxnLst/>
              <a:rect l="l" t="t" r="r" b="b"/>
              <a:pathLst>
                <a:path w="1916" h="10330" extrusionOk="0">
                  <a:moveTo>
                    <a:pt x="0" y="1"/>
                  </a:moveTo>
                  <a:lnTo>
                    <a:pt x="0" y="10330"/>
                  </a:lnTo>
                  <a:lnTo>
                    <a:pt x="1915" y="10330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0"/>
            <p:cNvSpPr/>
            <p:nvPr/>
          </p:nvSpPr>
          <p:spPr>
            <a:xfrm>
              <a:off x="2171471" y="3357103"/>
              <a:ext cx="283474" cy="639504"/>
            </a:xfrm>
            <a:custGeom>
              <a:avLst/>
              <a:gdLst/>
              <a:ahLst/>
              <a:cxnLst/>
              <a:rect l="l" t="t" r="r" b="b"/>
              <a:pathLst>
                <a:path w="4579" h="10330" extrusionOk="0">
                  <a:moveTo>
                    <a:pt x="0" y="1"/>
                  </a:moveTo>
                  <a:lnTo>
                    <a:pt x="0" y="10330"/>
                  </a:lnTo>
                  <a:lnTo>
                    <a:pt x="4578" y="10330"/>
                  </a:lnTo>
                  <a:lnTo>
                    <a:pt x="45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0"/>
            <p:cNvSpPr/>
            <p:nvPr/>
          </p:nvSpPr>
          <p:spPr>
            <a:xfrm>
              <a:off x="1923412" y="3817810"/>
              <a:ext cx="248125" cy="178789"/>
            </a:xfrm>
            <a:custGeom>
              <a:avLst/>
              <a:gdLst/>
              <a:ahLst/>
              <a:cxnLst/>
              <a:rect l="l" t="t" r="r" b="b"/>
              <a:pathLst>
                <a:path w="4008" h="2888" extrusionOk="0">
                  <a:moveTo>
                    <a:pt x="0" y="0"/>
                  </a:moveTo>
                  <a:lnTo>
                    <a:pt x="0" y="2888"/>
                  </a:lnTo>
                  <a:lnTo>
                    <a:pt x="4007" y="2888"/>
                  </a:lnTo>
                  <a:lnTo>
                    <a:pt x="4007" y="0"/>
                  </a:ln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0"/>
            <p:cNvSpPr/>
            <p:nvPr/>
          </p:nvSpPr>
          <p:spPr>
            <a:xfrm>
              <a:off x="1476942" y="3817810"/>
              <a:ext cx="327986" cy="178789"/>
            </a:xfrm>
            <a:custGeom>
              <a:avLst/>
              <a:gdLst/>
              <a:ahLst/>
              <a:cxnLst/>
              <a:rect l="l" t="t" r="r" b="b"/>
              <a:pathLst>
                <a:path w="5298" h="2888" extrusionOk="0">
                  <a:moveTo>
                    <a:pt x="1" y="0"/>
                  </a:moveTo>
                  <a:lnTo>
                    <a:pt x="1" y="1588"/>
                  </a:lnTo>
                  <a:cubicBezTo>
                    <a:pt x="1" y="2305"/>
                    <a:pt x="583" y="2888"/>
                    <a:pt x="1300" y="2888"/>
                  </a:cubicBezTo>
                  <a:lnTo>
                    <a:pt x="5297" y="2888"/>
                  </a:lnTo>
                  <a:lnTo>
                    <a:pt x="5297" y="0"/>
                  </a:ln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0"/>
            <p:cNvSpPr/>
            <p:nvPr/>
          </p:nvSpPr>
          <p:spPr>
            <a:xfrm>
              <a:off x="1804861" y="3817810"/>
              <a:ext cx="118615" cy="178789"/>
            </a:xfrm>
            <a:custGeom>
              <a:avLst/>
              <a:gdLst/>
              <a:ahLst/>
              <a:cxnLst/>
              <a:rect l="l" t="t" r="r" b="b"/>
              <a:pathLst>
                <a:path w="1916" h="2888" extrusionOk="0">
                  <a:moveTo>
                    <a:pt x="0" y="0"/>
                  </a:moveTo>
                  <a:lnTo>
                    <a:pt x="0" y="2888"/>
                  </a:lnTo>
                  <a:lnTo>
                    <a:pt x="1915" y="2888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0"/>
            <p:cNvSpPr/>
            <p:nvPr/>
          </p:nvSpPr>
          <p:spPr>
            <a:xfrm>
              <a:off x="2454879" y="3817810"/>
              <a:ext cx="287375" cy="178789"/>
            </a:xfrm>
            <a:custGeom>
              <a:avLst/>
              <a:gdLst/>
              <a:ahLst/>
              <a:cxnLst/>
              <a:rect l="l" t="t" r="r" b="b"/>
              <a:pathLst>
                <a:path w="4642" h="2888" extrusionOk="0">
                  <a:moveTo>
                    <a:pt x="0" y="0"/>
                  </a:moveTo>
                  <a:lnTo>
                    <a:pt x="0" y="2888"/>
                  </a:lnTo>
                  <a:lnTo>
                    <a:pt x="3342" y="2888"/>
                  </a:lnTo>
                  <a:cubicBezTo>
                    <a:pt x="4059" y="2888"/>
                    <a:pt x="4642" y="2305"/>
                    <a:pt x="4642" y="1588"/>
                  </a:cubicBezTo>
                  <a:lnTo>
                    <a:pt x="4642" y="0"/>
                  </a:ln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0"/>
            <p:cNvSpPr/>
            <p:nvPr/>
          </p:nvSpPr>
          <p:spPr>
            <a:xfrm>
              <a:off x="2171471" y="3817810"/>
              <a:ext cx="283474" cy="178789"/>
            </a:xfrm>
            <a:custGeom>
              <a:avLst/>
              <a:gdLst/>
              <a:ahLst/>
              <a:cxnLst/>
              <a:rect l="l" t="t" r="r" b="b"/>
              <a:pathLst>
                <a:path w="4579" h="2888" extrusionOk="0">
                  <a:moveTo>
                    <a:pt x="0" y="0"/>
                  </a:moveTo>
                  <a:lnTo>
                    <a:pt x="0" y="2888"/>
                  </a:lnTo>
                  <a:lnTo>
                    <a:pt x="4578" y="2888"/>
                  </a:lnTo>
                  <a:lnTo>
                    <a:pt x="4578" y="0"/>
                  </a:ln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50"/>
            <p:cNvSpPr/>
            <p:nvPr/>
          </p:nvSpPr>
          <p:spPr>
            <a:xfrm>
              <a:off x="1383587" y="1663900"/>
              <a:ext cx="125239" cy="125363"/>
            </a:xfrm>
            <a:custGeom>
              <a:avLst/>
              <a:gdLst/>
              <a:ahLst/>
              <a:cxnLst/>
              <a:rect l="l" t="t" r="r" b="b"/>
              <a:pathLst>
                <a:path w="2023" h="2025" extrusionOk="0">
                  <a:moveTo>
                    <a:pt x="1732" y="138"/>
                  </a:moveTo>
                  <a:cubicBezTo>
                    <a:pt x="1817" y="138"/>
                    <a:pt x="1885" y="208"/>
                    <a:pt x="1885" y="293"/>
                  </a:cubicBezTo>
                  <a:lnTo>
                    <a:pt x="1885" y="1732"/>
                  </a:lnTo>
                  <a:cubicBezTo>
                    <a:pt x="1885" y="1817"/>
                    <a:pt x="1817" y="1887"/>
                    <a:pt x="1732" y="1887"/>
                  </a:cubicBezTo>
                  <a:lnTo>
                    <a:pt x="292" y="1887"/>
                  </a:lnTo>
                  <a:cubicBezTo>
                    <a:pt x="208" y="1887"/>
                    <a:pt x="138" y="1817"/>
                    <a:pt x="138" y="1732"/>
                  </a:cubicBezTo>
                  <a:lnTo>
                    <a:pt x="138" y="293"/>
                  </a:lnTo>
                  <a:cubicBezTo>
                    <a:pt x="138" y="208"/>
                    <a:pt x="208" y="138"/>
                    <a:pt x="292" y="138"/>
                  </a:cubicBezTo>
                  <a:close/>
                  <a:moveTo>
                    <a:pt x="292" y="1"/>
                  </a:moveTo>
                  <a:cubicBezTo>
                    <a:pt x="131" y="1"/>
                    <a:pt x="1" y="132"/>
                    <a:pt x="1" y="293"/>
                  </a:cubicBezTo>
                  <a:lnTo>
                    <a:pt x="1" y="1732"/>
                  </a:lnTo>
                  <a:cubicBezTo>
                    <a:pt x="1" y="1894"/>
                    <a:pt x="131" y="2024"/>
                    <a:pt x="292" y="2024"/>
                  </a:cubicBezTo>
                  <a:lnTo>
                    <a:pt x="1732" y="2024"/>
                  </a:lnTo>
                  <a:cubicBezTo>
                    <a:pt x="1893" y="2024"/>
                    <a:pt x="2023" y="1894"/>
                    <a:pt x="2023" y="1732"/>
                  </a:cubicBezTo>
                  <a:lnTo>
                    <a:pt x="2023" y="293"/>
                  </a:lnTo>
                  <a:cubicBezTo>
                    <a:pt x="2023" y="132"/>
                    <a:pt x="1893" y="1"/>
                    <a:pt x="17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50"/>
            <p:cNvSpPr/>
            <p:nvPr/>
          </p:nvSpPr>
          <p:spPr>
            <a:xfrm>
              <a:off x="1567697" y="1663900"/>
              <a:ext cx="1006802" cy="37702"/>
            </a:xfrm>
            <a:custGeom>
              <a:avLst/>
              <a:gdLst/>
              <a:ahLst/>
              <a:cxnLst/>
              <a:rect l="l" t="t" r="r" b="b"/>
              <a:pathLst>
                <a:path w="16263" h="609" extrusionOk="0">
                  <a:moveTo>
                    <a:pt x="15958" y="138"/>
                  </a:moveTo>
                  <a:cubicBezTo>
                    <a:pt x="16049" y="138"/>
                    <a:pt x="16125" y="213"/>
                    <a:pt x="16125" y="305"/>
                  </a:cubicBezTo>
                  <a:cubicBezTo>
                    <a:pt x="16125" y="396"/>
                    <a:pt x="16049" y="471"/>
                    <a:pt x="15958" y="471"/>
                  </a:cubicBezTo>
                  <a:lnTo>
                    <a:pt x="304" y="471"/>
                  </a:lnTo>
                  <a:cubicBezTo>
                    <a:pt x="212" y="471"/>
                    <a:pt x="138" y="396"/>
                    <a:pt x="138" y="305"/>
                  </a:cubicBezTo>
                  <a:cubicBezTo>
                    <a:pt x="138" y="213"/>
                    <a:pt x="212" y="138"/>
                    <a:pt x="304" y="138"/>
                  </a:cubicBezTo>
                  <a:close/>
                  <a:moveTo>
                    <a:pt x="304" y="1"/>
                  </a:moveTo>
                  <a:cubicBezTo>
                    <a:pt x="137" y="1"/>
                    <a:pt x="1" y="137"/>
                    <a:pt x="1" y="305"/>
                  </a:cubicBezTo>
                  <a:cubicBezTo>
                    <a:pt x="1" y="473"/>
                    <a:pt x="137" y="609"/>
                    <a:pt x="304" y="609"/>
                  </a:cubicBezTo>
                  <a:lnTo>
                    <a:pt x="15958" y="609"/>
                  </a:lnTo>
                  <a:cubicBezTo>
                    <a:pt x="16126" y="609"/>
                    <a:pt x="16262" y="473"/>
                    <a:pt x="16262" y="305"/>
                  </a:cubicBezTo>
                  <a:cubicBezTo>
                    <a:pt x="16262" y="137"/>
                    <a:pt x="16126" y="1"/>
                    <a:pt x="159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50"/>
            <p:cNvSpPr/>
            <p:nvPr/>
          </p:nvSpPr>
          <p:spPr>
            <a:xfrm>
              <a:off x="1567697" y="1751498"/>
              <a:ext cx="649100" cy="37764"/>
            </a:xfrm>
            <a:custGeom>
              <a:avLst/>
              <a:gdLst/>
              <a:ahLst/>
              <a:cxnLst/>
              <a:rect l="l" t="t" r="r" b="b"/>
              <a:pathLst>
                <a:path w="10485" h="610" extrusionOk="0">
                  <a:moveTo>
                    <a:pt x="10182" y="139"/>
                  </a:moveTo>
                  <a:cubicBezTo>
                    <a:pt x="10273" y="139"/>
                    <a:pt x="10347" y="214"/>
                    <a:pt x="10347" y="305"/>
                  </a:cubicBezTo>
                  <a:cubicBezTo>
                    <a:pt x="10347" y="396"/>
                    <a:pt x="10273" y="472"/>
                    <a:pt x="10182" y="472"/>
                  </a:cubicBezTo>
                  <a:lnTo>
                    <a:pt x="304" y="472"/>
                  </a:lnTo>
                  <a:cubicBezTo>
                    <a:pt x="212" y="472"/>
                    <a:pt x="138" y="396"/>
                    <a:pt x="138" y="305"/>
                  </a:cubicBezTo>
                  <a:cubicBezTo>
                    <a:pt x="138" y="214"/>
                    <a:pt x="212" y="139"/>
                    <a:pt x="304" y="139"/>
                  </a:cubicBezTo>
                  <a:close/>
                  <a:moveTo>
                    <a:pt x="304" y="1"/>
                  </a:moveTo>
                  <a:cubicBezTo>
                    <a:pt x="137" y="1"/>
                    <a:pt x="1" y="137"/>
                    <a:pt x="1" y="305"/>
                  </a:cubicBezTo>
                  <a:cubicBezTo>
                    <a:pt x="1" y="473"/>
                    <a:pt x="137" y="609"/>
                    <a:pt x="304" y="609"/>
                  </a:cubicBezTo>
                  <a:lnTo>
                    <a:pt x="10182" y="609"/>
                  </a:lnTo>
                  <a:cubicBezTo>
                    <a:pt x="10349" y="609"/>
                    <a:pt x="10485" y="473"/>
                    <a:pt x="10485" y="305"/>
                  </a:cubicBezTo>
                  <a:cubicBezTo>
                    <a:pt x="10485" y="137"/>
                    <a:pt x="10349" y="1"/>
                    <a:pt x="101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50"/>
            <p:cNvSpPr/>
            <p:nvPr/>
          </p:nvSpPr>
          <p:spPr>
            <a:xfrm>
              <a:off x="1383587" y="1894192"/>
              <a:ext cx="125239" cy="125301"/>
            </a:xfrm>
            <a:custGeom>
              <a:avLst/>
              <a:gdLst/>
              <a:ahLst/>
              <a:cxnLst/>
              <a:rect l="l" t="t" r="r" b="b"/>
              <a:pathLst>
                <a:path w="2023" h="2024" extrusionOk="0">
                  <a:moveTo>
                    <a:pt x="1732" y="140"/>
                  </a:moveTo>
                  <a:cubicBezTo>
                    <a:pt x="1817" y="140"/>
                    <a:pt x="1885" y="208"/>
                    <a:pt x="1885" y="292"/>
                  </a:cubicBezTo>
                  <a:lnTo>
                    <a:pt x="1885" y="1733"/>
                  </a:lnTo>
                  <a:cubicBezTo>
                    <a:pt x="1885" y="1817"/>
                    <a:pt x="1817" y="1887"/>
                    <a:pt x="1732" y="1887"/>
                  </a:cubicBezTo>
                  <a:lnTo>
                    <a:pt x="292" y="1887"/>
                  </a:lnTo>
                  <a:cubicBezTo>
                    <a:pt x="208" y="1887"/>
                    <a:pt x="138" y="1817"/>
                    <a:pt x="138" y="1733"/>
                  </a:cubicBezTo>
                  <a:lnTo>
                    <a:pt x="138" y="292"/>
                  </a:lnTo>
                  <a:cubicBezTo>
                    <a:pt x="138" y="208"/>
                    <a:pt x="208" y="140"/>
                    <a:pt x="292" y="140"/>
                  </a:cubicBezTo>
                  <a:close/>
                  <a:moveTo>
                    <a:pt x="292" y="1"/>
                  </a:moveTo>
                  <a:cubicBezTo>
                    <a:pt x="131" y="1"/>
                    <a:pt x="1" y="131"/>
                    <a:pt x="1" y="292"/>
                  </a:cubicBezTo>
                  <a:lnTo>
                    <a:pt x="1" y="1733"/>
                  </a:lnTo>
                  <a:cubicBezTo>
                    <a:pt x="1" y="1893"/>
                    <a:pt x="131" y="2023"/>
                    <a:pt x="292" y="2023"/>
                  </a:cubicBezTo>
                  <a:lnTo>
                    <a:pt x="1732" y="2023"/>
                  </a:lnTo>
                  <a:cubicBezTo>
                    <a:pt x="1893" y="2023"/>
                    <a:pt x="2023" y="1893"/>
                    <a:pt x="2023" y="1733"/>
                  </a:cubicBezTo>
                  <a:lnTo>
                    <a:pt x="2023" y="292"/>
                  </a:lnTo>
                  <a:cubicBezTo>
                    <a:pt x="2023" y="131"/>
                    <a:pt x="1893" y="1"/>
                    <a:pt x="17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50"/>
            <p:cNvSpPr/>
            <p:nvPr/>
          </p:nvSpPr>
          <p:spPr>
            <a:xfrm>
              <a:off x="1567697" y="1894192"/>
              <a:ext cx="810617" cy="37764"/>
            </a:xfrm>
            <a:custGeom>
              <a:avLst/>
              <a:gdLst/>
              <a:ahLst/>
              <a:cxnLst/>
              <a:rect l="l" t="t" r="r" b="b"/>
              <a:pathLst>
                <a:path w="13094" h="610" extrusionOk="0">
                  <a:moveTo>
                    <a:pt x="12790" y="140"/>
                  </a:moveTo>
                  <a:cubicBezTo>
                    <a:pt x="12882" y="140"/>
                    <a:pt x="12956" y="214"/>
                    <a:pt x="12956" y="305"/>
                  </a:cubicBezTo>
                  <a:cubicBezTo>
                    <a:pt x="12956" y="396"/>
                    <a:pt x="12882" y="472"/>
                    <a:pt x="12790" y="472"/>
                  </a:cubicBezTo>
                  <a:lnTo>
                    <a:pt x="304" y="472"/>
                  </a:lnTo>
                  <a:cubicBezTo>
                    <a:pt x="212" y="472"/>
                    <a:pt x="138" y="396"/>
                    <a:pt x="138" y="305"/>
                  </a:cubicBezTo>
                  <a:cubicBezTo>
                    <a:pt x="138" y="214"/>
                    <a:pt x="212" y="140"/>
                    <a:pt x="304" y="140"/>
                  </a:cubicBezTo>
                  <a:close/>
                  <a:moveTo>
                    <a:pt x="304" y="1"/>
                  </a:moveTo>
                  <a:cubicBezTo>
                    <a:pt x="137" y="1"/>
                    <a:pt x="1" y="138"/>
                    <a:pt x="1" y="305"/>
                  </a:cubicBezTo>
                  <a:cubicBezTo>
                    <a:pt x="1" y="472"/>
                    <a:pt x="137" y="609"/>
                    <a:pt x="304" y="609"/>
                  </a:cubicBezTo>
                  <a:lnTo>
                    <a:pt x="12790" y="609"/>
                  </a:lnTo>
                  <a:cubicBezTo>
                    <a:pt x="12958" y="609"/>
                    <a:pt x="13094" y="472"/>
                    <a:pt x="13094" y="305"/>
                  </a:cubicBezTo>
                  <a:cubicBezTo>
                    <a:pt x="13094" y="138"/>
                    <a:pt x="12958" y="1"/>
                    <a:pt x="127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50"/>
            <p:cNvSpPr/>
            <p:nvPr/>
          </p:nvSpPr>
          <p:spPr>
            <a:xfrm>
              <a:off x="1567697" y="1981852"/>
              <a:ext cx="945080" cy="37640"/>
            </a:xfrm>
            <a:custGeom>
              <a:avLst/>
              <a:gdLst/>
              <a:ahLst/>
              <a:cxnLst/>
              <a:rect l="l" t="t" r="r" b="b"/>
              <a:pathLst>
                <a:path w="15266" h="608" extrusionOk="0">
                  <a:moveTo>
                    <a:pt x="14961" y="138"/>
                  </a:moveTo>
                  <a:cubicBezTo>
                    <a:pt x="15054" y="138"/>
                    <a:pt x="15128" y="213"/>
                    <a:pt x="15128" y="304"/>
                  </a:cubicBezTo>
                  <a:cubicBezTo>
                    <a:pt x="15128" y="396"/>
                    <a:pt x="15054" y="471"/>
                    <a:pt x="14961" y="471"/>
                  </a:cubicBezTo>
                  <a:lnTo>
                    <a:pt x="304" y="471"/>
                  </a:lnTo>
                  <a:cubicBezTo>
                    <a:pt x="212" y="471"/>
                    <a:pt x="138" y="396"/>
                    <a:pt x="138" y="304"/>
                  </a:cubicBezTo>
                  <a:cubicBezTo>
                    <a:pt x="138" y="213"/>
                    <a:pt x="212" y="138"/>
                    <a:pt x="304" y="138"/>
                  </a:cubicBezTo>
                  <a:close/>
                  <a:moveTo>
                    <a:pt x="304" y="0"/>
                  </a:moveTo>
                  <a:cubicBezTo>
                    <a:pt x="137" y="0"/>
                    <a:pt x="1" y="136"/>
                    <a:pt x="1" y="304"/>
                  </a:cubicBezTo>
                  <a:cubicBezTo>
                    <a:pt x="1" y="472"/>
                    <a:pt x="137" y="607"/>
                    <a:pt x="304" y="607"/>
                  </a:cubicBezTo>
                  <a:lnTo>
                    <a:pt x="14961" y="607"/>
                  </a:lnTo>
                  <a:cubicBezTo>
                    <a:pt x="15129" y="607"/>
                    <a:pt x="15266" y="472"/>
                    <a:pt x="15266" y="304"/>
                  </a:cubicBezTo>
                  <a:cubicBezTo>
                    <a:pt x="15266" y="136"/>
                    <a:pt x="15129" y="0"/>
                    <a:pt x="149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6" name="Google Shape;2266;p50"/>
          <p:cNvGrpSpPr/>
          <p:nvPr/>
        </p:nvGrpSpPr>
        <p:grpSpPr>
          <a:xfrm>
            <a:off x="7298800" y="3943218"/>
            <a:ext cx="1845200" cy="688049"/>
            <a:chOff x="5246189" y="3088084"/>
            <a:chExt cx="3939611" cy="1296212"/>
          </a:xfrm>
        </p:grpSpPr>
        <p:grpSp>
          <p:nvGrpSpPr>
            <p:cNvPr id="2267" name="Google Shape;2267;p50"/>
            <p:cNvGrpSpPr/>
            <p:nvPr/>
          </p:nvGrpSpPr>
          <p:grpSpPr>
            <a:xfrm>
              <a:off x="5246189" y="3662688"/>
              <a:ext cx="3939611" cy="102600"/>
              <a:chOff x="5246189" y="3662688"/>
              <a:chExt cx="3939611" cy="102600"/>
            </a:xfrm>
          </p:grpSpPr>
          <p:cxnSp>
            <p:nvCxnSpPr>
              <p:cNvPr id="2268" name="Google Shape;2268;p50"/>
              <p:cNvCxnSpPr/>
              <p:nvPr/>
            </p:nvCxnSpPr>
            <p:spPr>
              <a:xfrm rot="10800000">
                <a:off x="5348800" y="3714000"/>
                <a:ext cx="3837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69" name="Google Shape;2269;p50"/>
              <p:cNvSpPr/>
              <p:nvPr/>
            </p:nvSpPr>
            <p:spPr>
              <a:xfrm>
                <a:off x="5246189" y="3662688"/>
                <a:ext cx="102600" cy="102600"/>
              </a:xfrm>
              <a:prstGeom prst="ellipse">
                <a:avLst/>
              </a:prstGeom>
              <a:solidFill>
                <a:schemeClr val="lt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</p:grpSp>
        <p:grpSp>
          <p:nvGrpSpPr>
            <p:cNvPr id="2270" name="Google Shape;2270;p50"/>
            <p:cNvGrpSpPr/>
            <p:nvPr/>
          </p:nvGrpSpPr>
          <p:grpSpPr>
            <a:xfrm>
              <a:off x="6399145" y="3088084"/>
              <a:ext cx="1370581" cy="1296212"/>
              <a:chOff x="4013925" y="1741375"/>
              <a:chExt cx="1665550" cy="1575175"/>
            </a:xfrm>
          </p:grpSpPr>
          <p:sp>
            <p:nvSpPr>
              <p:cNvPr id="2271" name="Google Shape;2271;p50"/>
              <p:cNvSpPr/>
              <p:nvPr/>
            </p:nvSpPr>
            <p:spPr>
              <a:xfrm>
                <a:off x="4013925" y="1741375"/>
                <a:ext cx="1632750" cy="1575175"/>
              </a:xfrm>
              <a:custGeom>
                <a:avLst/>
                <a:gdLst/>
                <a:ahLst/>
                <a:cxnLst/>
                <a:rect l="l" t="t" r="r" b="b"/>
                <a:pathLst>
                  <a:path w="65310" h="63007" extrusionOk="0">
                    <a:moveTo>
                      <a:pt x="60729" y="1719"/>
                    </a:moveTo>
                    <a:cubicBezTo>
                      <a:pt x="62307" y="1719"/>
                      <a:pt x="63590" y="3003"/>
                      <a:pt x="63590" y="4581"/>
                    </a:cubicBezTo>
                    <a:lnTo>
                      <a:pt x="63590" y="58427"/>
                    </a:lnTo>
                    <a:cubicBezTo>
                      <a:pt x="63590" y="60004"/>
                      <a:pt x="62307" y="61287"/>
                      <a:pt x="60729" y="61287"/>
                    </a:cubicBezTo>
                    <a:lnTo>
                      <a:pt x="4581" y="61287"/>
                    </a:lnTo>
                    <a:cubicBezTo>
                      <a:pt x="3003" y="61287"/>
                      <a:pt x="1720" y="60004"/>
                      <a:pt x="1720" y="58427"/>
                    </a:cubicBezTo>
                    <a:lnTo>
                      <a:pt x="1720" y="4581"/>
                    </a:lnTo>
                    <a:cubicBezTo>
                      <a:pt x="1720" y="3003"/>
                      <a:pt x="3003" y="1719"/>
                      <a:pt x="4581" y="1719"/>
                    </a:cubicBezTo>
                    <a:close/>
                    <a:moveTo>
                      <a:pt x="4581" y="1"/>
                    </a:moveTo>
                    <a:cubicBezTo>
                      <a:pt x="2055" y="1"/>
                      <a:pt x="1" y="2055"/>
                      <a:pt x="1" y="4581"/>
                    </a:cubicBezTo>
                    <a:lnTo>
                      <a:pt x="1" y="58427"/>
                    </a:lnTo>
                    <a:cubicBezTo>
                      <a:pt x="1" y="60952"/>
                      <a:pt x="2055" y="63006"/>
                      <a:pt x="4581" y="63006"/>
                    </a:cubicBezTo>
                    <a:lnTo>
                      <a:pt x="60729" y="63006"/>
                    </a:lnTo>
                    <a:cubicBezTo>
                      <a:pt x="63254" y="63006"/>
                      <a:pt x="65309" y="60952"/>
                      <a:pt x="65309" y="58427"/>
                    </a:cubicBezTo>
                    <a:lnTo>
                      <a:pt x="65309" y="4581"/>
                    </a:lnTo>
                    <a:cubicBezTo>
                      <a:pt x="65309" y="2055"/>
                      <a:pt x="63254" y="1"/>
                      <a:pt x="607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2272" name="Google Shape;2272;p50"/>
              <p:cNvSpPr/>
              <p:nvPr/>
            </p:nvSpPr>
            <p:spPr>
              <a:xfrm>
                <a:off x="4096800" y="1824250"/>
                <a:ext cx="1409400" cy="1409425"/>
              </a:xfrm>
              <a:custGeom>
                <a:avLst/>
                <a:gdLst/>
                <a:ahLst/>
                <a:cxnLst/>
                <a:rect l="l" t="t" r="r" b="b"/>
                <a:pathLst>
                  <a:path w="56376" h="56377" extrusionOk="0">
                    <a:moveTo>
                      <a:pt x="1266" y="1"/>
                    </a:moveTo>
                    <a:cubicBezTo>
                      <a:pt x="567" y="1"/>
                      <a:pt x="1" y="567"/>
                      <a:pt x="1" y="1266"/>
                    </a:cubicBezTo>
                    <a:lnTo>
                      <a:pt x="1" y="55112"/>
                    </a:lnTo>
                    <a:cubicBezTo>
                      <a:pt x="1" y="55810"/>
                      <a:pt x="567" y="56376"/>
                      <a:pt x="1266" y="56376"/>
                    </a:cubicBezTo>
                    <a:lnTo>
                      <a:pt x="55112" y="56376"/>
                    </a:lnTo>
                    <a:cubicBezTo>
                      <a:pt x="55810" y="56376"/>
                      <a:pt x="56376" y="55810"/>
                      <a:pt x="56376" y="55112"/>
                    </a:cubicBezTo>
                    <a:lnTo>
                      <a:pt x="56376" y="1266"/>
                    </a:lnTo>
                    <a:cubicBezTo>
                      <a:pt x="56376" y="567"/>
                      <a:pt x="55810" y="1"/>
                      <a:pt x="55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2273" name="Google Shape;2273;p50"/>
              <p:cNvSpPr/>
              <p:nvPr/>
            </p:nvSpPr>
            <p:spPr>
              <a:xfrm>
                <a:off x="4154350" y="1824250"/>
                <a:ext cx="1409450" cy="1409425"/>
              </a:xfrm>
              <a:custGeom>
                <a:avLst/>
                <a:gdLst/>
                <a:ahLst/>
                <a:cxnLst/>
                <a:rect l="l" t="t" r="r" b="b"/>
                <a:pathLst>
                  <a:path w="56378" h="56377" extrusionOk="0">
                    <a:moveTo>
                      <a:pt x="1266" y="1"/>
                    </a:moveTo>
                    <a:cubicBezTo>
                      <a:pt x="567" y="1"/>
                      <a:pt x="1" y="567"/>
                      <a:pt x="1" y="1266"/>
                    </a:cubicBezTo>
                    <a:lnTo>
                      <a:pt x="1" y="55112"/>
                    </a:lnTo>
                    <a:cubicBezTo>
                      <a:pt x="1" y="55810"/>
                      <a:pt x="567" y="56376"/>
                      <a:pt x="1266" y="56376"/>
                    </a:cubicBezTo>
                    <a:lnTo>
                      <a:pt x="55112" y="56376"/>
                    </a:lnTo>
                    <a:cubicBezTo>
                      <a:pt x="55811" y="56376"/>
                      <a:pt x="56377" y="55810"/>
                      <a:pt x="56377" y="55112"/>
                    </a:cubicBezTo>
                    <a:lnTo>
                      <a:pt x="56377" y="1266"/>
                    </a:lnTo>
                    <a:cubicBezTo>
                      <a:pt x="56377" y="567"/>
                      <a:pt x="55811" y="1"/>
                      <a:pt x="551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2274" name="Google Shape;2274;p50"/>
              <p:cNvSpPr/>
              <p:nvPr/>
            </p:nvSpPr>
            <p:spPr>
              <a:xfrm>
                <a:off x="4289725" y="1985175"/>
                <a:ext cx="993275" cy="1087575"/>
              </a:xfrm>
              <a:custGeom>
                <a:avLst/>
                <a:gdLst/>
                <a:ahLst/>
                <a:cxnLst/>
                <a:rect l="l" t="t" r="r" b="b"/>
                <a:pathLst>
                  <a:path w="39731" h="43503" extrusionOk="0">
                    <a:moveTo>
                      <a:pt x="21752" y="0"/>
                    </a:moveTo>
                    <a:cubicBezTo>
                      <a:pt x="9738" y="0"/>
                      <a:pt x="1" y="9739"/>
                      <a:pt x="1" y="21751"/>
                    </a:cubicBezTo>
                    <a:cubicBezTo>
                      <a:pt x="1" y="33764"/>
                      <a:pt x="9738" y="43503"/>
                      <a:pt x="21752" y="43503"/>
                    </a:cubicBezTo>
                    <a:lnTo>
                      <a:pt x="33838" y="43503"/>
                    </a:lnTo>
                    <a:lnTo>
                      <a:pt x="33838" y="36637"/>
                    </a:lnTo>
                    <a:cubicBezTo>
                      <a:pt x="37491" y="32746"/>
                      <a:pt x="39731" y="27510"/>
                      <a:pt x="39731" y="21751"/>
                    </a:cubicBezTo>
                    <a:cubicBezTo>
                      <a:pt x="39731" y="15993"/>
                      <a:pt x="37491" y="10757"/>
                      <a:pt x="33838" y="6866"/>
                    </a:cubicBezTo>
                    <a:lnTo>
                      <a:pt x="338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2275" name="Google Shape;2275;p50"/>
              <p:cNvSpPr/>
              <p:nvPr/>
            </p:nvSpPr>
            <p:spPr>
              <a:xfrm>
                <a:off x="4591875" y="1985175"/>
                <a:ext cx="1087600" cy="1087575"/>
              </a:xfrm>
              <a:custGeom>
                <a:avLst/>
                <a:gdLst/>
                <a:ahLst/>
                <a:cxnLst/>
                <a:rect l="l" t="t" r="r" b="b"/>
                <a:pathLst>
                  <a:path w="43504" h="43503" extrusionOk="0">
                    <a:moveTo>
                      <a:pt x="21752" y="0"/>
                    </a:moveTo>
                    <a:cubicBezTo>
                      <a:pt x="9738" y="0"/>
                      <a:pt x="0" y="9739"/>
                      <a:pt x="0" y="21751"/>
                    </a:cubicBezTo>
                    <a:cubicBezTo>
                      <a:pt x="0" y="33764"/>
                      <a:pt x="9738" y="43503"/>
                      <a:pt x="21752" y="43503"/>
                    </a:cubicBezTo>
                    <a:cubicBezTo>
                      <a:pt x="33764" y="43503"/>
                      <a:pt x="43503" y="33764"/>
                      <a:pt x="43503" y="21751"/>
                    </a:cubicBezTo>
                    <a:cubicBezTo>
                      <a:pt x="43503" y="9739"/>
                      <a:pt x="33764" y="0"/>
                      <a:pt x="217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2276" name="Google Shape;2276;p50"/>
              <p:cNvSpPr/>
              <p:nvPr/>
            </p:nvSpPr>
            <p:spPr>
              <a:xfrm>
                <a:off x="4778200" y="2171500"/>
                <a:ext cx="714900" cy="714900"/>
              </a:xfrm>
              <a:custGeom>
                <a:avLst/>
                <a:gdLst/>
                <a:ahLst/>
                <a:cxnLst/>
                <a:rect l="l" t="t" r="r" b="b"/>
                <a:pathLst>
                  <a:path w="28596" h="28596" extrusionOk="0">
                    <a:moveTo>
                      <a:pt x="14299" y="0"/>
                    </a:moveTo>
                    <a:cubicBezTo>
                      <a:pt x="6403" y="0"/>
                      <a:pt x="1" y="6402"/>
                      <a:pt x="1" y="14298"/>
                    </a:cubicBezTo>
                    <a:cubicBezTo>
                      <a:pt x="1" y="22195"/>
                      <a:pt x="6403" y="28595"/>
                      <a:pt x="14299" y="28595"/>
                    </a:cubicBezTo>
                    <a:cubicBezTo>
                      <a:pt x="22195" y="28595"/>
                      <a:pt x="28596" y="22195"/>
                      <a:pt x="28596" y="14298"/>
                    </a:cubicBezTo>
                    <a:cubicBezTo>
                      <a:pt x="28596" y="6402"/>
                      <a:pt x="22195" y="0"/>
                      <a:pt x="142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2277" name="Google Shape;2277;p50"/>
              <p:cNvSpPr/>
              <p:nvPr/>
            </p:nvSpPr>
            <p:spPr>
              <a:xfrm>
                <a:off x="4829100" y="2171500"/>
                <a:ext cx="714875" cy="714900"/>
              </a:xfrm>
              <a:custGeom>
                <a:avLst/>
                <a:gdLst/>
                <a:ahLst/>
                <a:cxnLst/>
                <a:rect l="l" t="t" r="r" b="b"/>
                <a:pathLst>
                  <a:path w="28595" h="28596" extrusionOk="0">
                    <a:moveTo>
                      <a:pt x="14297" y="0"/>
                    </a:moveTo>
                    <a:cubicBezTo>
                      <a:pt x="6401" y="0"/>
                      <a:pt x="0" y="6402"/>
                      <a:pt x="0" y="14298"/>
                    </a:cubicBezTo>
                    <a:cubicBezTo>
                      <a:pt x="0" y="22195"/>
                      <a:pt x="6401" y="28595"/>
                      <a:pt x="14297" y="28595"/>
                    </a:cubicBezTo>
                    <a:cubicBezTo>
                      <a:pt x="22193" y="28595"/>
                      <a:pt x="28595" y="22195"/>
                      <a:pt x="28595" y="14298"/>
                    </a:cubicBezTo>
                    <a:cubicBezTo>
                      <a:pt x="28595" y="6402"/>
                      <a:pt x="22193" y="0"/>
                      <a:pt x="142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</p:grpSp>
      </p:grpSp>
      <p:pic>
        <p:nvPicPr>
          <p:cNvPr id="3" name="صورة 2" descr="صورة تحتوي على ميكروفون, معدات الصوت&#10;&#10;تم إنشاء الوصف تلقائياً">
            <a:extLst>
              <a:ext uri="{FF2B5EF4-FFF2-40B4-BE49-F238E27FC236}">
                <a16:creationId xmlns:a16="http://schemas.microsoft.com/office/drawing/2014/main" id="{F36BFA92-E896-8F32-3F7C-AB2A57DD4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91684"/>
            <a:ext cx="2382837" cy="3177116"/>
          </a:xfrm>
          <a:prstGeom prst="rect">
            <a:avLst/>
          </a:prstGeom>
          <a:ln w="38100" cap="rnd">
            <a:solidFill>
              <a:schemeClr val="bg2">
                <a:lumMod val="60000"/>
                <a:lumOff val="40000"/>
              </a:schemeClr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1" name="Google Shape;2691;p57"/>
          <p:cNvGrpSpPr/>
          <p:nvPr/>
        </p:nvGrpSpPr>
        <p:grpSpPr>
          <a:xfrm>
            <a:off x="649250" y="1870694"/>
            <a:ext cx="3345168" cy="2985977"/>
            <a:chOff x="649250" y="1703450"/>
            <a:chExt cx="3345168" cy="2985977"/>
          </a:xfrm>
        </p:grpSpPr>
        <p:sp>
          <p:nvSpPr>
            <p:cNvPr id="2692" name="Google Shape;2692;p57"/>
            <p:cNvSpPr/>
            <p:nvPr/>
          </p:nvSpPr>
          <p:spPr>
            <a:xfrm>
              <a:off x="2596939" y="3025646"/>
              <a:ext cx="284445" cy="284445"/>
            </a:xfrm>
            <a:custGeom>
              <a:avLst/>
              <a:gdLst/>
              <a:ahLst/>
              <a:cxnLst/>
              <a:rect l="l" t="t" r="r" b="b"/>
              <a:pathLst>
                <a:path w="4092" h="4092" extrusionOk="0">
                  <a:moveTo>
                    <a:pt x="196" y="0"/>
                  </a:moveTo>
                  <a:cubicBezTo>
                    <a:pt x="87" y="0"/>
                    <a:pt x="0" y="87"/>
                    <a:pt x="0" y="195"/>
                  </a:cubicBezTo>
                  <a:lnTo>
                    <a:pt x="0" y="3896"/>
                  </a:lnTo>
                  <a:cubicBezTo>
                    <a:pt x="0" y="4005"/>
                    <a:pt x="87" y="4091"/>
                    <a:pt x="196" y="4091"/>
                  </a:cubicBezTo>
                  <a:lnTo>
                    <a:pt x="3896" y="4091"/>
                  </a:lnTo>
                  <a:cubicBezTo>
                    <a:pt x="4004" y="4091"/>
                    <a:pt x="4091" y="4005"/>
                    <a:pt x="4091" y="3896"/>
                  </a:cubicBezTo>
                  <a:lnTo>
                    <a:pt x="4091" y="195"/>
                  </a:lnTo>
                  <a:cubicBezTo>
                    <a:pt x="4091" y="87"/>
                    <a:pt x="4004" y="0"/>
                    <a:pt x="38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57"/>
            <p:cNvSpPr/>
            <p:nvPr/>
          </p:nvSpPr>
          <p:spPr>
            <a:xfrm>
              <a:off x="2808676" y="3069648"/>
              <a:ext cx="35868" cy="35799"/>
            </a:xfrm>
            <a:custGeom>
              <a:avLst/>
              <a:gdLst/>
              <a:ahLst/>
              <a:cxnLst/>
              <a:rect l="l" t="t" r="r" b="b"/>
              <a:pathLst>
                <a:path w="516" h="515" extrusionOk="0">
                  <a:moveTo>
                    <a:pt x="40" y="0"/>
                  </a:moveTo>
                  <a:lnTo>
                    <a:pt x="1" y="40"/>
                  </a:lnTo>
                  <a:lnTo>
                    <a:pt x="1" y="476"/>
                  </a:lnTo>
                  <a:lnTo>
                    <a:pt x="40" y="515"/>
                  </a:lnTo>
                  <a:lnTo>
                    <a:pt x="476" y="515"/>
                  </a:lnTo>
                  <a:lnTo>
                    <a:pt x="515" y="476"/>
                  </a:lnTo>
                  <a:lnTo>
                    <a:pt x="515" y="4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57"/>
            <p:cNvSpPr/>
            <p:nvPr/>
          </p:nvSpPr>
          <p:spPr>
            <a:xfrm>
              <a:off x="2808676" y="3150004"/>
              <a:ext cx="35868" cy="35729"/>
            </a:xfrm>
            <a:custGeom>
              <a:avLst/>
              <a:gdLst/>
              <a:ahLst/>
              <a:cxnLst/>
              <a:rect l="l" t="t" r="r" b="b"/>
              <a:pathLst>
                <a:path w="516" h="514" extrusionOk="0">
                  <a:moveTo>
                    <a:pt x="40" y="1"/>
                  </a:moveTo>
                  <a:lnTo>
                    <a:pt x="1" y="38"/>
                  </a:lnTo>
                  <a:lnTo>
                    <a:pt x="1" y="474"/>
                  </a:lnTo>
                  <a:lnTo>
                    <a:pt x="40" y="513"/>
                  </a:lnTo>
                  <a:lnTo>
                    <a:pt x="476" y="513"/>
                  </a:lnTo>
                  <a:lnTo>
                    <a:pt x="515" y="474"/>
                  </a:lnTo>
                  <a:lnTo>
                    <a:pt x="515" y="38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57"/>
            <p:cNvSpPr/>
            <p:nvPr/>
          </p:nvSpPr>
          <p:spPr>
            <a:xfrm>
              <a:off x="2808676" y="3230152"/>
              <a:ext cx="35868" cy="35799"/>
            </a:xfrm>
            <a:custGeom>
              <a:avLst/>
              <a:gdLst/>
              <a:ahLst/>
              <a:cxnLst/>
              <a:rect l="l" t="t" r="r" b="b"/>
              <a:pathLst>
                <a:path w="516" h="515" extrusionOk="0">
                  <a:moveTo>
                    <a:pt x="40" y="1"/>
                  </a:moveTo>
                  <a:lnTo>
                    <a:pt x="1" y="40"/>
                  </a:lnTo>
                  <a:lnTo>
                    <a:pt x="1" y="476"/>
                  </a:lnTo>
                  <a:lnTo>
                    <a:pt x="40" y="515"/>
                  </a:lnTo>
                  <a:lnTo>
                    <a:pt x="476" y="515"/>
                  </a:lnTo>
                  <a:lnTo>
                    <a:pt x="515" y="476"/>
                  </a:lnTo>
                  <a:lnTo>
                    <a:pt x="515" y="40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57"/>
            <p:cNvSpPr/>
            <p:nvPr/>
          </p:nvSpPr>
          <p:spPr>
            <a:xfrm>
              <a:off x="2721298" y="3069648"/>
              <a:ext cx="35729" cy="35799"/>
            </a:xfrm>
            <a:custGeom>
              <a:avLst/>
              <a:gdLst/>
              <a:ahLst/>
              <a:cxnLst/>
              <a:rect l="l" t="t" r="r" b="b"/>
              <a:pathLst>
                <a:path w="514" h="515" extrusionOk="0">
                  <a:moveTo>
                    <a:pt x="39" y="0"/>
                  </a:moveTo>
                  <a:lnTo>
                    <a:pt x="0" y="40"/>
                  </a:lnTo>
                  <a:lnTo>
                    <a:pt x="0" y="476"/>
                  </a:lnTo>
                  <a:lnTo>
                    <a:pt x="39" y="515"/>
                  </a:lnTo>
                  <a:lnTo>
                    <a:pt x="474" y="515"/>
                  </a:lnTo>
                  <a:lnTo>
                    <a:pt x="513" y="476"/>
                  </a:lnTo>
                  <a:lnTo>
                    <a:pt x="513" y="40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57"/>
            <p:cNvSpPr/>
            <p:nvPr/>
          </p:nvSpPr>
          <p:spPr>
            <a:xfrm>
              <a:off x="2721298" y="3150004"/>
              <a:ext cx="35729" cy="35729"/>
            </a:xfrm>
            <a:custGeom>
              <a:avLst/>
              <a:gdLst/>
              <a:ahLst/>
              <a:cxnLst/>
              <a:rect l="l" t="t" r="r" b="b"/>
              <a:pathLst>
                <a:path w="514" h="514" extrusionOk="0">
                  <a:moveTo>
                    <a:pt x="39" y="1"/>
                  </a:moveTo>
                  <a:lnTo>
                    <a:pt x="0" y="38"/>
                  </a:lnTo>
                  <a:lnTo>
                    <a:pt x="0" y="474"/>
                  </a:lnTo>
                  <a:lnTo>
                    <a:pt x="39" y="513"/>
                  </a:lnTo>
                  <a:lnTo>
                    <a:pt x="474" y="513"/>
                  </a:lnTo>
                  <a:lnTo>
                    <a:pt x="513" y="474"/>
                  </a:lnTo>
                  <a:lnTo>
                    <a:pt x="513" y="38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57"/>
            <p:cNvSpPr/>
            <p:nvPr/>
          </p:nvSpPr>
          <p:spPr>
            <a:xfrm>
              <a:off x="2721298" y="3230152"/>
              <a:ext cx="35729" cy="35799"/>
            </a:xfrm>
            <a:custGeom>
              <a:avLst/>
              <a:gdLst/>
              <a:ahLst/>
              <a:cxnLst/>
              <a:rect l="l" t="t" r="r" b="b"/>
              <a:pathLst>
                <a:path w="514" h="515" extrusionOk="0">
                  <a:moveTo>
                    <a:pt x="39" y="1"/>
                  </a:moveTo>
                  <a:lnTo>
                    <a:pt x="0" y="40"/>
                  </a:lnTo>
                  <a:lnTo>
                    <a:pt x="0" y="476"/>
                  </a:lnTo>
                  <a:lnTo>
                    <a:pt x="39" y="515"/>
                  </a:lnTo>
                  <a:lnTo>
                    <a:pt x="474" y="515"/>
                  </a:lnTo>
                  <a:lnTo>
                    <a:pt x="513" y="476"/>
                  </a:lnTo>
                  <a:lnTo>
                    <a:pt x="513" y="40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57"/>
            <p:cNvSpPr/>
            <p:nvPr/>
          </p:nvSpPr>
          <p:spPr>
            <a:xfrm>
              <a:off x="2633781" y="3069648"/>
              <a:ext cx="35729" cy="35799"/>
            </a:xfrm>
            <a:custGeom>
              <a:avLst/>
              <a:gdLst/>
              <a:ahLst/>
              <a:cxnLst/>
              <a:rect l="l" t="t" r="r" b="b"/>
              <a:pathLst>
                <a:path w="514" h="515" extrusionOk="0">
                  <a:moveTo>
                    <a:pt x="40" y="0"/>
                  </a:moveTo>
                  <a:lnTo>
                    <a:pt x="0" y="40"/>
                  </a:lnTo>
                  <a:lnTo>
                    <a:pt x="0" y="476"/>
                  </a:lnTo>
                  <a:lnTo>
                    <a:pt x="40" y="515"/>
                  </a:lnTo>
                  <a:lnTo>
                    <a:pt x="476" y="515"/>
                  </a:lnTo>
                  <a:lnTo>
                    <a:pt x="513" y="476"/>
                  </a:lnTo>
                  <a:lnTo>
                    <a:pt x="513" y="4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57"/>
            <p:cNvSpPr/>
            <p:nvPr/>
          </p:nvSpPr>
          <p:spPr>
            <a:xfrm>
              <a:off x="2633781" y="3150004"/>
              <a:ext cx="35729" cy="35729"/>
            </a:xfrm>
            <a:custGeom>
              <a:avLst/>
              <a:gdLst/>
              <a:ahLst/>
              <a:cxnLst/>
              <a:rect l="l" t="t" r="r" b="b"/>
              <a:pathLst>
                <a:path w="514" h="514" extrusionOk="0">
                  <a:moveTo>
                    <a:pt x="40" y="1"/>
                  </a:moveTo>
                  <a:lnTo>
                    <a:pt x="0" y="38"/>
                  </a:lnTo>
                  <a:lnTo>
                    <a:pt x="0" y="474"/>
                  </a:lnTo>
                  <a:lnTo>
                    <a:pt x="40" y="513"/>
                  </a:lnTo>
                  <a:lnTo>
                    <a:pt x="476" y="513"/>
                  </a:lnTo>
                  <a:lnTo>
                    <a:pt x="513" y="474"/>
                  </a:lnTo>
                  <a:lnTo>
                    <a:pt x="513" y="38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57"/>
            <p:cNvSpPr/>
            <p:nvPr/>
          </p:nvSpPr>
          <p:spPr>
            <a:xfrm>
              <a:off x="2633781" y="3230152"/>
              <a:ext cx="35729" cy="35799"/>
            </a:xfrm>
            <a:custGeom>
              <a:avLst/>
              <a:gdLst/>
              <a:ahLst/>
              <a:cxnLst/>
              <a:rect l="l" t="t" r="r" b="b"/>
              <a:pathLst>
                <a:path w="514" h="515" extrusionOk="0">
                  <a:moveTo>
                    <a:pt x="40" y="1"/>
                  </a:moveTo>
                  <a:lnTo>
                    <a:pt x="0" y="40"/>
                  </a:lnTo>
                  <a:lnTo>
                    <a:pt x="0" y="476"/>
                  </a:lnTo>
                  <a:lnTo>
                    <a:pt x="40" y="515"/>
                  </a:lnTo>
                  <a:lnTo>
                    <a:pt x="476" y="515"/>
                  </a:lnTo>
                  <a:lnTo>
                    <a:pt x="513" y="476"/>
                  </a:lnTo>
                  <a:lnTo>
                    <a:pt x="513" y="40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57"/>
            <p:cNvSpPr/>
            <p:nvPr/>
          </p:nvSpPr>
          <p:spPr>
            <a:xfrm>
              <a:off x="1724757" y="1903090"/>
              <a:ext cx="17795" cy="41777"/>
            </a:xfrm>
            <a:custGeom>
              <a:avLst/>
              <a:gdLst/>
              <a:ahLst/>
              <a:cxnLst/>
              <a:rect l="l" t="t" r="r" b="b"/>
              <a:pathLst>
                <a:path w="256" h="601" extrusionOk="0">
                  <a:moveTo>
                    <a:pt x="0" y="1"/>
                  </a:moveTo>
                  <a:lnTo>
                    <a:pt x="0" y="601"/>
                  </a:lnTo>
                  <a:lnTo>
                    <a:pt x="255" y="601"/>
                  </a:lnTo>
                  <a:lnTo>
                    <a:pt x="2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57"/>
            <p:cNvSpPr/>
            <p:nvPr/>
          </p:nvSpPr>
          <p:spPr>
            <a:xfrm>
              <a:off x="1828054" y="1903090"/>
              <a:ext cx="17795" cy="41777"/>
            </a:xfrm>
            <a:custGeom>
              <a:avLst/>
              <a:gdLst/>
              <a:ahLst/>
              <a:cxnLst/>
              <a:rect l="l" t="t" r="r" b="b"/>
              <a:pathLst>
                <a:path w="256" h="601" extrusionOk="0">
                  <a:moveTo>
                    <a:pt x="1" y="1"/>
                  </a:moveTo>
                  <a:lnTo>
                    <a:pt x="1" y="601"/>
                  </a:lnTo>
                  <a:lnTo>
                    <a:pt x="255" y="601"/>
                  </a:lnTo>
                  <a:lnTo>
                    <a:pt x="2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57"/>
            <p:cNvSpPr/>
            <p:nvPr/>
          </p:nvSpPr>
          <p:spPr>
            <a:xfrm>
              <a:off x="1931489" y="1903090"/>
              <a:ext cx="17656" cy="41777"/>
            </a:xfrm>
            <a:custGeom>
              <a:avLst/>
              <a:gdLst/>
              <a:ahLst/>
              <a:cxnLst/>
              <a:rect l="l" t="t" r="r" b="b"/>
              <a:pathLst>
                <a:path w="254" h="601" extrusionOk="0">
                  <a:moveTo>
                    <a:pt x="0" y="1"/>
                  </a:moveTo>
                  <a:lnTo>
                    <a:pt x="0" y="601"/>
                  </a:lnTo>
                  <a:lnTo>
                    <a:pt x="254" y="601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57"/>
            <p:cNvSpPr/>
            <p:nvPr/>
          </p:nvSpPr>
          <p:spPr>
            <a:xfrm>
              <a:off x="2034786" y="1903090"/>
              <a:ext cx="17726" cy="41777"/>
            </a:xfrm>
            <a:custGeom>
              <a:avLst/>
              <a:gdLst/>
              <a:ahLst/>
              <a:cxnLst/>
              <a:rect l="l" t="t" r="r" b="b"/>
              <a:pathLst>
                <a:path w="255" h="601" extrusionOk="0">
                  <a:moveTo>
                    <a:pt x="1" y="1"/>
                  </a:moveTo>
                  <a:lnTo>
                    <a:pt x="1" y="601"/>
                  </a:lnTo>
                  <a:lnTo>
                    <a:pt x="254" y="601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57"/>
            <p:cNvSpPr/>
            <p:nvPr/>
          </p:nvSpPr>
          <p:spPr>
            <a:xfrm>
              <a:off x="2138152" y="1903090"/>
              <a:ext cx="17726" cy="41777"/>
            </a:xfrm>
            <a:custGeom>
              <a:avLst/>
              <a:gdLst/>
              <a:ahLst/>
              <a:cxnLst/>
              <a:rect l="l" t="t" r="r" b="b"/>
              <a:pathLst>
                <a:path w="255" h="601" extrusionOk="0">
                  <a:moveTo>
                    <a:pt x="0" y="1"/>
                  </a:moveTo>
                  <a:lnTo>
                    <a:pt x="0" y="601"/>
                  </a:lnTo>
                  <a:lnTo>
                    <a:pt x="255" y="601"/>
                  </a:lnTo>
                  <a:lnTo>
                    <a:pt x="2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57"/>
            <p:cNvSpPr/>
            <p:nvPr/>
          </p:nvSpPr>
          <p:spPr>
            <a:xfrm>
              <a:off x="2241518" y="1903090"/>
              <a:ext cx="17726" cy="41777"/>
            </a:xfrm>
            <a:custGeom>
              <a:avLst/>
              <a:gdLst/>
              <a:ahLst/>
              <a:cxnLst/>
              <a:rect l="l" t="t" r="r" b="b"/>
              <a:pathLst>
                <a:path w="255" h="601" extrusionOk="0">
                  <a:moveTo>
                    <a:pt x="1" y="1"/>
                  </a:moveTo>
                  <a:lnTo>
                    <a:pt x="1" y="601"/>
                  </a:lnTo>
                  <a:lnTo>
                    <a:pt x="254" y="601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57"/>
            <p:cNvSpPr/>
            <p:nvPr/>
          </p:nvSpPr>
          <p:spPr>
            <a:xfrm>
              <a:off x="2344884" y="1903090"/>
              <a:ext cx="17656" cy="41777"/>
            </a:xfrm>
            <a:custGeom>
              <a:avLst/>
              <a:gdLst/>
              <a:ahLst/>
              <a:cxnLst/>
              <a:rect l="l" t="t" r="r" b="b"/>
              <a:pathLst>
                <a:path w="254" h="601" extrusionOk="0">
                  <a:moveTo>
                    <a:pt x="0" y="1"/>
                  </a:moveTo>
                  <a:lnTo>
                    <a:pt x="0" y="601"/>
                  </a:lnTo>
                  <a:lnTo>
                    <a:pt x="254" y="601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57"/>
            <p:cNvSpPr/>
            <p:nvPr/>
          </p:nvSpPr>
          <p:spPr>
            <a:xfrm>
              <a:off x="1724757" y="2104120"/>
              <a:ext cx="17795" cy="41847"/>
            </a:xfrm>
            <a:custGeom>
              <a:avLst/>
              <a:gdLst/>
              <a:ahLst/>
              <a:cxnLst/>
              <a:rect l="l" t="t" r="r" b="b"/>
              <a:pathLst>
                <a:path w="256" h="602" extrusionOk="0">
                  <a:moveTo>
                    <a:pt x="0" y="1"/>
                  </a:moveTo>
                  <a:lnTo>
                    <a:pt x="0" y="602"/>
                  </a:lnTo>
                  <a:lnTo>
                    <a:pt x="255" y="602"/>
                  </a:lnTo>
                  <a:lnTo>
                    <a:pt x="2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57"/>
            <p:cNvSpPr/>
            <p:nvPr/>
          </p:nvSpPr>
          <p:spPr>
            <a:xfrm>
              <a:off x="1828054" y="2104120"/>
              <a:ext cx="17795" cy="41847"/>
            </a:xfrm>
            <a:custGeom>
              <a:avLst/>
              <a:gdLst/>
              <a:ahLst/>
              <a:cxnLst/>
              <a:rect l="l" t="t" r="r" b="b"/>
              <a:pathLst>
                <a:path w="256" h="602" extrusionOk="0">
                  <a:moveTo>
                    <a:pt x="1" y="1"/>
                  </a:moveTo>
                  <a:lnTo>
                    <a:pt x="1" y="602"/>
                  </a:lnTo>
                  <a:lnTo>
                    <a:pt x="255" y="602"/>
                  </a:lnTo>
                  <a:lnTo>
                    <a:pt x="2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57"/>
            <p:cNvSpPr/>
            <p:nvPr/>
          </p:nvSpPr>
          <p:spPr>
            <a:xfrm>
              <a:off x="1931489" y="2104120"/>
              <a:ext cx="17656" cy="41847"/>
            </a:xfrm>
            <a:custGeom>
              <a:avLst/>
              <a:gdLst/>
              <a:ahLst/>
              <a:cxnLst/>
              <a:rect l="l" t="t" r="r" b="b"/>
              <a:pathLst>
                <a:path w="254" h="602" extrusionOk="0">
                  <a:moveTo>
                    <a:pt x="0" y="1"/>
                  </a:moveTo>
                  <a:lnTo>
                    <a:pt x="0" y="602"/>
                  </a:lnTo>
                  <a:lnTo>
                    <a:pt x="254" y="602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57"/>
            <p:cNvSpPr/>
            <p:nvPr/>
          </p:nvSpPr>
          <p:spPr>
            <a:xfrm>
              <a:off x="2034786" y="2104120"/>
              <a:ext cx="17726" cy="41847"/>
            </a:xfrm>
            <a:custGeom>
              <a:avLst/>
              <a:gdLst/>
              <a:ahLst/>
              <a:cxnLst/>
              <a:rect l="l" t="t" r="r" b="b"/>
              <a:pathLst>
                <a:path w="255" h="602" extrusionOk="0">
                  <a:moveTo>
                    <a:pt x="1" y="1"/>
                  </a:moveTo>
                  <a:lnTo>
                    <a:pt x="1" y="602"/>
                  </a:lnTo>
                  <a:lnTo>
                    <a:pt x="254" y="602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57"/>
            <p:cNvSpPr/>
            <p:nvPr/>
          </p:nvSpPr>
          <p:spPr>
            <a:xfrm>
              <a:off x="2138152" y="2104120"/>
              <a:ext cx="17726" cy="41847"/>
            </a:xfrm>
            <a:custGeom>
              <a:avLst/>
              <a:gdLst/>
              <a:ahLst/>
              <a:cxnLst/>
              <a:rect l="l" t="t" r="r" b="b"/>
              <a:pathLst>
                <a:path w="255" h="602" extrusionOk="0">
                  <a:moveTo>
                    <a:pt x="0" y="1"/>
                  </a:moveTo>
                  <a:lnTo>
                    <a:pt x="0" y="602"/>
                  </a:lnTo>
                  <a:lnTo>
                    <a:pt x="255" y="602"/>
                  </a:lnTo>
                  <a:lnTo>
                    <a:pt x="2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57"/>
            <p:cNvSpPr/>
            <p:nvPr/>
          </p:nvSpPr>
          <p:spPr>
            <a:xfrm>
              <a:off x="2241518" y="2104120"/>
              <a:ext cx="17726" cy="41847"/>
            </a:xfrm>
            <a:custGeom>
              <a:avLst/>
              <a:gdLst/>
              <a:ahLst/>
              <a:cxnLst/>
              <a:rect l="l" t="t" r="r" b="b"/>
              <a:pathLst>
                <a:path w="255" h="602" extrusionOk="0">
                  <a:moveTo>
                    <a:pt x="1" y="1"/>
                  </a:moveTo>
                  <a:lnTo>
                    <a:pt x="1" y="602"/>
                  </a:lnTo>
                  <a:lnTo>
                    <a:pt x="254" y="602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57"/>
            <p:cNvSpPr/>
            <p:nvPr/>
          </p:nvSpPr>
          <p:spPr>
            <a:xfrm>
              <a:off x="2344884" y="2104120"/>
              <a:ext cx="17656" cy="41847"/>
            </a:xfrm>
            <a:custGeom>
              <a:avLst/>
              <a:gdLst/>
              <a:ahLst/>
              <a:cxnLst/>
              <a:rect l="l" t="t" r="r" b="b"/>
              <a:pathLst>
                <a:path w="254" h="602" extrusionOk="0">
                  <a:moveTo>
                    <a:pt x="0" y="1"/>
                  </a:moveTo>
                  <a:lnTo>
                    <a:pt x="0" y="602"/>
                  </a:lnTo>
                  <a:lnTo>
                    <a:pt x="254" y="602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57"/>
            <p:cNvSpPr/>
            <p:nvPr/>
          </p:nvSpPr>
          <p:spPr>
            <a:xfrm>
              <a:off x="1682632" y="1923944"/>
              <a:ext cx="722026" cy="201169"/>
            </a:xfrm>
            <a:custGeom>
              <a:avLst/>
              <a:gdLst/>
              <a:ahLst/>
              <a:cxnLst/>
              <a:rect l="l" t="t" r="r" b="b"/>
              <a:pathLst>
                <a:path w="10387" h="2894" extrusionOk="0">
                  <a:moveTo>
                    <a:pt x="163" y="1"/>
                  </a:moveTo>
                  <a:cubicBezTo>
                    <a:pt x="73" y="1"/>
                    <a:pt x="1" y="73"/>
                    <a:pt x="1" y="163"/>
                  </a:cubicBezTo>
                  <a:lnTo>
                    <a:pt x="1" y="2732"/>
                  </a:lnTo>
                  <a:cubicBezTo>
                    <a:pt x="1" y="2821"/>
                    <a:pt x="73" y="2894"/>
                    <a:pt x="163" y="2894"/>
                  </a:cubicBezTo>
                  <a:lnTo>
                    <a:pt x="10224" y="2894"/>
                  </a:lnTo>
                  <a:cubicBezTo>
                    <a:pt x="10314" y="2894"/>
                    <a:pt x="10386" y="2821"/>
                    <a:pt x="10386" y="2732"/>
                  </a:cubicBezTo>
                  <a:lnTo>
                    <a:pt x="10386" y="163"/>
                  </a:lnTo>
                  <a:cubicBezTo>
                    <a:pt x="10386" y="73"/>
                    <a:pt x="10314" y="1"/>
                    <a:pt x="102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57"/>
            <p:cNvSpPr/>
            <p:nvPr/>
          </p:nvSpPr>
          <p:spPr>
            <a:xfrm>
              <a:off x="1847796" y="1985462"/>
              <a:ext cx="367513" cy="102322"/>
            </a:xfrm>
            <a:custGeom>
              <a:avLst/>
              <a:gdLst/>
              <a:ahLst/>
              <a:cxnLst/>
              <a:rect l="l" t="t" r="r" b="b"/>
              <a:pathLst>
                <a:path w="5287" h="1472" extrusionOk="0">
                  <a:moveTo>
                    <a:pt x="208" y="1"/>
                  </a:moveTo>
                  <a:cubicBezTo>
                    <a:pt x="93" y="1"/>
                    <a:pt x="0" y="94"/>
                    <a:pt x="0" y="208"/>
                  </a:cubicBezTo>
                  <a:lnTo>
                    <a:pt x="0" y="1263"/>
                  </a:lnTo>
                  <a:cubicBezTo>
                    <a:pt x="0" y="1379"/>
                    <a:pt x="93" y="1471"/>
                    <a:pt x="208" y="1471"/>
                  </a:cubicBezTo>
                  <a:lnTo>
                    <a:pt x="5080" y="1471"/>
                  </a:lnTo>
                  <a:cubicBezTo>
                    <a:pt x="5194" y="1471"/>
                    <a:pt x="5287" y="1379"/>
                    <a:pt x="5287" y="1263"/>
                  </a:cubicBezTo>
                  <a:lnTo>
                    <a:pt x="5287" y="208"/>
                  </a:lnTo>
                  <a:cubicBezTo>
                    <a:pt x="5287" y="94"/>
                    <a:pt x="5194" y="1"/>
                    <a:pt x="5080" y="1"/>
                  </a:cubicBez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57"/>
            <p:cNvSpPr/>
            <p:nvPr/>
          </p:nvSpPr>
          <p:spPr>
            <a:xfrm>
              <a:off x="1859891" y="1973436"/>
              <a:ext cx="367513" cy="102253"/>
            </a:xfrm>
            <a:custGeom>
              <a:avLst/>
              <a:gdLst/>
              <a:ahLst/>
              <a:cxnLst/>
              <a:rect l="l" t="t" r="r" b="b"/>
              <a:pathLst>
                <a:path w="5287" h="1471" extrusionOk="0">
                  <a:moveTo>
                    <a:pt x="209" y="0"/>
                  </a:moveTo>
                  <a:cubicBezTo>
                    <a:pt x="94" y="0"/>
                    <a:pt x="0" y="93"/>
                    <a:pt x="0" y="207"/>
                  </a:cubicBezTo>
                  <a:lnTo>
                    <a:pt x="0" y="1262"/>
                  </a:lnTo>
                  <a:cubicBezTo>
                    <a:pt x="0" y="1376"/>
                    <a:pt x="94" y="1471"/>
                    <a:pt x="209" y="1471"/>
                  </a:cubicBezTo>
                  <a:lnTo>
                    <a:pt x="5079" y="1471"/>
                  </a:lnTo>
                  <a:cubicBezTo>
                    <a:pt x="5194" y="1471"/>
                    <a:pt x="5287" y="1376"/>
                    <a:pt x="5287" y="1262"/>
                  </a:cubicBezTo>
                  <a:lnTo>
                    <a:pt x="5287" y="207"/>
                  </a:lnTo>
                  <a:cubicBezTo>
                    <a:pt x="5287" y="93"/>
                    <a:pt x="5194" y="0"/>
                    <a:pt x="50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57"/>
            <p:cNvSpPr/>
            <p:nvPr/>
          </p:nvSpPr>
          <p:spPr>
            <a:xfrm>
              <a:off x="1869345" y="1982751"/>
              <a:ext cx="348675" cy="83554"/>
            </a:xfrm>
            <a:custGeom>
              <a:avLst/>
              <a:gdLst/>
              <a:ahLst/>
              <a:cxnLst/>
              <a:rect l="l" t="t" r="r" b="b"/>
              <a:pathLst>
                <a:path w="5016" h="1202" extrusionOk="0">
                  <a:moveTo>
                    <a:pt x="4943" y="40"/>
                  </a:moveTo>
                  <a:lnTo>
                    <a:pt x="4977" y="73"/>
                  </a:lnTo>
                  <a:lnTo>
                    <a:pt x="4977" y="1128"/>
                  </a:lnTo>
                  <a:lnTo>
                    <a:pt x="4943" y="1163"/>
                  </a:lnTo>
                  <a:lnTo>
                    <a:pt x="73" y="1163"/>
                  </a:lnTo>
                  <a:lnTo>
                    <a:pt x="38" y="1128"/>
                  </a:lnTo>
                  <a:lnTo>
                    <a:pt x="38" y="73"/>
                  </a:lnTo>
                  <a:lnTo>
                    <a:pt x="73" y="40"/>
                  </a:lnTo>
                  <a:close/>
                  <a:moveTo>
                    <a:pt x="73" y="1"/>
                  </a:moveTo>
                  <a:cubicBezTo>
                    <a:pt x="32" y="1"/>
                    <a:pt x="0" y="34"/>
                    <a:pt x="0" y="73"/>
                  </a:cubicBezTo>
                  <a:lnTo>
                    <a:pt x="0" y="1128"/>
                  </a:lnTo>
                  <a:cubicBezTo>
                    <a:pt x="0" y="1168"/>
                    <a:pt x="32" y="1202"/>
                    <a:pt x="73" y="1202"/>
                  </a:cubicBezTo>
                  <a:lnTo>
                    <a:pt x="4943" y="1202"/>
                  </a:lnTo>
                  <a:cubicBezTo>
                    <a:pt x="4983" y="1202"/>
                    <a:pt x="5016" y="1168"/>
                    <a:pt x="5016" y="1128"/>
                  </a:cubicBezTo>
                  <a:lnTo>
                    <a:pt x="5016" y="73"/>
                  </a:lnTo>
                  <a:cubicBezTo>
                    <a:pt x="5016" y="34"/>
                    <a:pt x="4983" y="1"/>
                    <a:pt x="49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57"/>
            <p:cNvSpPr/>
            <p:nvPr/>
          </p:nvSpPr>
          <p:spPr>
            <a:xfrm>
              <a:off x="1724757" y="2237375"/>
              <a:ext cx="17795" cy="41708"/>
            </a:xfrm>
            <a:custGeom>
              <a:avLst/>
              <a:gdLst/>
              <a:ahLst/>
              <a:cxnLst/>
              <a:rect l="l" t="t" r="r" b="b"/>
              <a:pathLst>
                <a:path w="256" h="600" extrusionOk="0">
                  <a:moveTo>
                    <a:pt x="0" y="0"/>
                  </a:moveTo>
                  <a:lnTo>
                    <a:pt x="0" y="600"/>
                  </a:lnTo>
                  <a:lnTo>
                    <a:pt x="255" y="600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57"/>
            <p:cNvSpPr/>
            <p:nvPr/>
          </p:nvSpPr>
          <p:spPr>
            <a:xfrm>
              <a:off x="1828054" y="2237375"/>
              <a:ext cx="17795" cy="41708"/>
            </a:xfrm>
            <a:custGeom>
              <a:avLst/>
              <a:gdLst/>
              <a:ahLst/>
              <a:cxnLst/>
              <a:rect l="l" t="t" r="r" b="b"/>
              <a:pathLst>
                <a:path w="256" h="600" extrusionOk="0">
                  <a:moveTo>
                    <a:pt x="1" y="0"/>
                  </a:moveTo>
                  <a:lnTo>
                    <a:pt x="1" y="600"/>
                  </a:lnTo>
                  <a:lnTo>
                    <a:pt x="255" y="600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57"/>
            <p:cNvSpPr/>
            <p:nvPr/>
          </p:nvSpPr>
          <p:spPr>
            <a:xfrm>
              <a:off x="1931489" y="2237375"/>
              <a:ext cx="17656" cy="41708"/>
            </a:xfrm>
            <a:custGeom>
              <a:avLst/>
              <a:gdLst/>
              <a:ahLst/>
              <a:cxnLst/>
              <a:rect l="l" t="t" r="r" b="b"/>
              <a:pathLst>
                <a:path w="254" h="600" extrusionOk="0">
                  <a:moveTo>
                    <a:pt x="0" y="0"/>
                  </a:moveTo>
                  <a:lnTo>
                    <a:pt x="0" y="600"/>
                  </a:lnTo>
                  <a:lnTo>
                    <a:pt x="254" y="600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57"/>
            <p:cNvSpPr/>
            <p:nvPr/>
          </p:nvSpPr>
          <p:spPr>
            <a:xfrm>
              <a:off x="2034786" y="2237375"/>
              <a:ext cx="17726" cy="41708"/>
            </a:xfrm>
            <a:custGeom>
              <a:avLst/>
              <a:gdLst/>
              <a:ahLst/>
              <a:cxnLst/>
              <a:rect l="l" t="t" r="r" b="b"/>
              <a:pathLst>
                <a:path w="255" h="600" extrusionOk="0">
                  <a:moveTo>
                    <a:pt x="1" y="0"/>
                  </a:moveTo>
                  <a:lnTo>
                    <a:pt x="1" y="600"/>
                  </a:lnTo>
                  <a:lnTo>
                    <a:pt x="254" y="600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57"/>
            <p:cNvSpPr/>
            <p:nvPr/>
          </p:nvSpPr>
          <p:spPr>
            <a:xfrm>
              <a:off x="2138152" y="2237375"/>
              <a:ext cx="17726" cy="41708"/>
            </a:xfrm>
            <a:custGeom>
              <a:avLst/>
              <a:gdLst/>
              <a:ahLst/>
              <a:cxnLst/>
              <a:rect l="l" t="t" r="r" b="b"/>
              <a:pathLst>
                <a:path w="255" h="600" extrusionOk="0">
                  <a:moveTo>
                    <a:pt x="0" y="0"/>
                  </a:moveTo>
                  <a:lnTo>
                    <a:pt x="0" y="600"/>
                  </a:lnTo>
                  <a:lnTo>
                    <a:pt x="255" y="600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57"/>
            <p:cNvSpPr/>
            <p:nvPr/>
          </p:nvSpPr>
          <p:spPr>
            <a:xfrm>
              <a:off x="2241518" y="2237375"/>
              <a:ext cx="17726" cy="41708"/>
            </a:xfrm>
            <a:custGeom>
              <a:avLst/>
              <a:gdLst/>
              <a:ahLst/>
              <a:cxnLst/>
              <a:rect l="l" t="t" r="r" b="b"/>
              <a:pathLst>
                <a:path w="255" h="600" extrusionOk="0">
                  <a:moveTo>
                    <a:pt x="1" y="0"/>
                  </a:moveTo>
                  <a:lnTo>
                    <a:pt x="1" y="600"/>
                  </a:lnTo>
                  <a:lnTo>
                    <a:pt x="254" y="600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57"/>
            <p:cNvSpPr/>
            <p:nvPr/>
          </p:nvSpPr>
          <p:spPr>
            <a:xfrm>
              <a:off x="2344884" y="2237375"/>
              <a:ext cx="17656" cy="41708"/>
            </a:xfrm>
            <a:custGeom>
              <a:avLst/>
              <a:gdLst/>
              <a:ahLst/>
              <a:cxnLst/>
              <a:rect l="l" t="t" r="r" b="b"/>
              <a:pathLst>
                <a:path w="254" h="600" extrusionOk="0">
                  <a:moveTo>
                    <a:pt x="0" y="0"/>
                  </a:moveTo>
                  <a:lnTo>
                    <a:pt x="0" y="600"/>
                  </a:lnTo>
                  <a:lnTo>
                    <a:pt x="254" y="600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57"/>
            <p:cNvSpPr/>
            <p:nvPr/>
          </p:nvSpPr>
          <p:spPr>
            <a:xfrm>
              <a:off x="1724757" y="2438336"/>
              <a:ext cx="17795" cy="41847"/>
            </a:xfrm>
            <a:custGeom>
              <a:avLst/>
              <a:gdLst/>
              <a:ahLst/>
              <a:cxnLst/>
              <a:rect l="l" t="t" r="r" b="b"/>
              <a:pathLst>
                <a:path w="256" h="602" extrusionOk="0">
                  <a:moveTo>
                    <a:pt x="0" y="1"/>
                  </a:moveTo>
                  <a:lnTo>
                    <a:pt x="0" y="602"/>
                  </a:lnTo>
                  <a:lnTo>
                    <a:pt x="255" y="602"/>
                  </a:lnTo>
                  <a:lnTo>
                    <a:pt x="2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57"/>
            <p:cNvSpPr/>
            <p:nvPr/>
          </p:nvSpPr>
          <p:spPr>
            <a:xfrm>
              <a:off x="1828054" y="2438336"/>
              <a:ext cx="17795" cy="41847"/>
            </a:xfrm>
            <a:custGeom>
              <a:avLst/>
              <a:gdLst/>
              <a:ahLst/>
              <a:cxnLst/>
              <a:rect l="l" t="t" r="r" b="b"/>
              <a:pathLst>
                <a:path w="256" h="602" extrusionOk="0">
                  <a:moveTo>
                    <a:pt x="1" y="1"/>
                  </a:moveTo>
                  <a:lnTo>
                    <a:pt x="1" y="602"/>
                  </a:lnTo>
                  <a:lnTo>
                    <a:pt x="255" y="602"/>
                  </a:lnTo>
                  <a:lnTo>
                    <a:pt x="2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57"/>
            <p:cNvSpPr/>
            <p:nvPr/>
          </p:nvSpPr>
          <p:spPr>
            <a:xfrm>
              <a:off x="1931489" y="2438336"/>
              <a:ext cx="17656" cy="41847"/>
            </a:xfrm>
            <a:custGeom>
              <a:avLst/>
              <a:gdLst/>
              <a:ahLst/>
              <a:cxnLst/>
              <a:rect l="l" t="t" r="r" b="b"/>
              <a:pathLst>
                <a:path w="254" h="602" extrusionOk="0">
                  <a:moveTo>
                    <a:pt x="0" y="1"/>
                  </a:moveTo>
                  <a:lnTo>
                    <a:pt x="0" y="602"/>
                  </a:lnTo>
                  <a:lnTo>
                    <a:pt x="254" y="602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57"/>
            <p:cNvSpPr/>
            <p:nvPr/>
          </p:nvSpPr>
          <p:spPr>
            <a:xfrm>
              <a:off x="2034786" y="2438336"/>
              <a:ext cx="17726" cy="41847"/>
            </a:xfrm>
            <a:custGeom>
              <a:avLst/>
              <a:gdLst/>
              <a:ahLst/>
              <a:cxnLst/>
              <a:rect l="l" t="t" r="r" b="b"/>
              <a:pathLst>
                <a:path w="255" h="602" extrusionOk="0">
                  <a:moveTo>
                    <a:pt x="1" y="1"/>
                  </a:moveTo>
                  <a:lnTo>
                    <a:pt x="1" y="602"/>
                  </a:lnTo>
                  <a:lnTo>
                    <a:pt x="254" y="602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57"/>
            <p:cNvSpPr/>
            <p:nvPr/>
          </p:nvSpPr>
          <p:spPr>
            <a:xfrm>
              <a:off x="2138152" y="2438336"/>
              <a:ext cx="17726" cy="41847"/>
            </a:xfrm>
            <a:custGeom>
              <a:avLst/>
              <a:gdLst/>
              <a:ahLst/>
              <a:cxnLst/>
              <a:rect l="l" t="t" r="r" b="b"/>
              <a:pathLst>
                <a:path w="255" h="602" extrusionOk="0">
                  <a:moveTo>
                    <a:pt x="0" y="1"/>
                  </a:moveTo>
                  <a:lnTo>
                    <a:pt x="0" y="602"/>
                  </a:lnTo>
                  <a:lnTo>
                    <a:pt x="255" y="602"/>
                  </a:lnTo>
                  <a:lnTo>
                    <a:pt x="2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57"/>
            <p:cNvSpPr/>
            <p:nvPr/>
          </p:nvSpPr>
          <p:spPr>
            <a:xfrm>
              <a:off x="2241518" y="2438336"/>
              <a:ext cx="17726" cy="41847"/>
            </a:xfrm>
            <a:custGeom>
              <a:avLst/>
              <a:gdLst/>
              <a:ahLst/>
              <a:cxnLst/>
              <a:rect l="l" t="t" r="r" b="b"/>
              <a:pathLst>
                <a:path w="255" h="602" extrusionOk="0">
                  <a:moveTo>
                    <a:pt x="1" y="1"/>
                  </a:moveTo>
                  <a:lnTo>
                    <a:pt x="1" y="602"/>
                  </a:lnTo>
                  <a:lnTo>
                    <a:pt x="254" y="602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57"/>
            <p:cNvSpPr/>
            <p:nvPr/>
          </p:nvSpPr>
          <p:spPr>
            <a:xfrm>
              <a:off x="2344884" y="2438336"/>
              <a:ext cx="17656" cy="41847"/>
            </a:xfrm>
            <a:custGeom>
              <a:avLst/>
              <a:gdLst/>
              <a:ahLst/>
              <a:cxnLst/>
              <a:rect l="l" t="t" r="r" b="b"/>
              <a:pathLst>
                <a:path w="254" h="602" extrusionOk="0">
                  <a:moveTo>
                    <a:pt x="0" y="1"/>
                  </a:moveTo>
                  <a:lnTo>
                    <a:pt x="0" y="602"/>
                  </a:lnTo>
                  <a:lnTo>
                    <a:pt x="254" y="602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57"/>
            <p:cNvSpPr/>
            <p:nvPr/>
          </p:nvSpPr>
          <p:spPr>
            <a:xfrm>
              <a:off x="1682632" y="2258159"/>
              <a:ext cx="722026" cy="201169"/>
            </a:xfrm>
            <a:custGeom>
              <a:avLst/>
              <a:gdLst/>
              <a:ahLst/>
              <a:cxnLst/>
              <a:rect l="l" t="t" r="r" b="b"/>
              <a:pathLst>
                <a:path w="10387" h="2894" extrusionOk="0">
                  <a:moveTo>
                    <a:pt x="163" y="1"/>
                  </a:moveTo>
                  <a:cubicBezTo>
                    <a:pt x="73" y="1"/>
                    <a:pt x="1" y="73"/>
                    <a:pt x="1" y="163"/>
                  </a:cubicBezTo>
                  <a:lnTo>
                    <a:pt x="1" y="2732"/>
                  </a:lnTo>
                  <a:cubicBezTo>
                    <a:pt x="1" y="2822"/>
                    <a:pt x="73" y="2894"/>
                    <a:pt x="163" y="2894"/>
                  </a:cubicBezTo>
                  <a:lnTo>
                    <a:pt x="10224" y="2894"/>
                  </a:lnTo>
                  <a:cubicBezTo>
                    <a:pt x="10314" y="2894"/>
                    <a:pt x="10386" y="2822"/>
                    <a:pt x="10386" y="2732"/>
                  </a:cubicBezTo>
                  <a:lnTo>
                    <a:pt x="10386" y="163"/>
                  </a:lnTo>
                  <a:cubicBezTo>
                    <a:pt x="10386" y="73"/>
                    <a:pt x="10314" y="1"/>
                    <a:pt x="102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57"/>
            <p:cNvSpPr/>
            <p:nvPr/>
          </p:nvSpPr>
          <p:spPr>
            <a:xfrm>
              <a:off x="1847796" y="2319747"/>
              <a:ext cx="367513" cy="102253"/>
            </a:xfrm>
            <a:custGeom>
              <a:avLst/>
              <a:gdLst/>
              <a:ahLst/>
              <a:cxnLst/>
              <a:rect l="l" t="t" r="r" b="b"/>
              <a:pathLst>
                <a:path w="5287" h="1471" extrusionOk="0">
                  <a:moveTo>
                    <a:pt x="208" y="0"/>
                  </a:moveTo>
                  <a:cubicBezTo>
                    <a:pt x="93" y="0"/>
                    <a:pt x="0" y="93"/>
                    <a:pt x="0" y="207"/>
                  </a:cubicBezTo>
                  <a:lnTo>
                    <a:pt x="0" y="1262"/>
                  </a:lnTo>
                  <a:cubicBezTo>
                    <a:pt x="0" y="1378"/>
                    <a:pt x="93" y="1471"/>
                    <a:pt x="208" y="1471"/>
                  </a:cubicBezTo>
                  <a:lnTo>
                    <a:pt x="5080" y="1471"/>
                  </a:lnTo>
                  <a:cubicBezTo>
                    <a:pt x="5194" y="1471"/>
                    <a:pt x="5287" y="1378"/>
                    <a:pt x="5287" y="1262"/>
                  </a:cubicBezTo>
                  <a:lnTo>
                    <a:pt x="5287" y="207"/>
                  </a:lnTo>
                  <a:cubicBezTo>
                    <a:pt x="5287" y="93"/>
                    <a:pt x="5194" y="0"/>
                    <a:pt x="5080" y="0"/>
                  </a:cubicBez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57"/>
            <p:cNvSpPr/>
            <p:nvPr/>
          </p:nvSpPr>
          <p:spPr>
            <a:xfrm>
              <a:off x="1859891" y="2307652"/>
              <a:ext cx="367513" cy="102253"/>
            </a:xfrm>
            <a:custGeom>
              <a:avLst/>
              <a:gdLst/>
              <a:ahLst/>
              <a:cxnLst/>
              <a:rect l="l" t="t" r="r" b="b"/>
              <a:pathLst>
                <a:path w="5287" h="1471" extrusionOk="0">
                  <a:moveTo>
                    <a:pt x="209" y="0"/>
                  </a:moveTo>
                  <a:cubicBezTo>
                    <a:pt x="94" y="0"/>
                    <a:pt x="0" y="93"/>
                    <a:pt x="0" y="207"/>
                  </a:cubicBezTo>
                  <a:lnTo>
                    <a:pt x="0" y="1262"/>
                  </a:lnTo>
                  <a:cubicBezTo>
                    <a:pt x="0" y="1377"/>
                    <a:pt x="94" y="1471"/>
                    <a:pt x="209" y="1471"/>
                  </a:cubicBezTo>
                  <a:lnTo>
                    <a:pt x="5079" y="1471"/>
                  </a:lnTo>
                  <a:cubicBezTo>
                    <a:pt x="5194" y="1471"/>
                    <a:pt x="5287" y="1377"/>
                    <a:pt x="5287" y="1262"/>
                  </a:cubicBezTo>
                  <a:lnTo>
                    <a:pt x="5287" y="207"/>
                  </a:lnTo>
                  <a:cubicBezTo>
                    <a:pt x="5287" y="93"/>
                    <a:pt x="5194" y="0"/>
                    <a:pt x="50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57"/>
            <p:cNvSpPr/>
            <p:nvPr/>
          </p:nvSpPr>
          <p:spPr>
            <a:xfrm>
              <a:off x="1869345" y="2317036"/>
              <a:ext cx="348675" cy="83485"/>
            </a:xfrm>
            <a:custGeom>
              <a:avLst/>
              <a:gdLst/>
              <a:ahLst/>
              <a:cxnLst/>
              <a:rect l="l" t="t" r="r" b="b"/>
              <a:pathLst>
                <a:path w="5016" h="1201" extrusionOk="0">
                  <a:moveTo>
                    <a:pt x="4943" y="39"/>
                  </a:moveTo>
                  <a:lnTo>
                    <a:pt x="4977" y="72"/>
                  </a:lnTo>
                  <a:lnTo>
                    <a:pt x="4977" y="1127"/>
                  </a:lnTo>
                  <a:lnTo>
                    <a:pt x="4943" y="1162"/>
                  </a:lnTo>
                  <a:lnTo>
                    <a:pt x="73" y="1162"/>
                  </a:lnTo>
                  <a:lnTo>
                    <a:pt x="38" y="1127"/>
                  </a:lnTo>
                  <a:lnTo>
                    <a:pt x="38" y="72"/>
                  </a:lnTo>
                  <a:lnTo>
                    <a:pt x="73" y="39"/>
                  </a:lnTo>
                  <a:close/>
                  <a:moveTo>
                    <a:pt x="73" y="0"/>
                  </a:moveTo>
                  <a:cubicBezTo>
                    <a:pt x="32" y="0"/>
                    <a:pt x="0" y="33"/>
                    <a:pt x="0" y="72"/>
                  </a:cubicBezTo>
                  <a:lnTo>
                    <a:pt x="0" y="1127"/>
                  </a:lnTo>
                  <a:cubicBezTo>
                    <a:pt x="0" y="1168"/>
                    <a:pt x="32" y="1201"/>
                    <a:pt x="73" y="1201"/>
                  </a:cubicBezTo>
                  <a:lnTo>
                    <a:pt x="4943" y="1201"/>
                  </a:lnTo>
                  <a:cubicBezTo>
                    <a:pt x="4983" y="1201"/>
                    <a:pt x="5016" y="1168"/>
                    <a:pt x="5016" y="1127"/>
                  </a:cubicBezTo>
                  <a:lnTo>
                    <a:pt x="5016" y="72"/>
                  </a:lnTo>
                  <a:cubicBezTo>
                    <a:pt x="5016" y="33"/>
                    <a:pt x="4983" y="0"/>
                    <a:pt x="49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57"/>
            <p:cNvSpPr/>
            <p:nvPr/>
          </p:nvSpPr>
          <p:spPr>
            <a:xfrm>
              <a:off x="3578256" y="3258791"/>
              <a:ext cx="28987" cy="12234"/>
            </a:xfrm>
            <a:custGeom>
              <a:avLst/>
              <a:gdLst/>
              <a:ahLst/>
              <a:cxnLst/>
              <a:rect l="l" t="t" r="r" b="b"/>
              <a:pathLst>
                <a:path w="417" h="176" extrusionOk="0">
                  <a:moveTo>
                    <a:pt x="1" y="0"/>
                  </a:moveTo>
                  <a:lnTo>
                    <a:pt x="1" y="175"/>
                  </a:lnTo>
                  <a:lnTo>
                    <a:pt x="416" y="175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57"/>
            <p:cNvSpPr/>
            <p:nvPr/>
          </p:nvSpPr>
          <p:spPr>
            <a:xfrm>
              <a:off x="3578256" y="3187054"/>
              <a:ext cx="28987" cy="12373"/>
            </a:xfrm>
            <a:custGeom>
              <a:avLst/>
              <a:gdLst/>
              <a:ahLst/>
              <a:cxnLst/>
              <a:rect l="l" t="t" r="r" b="b"/>
              <a:pathLst>
                <a:path w="417" h="178" extrusionOk="0">
                  <a:moveTo>
                    <a:pt x="1" y="1"/>
                  </a:moveTo>
                  <a:lnTo>
                    <a:pt x="1" y="177"/>
                  </a:lnTo>
                  <a:lnTo>
                    <a:pt x="416" y="17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57"/>
            <p:cNvSpPr/>
            <p:nvPr/>
          </p:nvSpPr>
          <p:spPr>
            <a:xfrm>
              <a:off x="3578256" y="3115456"/>
              <a:ext cx="28987" cy="12373"/>
            </a:xfrm>
            <a:custGeom>
              <a:avLst/>
              <a:gdLst/>
              <a:ahLst/>
              <a:cxnLst/>
              <a:rect l="l" t="t" r="r" b="b"/>
              <a:pathLst>
                <a:path w="417" h="178" extrusionOk="0">
                  <a:moveTo>
                    <a:pt x="1" y="1"/>
                  </a:moveTo>
                  <a:lnTo>
                    <a:pt x="1" y="177"/>
                  </a:lnTo>
                  <a:lnTo>
                    <a:pt x="416" y="17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7"/>
            <p:cNvSpPr/>
            <p:nvPr/>
          </p:nvSpPr>
          <p:spPr>
            <a:xfrm>
              <a:off x="3578256" y="3043859"/>
              <a:ext cx="28987" cy="12234"/>
            </a:xfrm>
            <a:custGeom>
              <a:avLst/>
              <a:gdLst/>
              <a:ahLst/>
              <a:cxnLst/>
              <a:rect l="l" t="t" r="r" b="b"/>
              <a:pathLst>
                <a:path w="417" h="176" extrusionOk="0">
                  <a:moveTo>
                    <a:pt x="1" y="1"/>
                  </a:moveTo>
                  <a:lnTo>
                    <a:pt x="1" y="176"/>
                  </a:lnTo>
                  <a:lnTo>
                    <a:pt x="416" y="176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7"/>
            <p:cNvSpPr/>
            <p:nvPr/>
          </p:nvSpPr>
          <p:spPr>
            <a:xfrm>
              <a:off x="3578256" y="2972191"/>
              <a:ext cx="28987" cy="12304"/>
            </a:xfrm>
            <a:custGeom>
              <a:avLst/>
              <a:gdLst/>
              <a:ahLst/>
              <a:cxnLst/>
              <a:rect l="l" t="t" r="r" b="b"/>
              <a:pathLst>
                <a:path w="417" h="177" extrusionOk="0">
                  <a:moveTo>
                    <a:pt x="1" y="0"/>
                  </a:moveTo>
                  <a:lnTo>
                    <a:pt x="1" y="177"/>
                  </a:lnTo>
                  <a:lnTo>
                    <a:pt x="416" y="177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7"/>
            <p:cNvSpPr/>
            <p:nvPr/>
          </p:nvSpPr>
          <p:spPr>
            <a:xfrm>
              <a:off x="3578256" y="2900593"/>
              <a:ext cx="28987" cy="12304"/>
            </a:xfrm>
            <a:custGeom>
              <a:avLst/>
              <a:gdLst/>
              <a:ahLst/>
              <a:cxnLst/>
              <a:rect l="l" t="t" r="r" b="b"/>
              <a:pathLst>
                <a:path w="417" h="177" extrusionOk="0">
                  <a:moveTo>
                    <a:pt x="1" y="0"/>
                  </a:moveTo>
                  <a:lnTo>
                    <a:pt x="1" y="177"/>
                  </a:lnTo>
                  <a:lnTo>
                    <a:pt x="416" y="177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7"/>
            <p:cNvSpPr/>
            <p:nvPr/>
          </p:nvSpPr>
          <p:spPr>
            <a:xfrm>
              <a:off x="3578256" y="2828857"/>
              <a:ext cx="28987" cy="12373"/>
            </a:xfrm>
            <a:custGeom>
              <a:avLst/>
              <a:gdLst/>
              <a:ahLst/>
              <a:cxnLst/>
              <a:rect l="l" t="t" r="r" b="b"/>
              <a:pathLst>
                <a:path w="417" h="178" extrusionOk="0">
                  <a:moveTo>
                    <a:pt x="1" y="1"/>
                  </a:moveTo>
                  <a:lnTo>
                    <a:pt x="1" y="177"/>
                  </a:lnTo>
                  <a:lnTo>
                    <a:pt x="416" y="17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7"/>
            <p:cNvSpPr/>
            <p:nvPr/>
          </p:nvSpPr>
          <p:spPr>
            <a:xfrm>
              <a:off x="3717630" y="3258791"/>
              <a:ext cx="28987" cy="12234"/>
            </a:xfrm>
            <a:custGeom>
              <a:avLst/>
              <a:gdLst/>
              <a:ahLst/>
              <a:cxnLst/>
              <a:rect l="l" t="t" r="r" b="b"/>
              <a:pathLst>
                <a:path w="417" h="176" extrusionOk="0">
                  <a:moveTo>
                    <a:pt x="1" y="0"/>
                  </a:moveTo>
                  <a:lnTo>
                    <a:pt x="1" y="175"/>
                  </a:lnTo>
                  <a:lnTo>
                    <a:pt x="416" y="175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7"/>
            <p:cNvSpPr/>
            <p:nvPr/>
          </p:nvSpPr>
          <p:spPr>
            <a:xfrm>
              <a:off x="3717630" y="3187054"/>
              <a:ext cx="28987" cy="12373"/>
            </a:xfrm>
            <a:custGeom>
              <a:avLst/>
              <a:gdLst/>
              <a:ahLst/>
              <a:cxnLst/>
              <a:rect l="l" t="t" r="r" b="b"/>
              <a:pathLst>
                <a:path w="417" h="178" extrusionOk="0">
                  <a:moveTo>
                    <a:pt x="1" y="1"/>
                  </a:moveTo>
                  <a:lnTo>
                    <a:pt x="1" y="177"/>
                  </a:lnTo>
                  <a:lnTo>
                    <a:pt x="416" y="17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7"/>
            <p:cNvSpPr/>
            <p:nvPr/>
          </p:nvSpPr>
          <p:spPr>
            <a:xfrm>
              <a:off x="3717630" y="3115456"/>
              <a:ext cx="28987" cy="12373"/>
            </a:xfrm>
            <a:custGeom>
              <a:avLst/>
              <a:gdLst/>
              <a:ahLst/>
              <a:cxnLst/>
              <a:rect l="l" t="t" r="r" b="b"/>
              <a:pathLst>
                <a:path w="417" h="178" extrusionOk="0">
                  <a:moveTo>
                    <a:pt x="1" y="1"/>
                  </a:moveTo>
                  <a:lnTo>
                    <a:pt x="1" y="177"/>
                  </a:lnTo>
                  <a:lnTo>
                    <a:pt x="416" y="17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7"/>
            <p:cNvSpPr/>
            <p:nvPr/>
          </p:nvSpPr>
          <p:spPr>
            <a:xfrm>
              <a:off x="3717630" y="3043789"/>
              <a:ext cx="28987" cy="12304"/>
            </a:xfrm>
            <a:custGeom>
              <a:avLst/>
              <a:gdLst/>
              <a:ahLst/>
              <a:cxnLst/>
              <a:rect l="l" t="t" r="r" b="b"/>
              <a:pathLst>
                <a:path w="417" h="177" extrusionOk="0">
                  <a:moveTo>
                    <a:pt x="1" y="0"/>
                  </a:moveTo>
                  <a:lnTo>
                    <a:pt x="1" y="177"/>
                  </a:lnTo>
                  <a:lnTo>
                    <a:pt x="416" y="177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7"/>
            <p:cNvSpPr/>
            <p:nvPr/>
          </p:nvSpPr>
          <p:spPr>
            <a:xfrm>
              <a:off x="3717630" y="2972191"/>
              <a:ext cx="28987" cy="12304"/>
            </a:xfrm>
            <a:custGeom>
              <a:avLst/>
              <a:gdLst/>
              <a:ahLst/>
              <a:cxnLst/>
              <a:rect l="l" t="t" r="r" b="b"/>
              <a:pathLst>
                <a:path w="417" h="177" extrusionOk="0">
                  <a:moveTo>
                    <a:pt x="1" y="0"/>
                  </a:moveTo>
                  <a:lnTo>
                    <a:pt x="1" y="177"/>
                  </a:lnTo>
                  <a:lnTo>
                    <a:pt x="416" y="177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7"/>
            <p:cNvSpPr/>
            <p:nvPr/>
          </p:nvSpPr>
          <p:spPr>
            <a:xfrm>
              <a:off x="3717630" y="2900593"/>
              <a:ext cx="28987" cy="12304"/>
            </a:xfrm>
            <a:custGeom>
              <a:avLst/>
              <a:gdLst/>
              <a:ahLst/>
              <a:cxnLst/>
              <a:rect l="l" t="t" r="r" b="b"/>
              <a:pathLst>
                <a:path w="417" h="177" extrusionOk="0">
                  <a:moveTo>
                    <a:pt x="1" y="0"/>
                  </a:moveTo>
                  <a:lnTo>
                    <a:pt x="1" y="177"/>
                  </a:lnTo>
                  <a:lnTo>
                    <a:pt x="416" y="177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7"/>
            <p:cNvSpPr/>
            <p:nvPr/>
          </p:nvSpPr>
          <p:spPr>
            <a:xfrm>
              <a:off x="3717630" y="2828857"/>
              <a:ext cx="28987" cy="12373"/>
            </a:xfrm>
            <a:custGeom>
              <a:avLst/>
              <a:gdLst/>
              <a:ahLst/>
              <a:cxnLst/>
              <a:rect l="l" t="t" r="r" b="b"/>
              <a:pathLst>
                <a:path w="417" h="178" extrusionOk="0">
                  <a:moveTo>
                    <a:pt x="1" y="1"/>
                  </a:moveTo>
                  <a:lnTo>
                    <a:pt x="1" y="177"/>
                  </a:lnTo>
                  <a:lnTo>
                    <a:pt x="416" y="17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7"/>
            <p:cNvSpPr/>
            <p:nvPr/>
          </p:nvSpPr>
          <p:spPr>
            <a:xfrm>
              <a:off x="3592784" y="2799800"/>
              <a:ext cx="139442" cy="500420"/>
            </a:xfrm>
            <a:custGeom>
              <a:avLst/>
              <a:gdLst/>
              <a:ahLst/>
              <a:cxnLst/>
              <a:rect l="l" t="t" r="r" b="b"/>
              <a:pathLst>
                <a:path w="2006" h="7199" extrusionOk="0">
                  <a:moveTo>
                    <a:pt x="112" y="0"/>
                  </a:moveTo>
                  <a:cubicBezTo>
                    <a:pt x="51" y="0"/>
                    <a:pt x="0" y="49"/>
                    <a:pt x="0" y="112"/>
                  </a:cubicBezTo>
                  <a:lnTo>
                    <a:pt x="0" y="7085"/>
                  </a:lnTo>
                  <a:cubicBezTo>
                    <a:pt x="0" y="7148"/>
                    <a:pt x="51" y="7198"/>
                    <a:pt x="112" y="7198"/>
                  </a:cubicBezTo>
                  <a:lnTo>
                    <a:pt x="1892" y="7198"/>
                  </a:lnTo>
                  <a:cubicBezTo>
                    <a:pt x="1955" y="7198"/>
                    <a:pt x="2005" y="7148"/>
                    <a:pt x="2005" y="7085"/>
                  </a:cubicBezTo>
                  <a:lnTo>
                    <a:pt x="2005" y="112"/>
                  </a:lnTo>
                  <a:cubicBezTo>
                    <a:pt x="2005" y="49"/>
                    <a:pt x="1955" y="0"/>
                    <a:pt x="1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7"/>
            <p:cNvSpPr/>
            <p:nvPr/>
          </p:nvSpPr>
          <p:spPr>
            <a:xfrm>
              <a:off x="3635396" y="2930970"/>
              <a:ext cx="70903" cy="254763"/>
            </a:xfrm>
            <a:custGeom>
              <a:avLst/>
              <a:gdLst/>
              <a:ahLst/>
              <a:cxnLst/>
              <a:rect l="l" t="t" r="r" b="b"/>
              <a:pathLst>
                <a:path w="1020" h="3665" extrusionOk="0">
                  <a:moveTo>
                    <a:pt x="145" y="1"/>
                  </a:moveTo>
                  <a:cubicBezTo>
                    <a:pt x="65" y="1"/>
                    <a:pt x="0" y="64"/>
                    <a:pt x="0" y="144"/>
                  </a:cubicBezTo>
                  <a:lnTo>
                    <a:pt x="0" y="3521"/>
                  </a:lnTo>
                  <a:cubicBezTo>
                    <a:pt x="0" y="3601"/>
                    <a:pt x="65" y="3664"/>
                    <a:pt x="145" y="3664"/>
                  </a:cubicBezTo>
                  <a:lnTo>
                    <a:pt x="875" y="3664"/>
                  </a:lnTo>
                  <a:cubicBezTo>
                    <a:pt x="955" y="3664"/>
                    <a:pt x="1020" y="3601"/>
                    <a:pt x="1020" y="3521"/>
                  </a:cubicBezTo>
                  <a:lnTo>
                    <a:pt x="1020" y="144"/>
                  </a:lnTo>
                  <a:cubicBezTo>
                    <a:pt x="1020" y="64"/>
                    <a:pt x="955" y="1"/>
                    <a:pt x="875" y="1"/>
                  </a:cubicBez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7"/>
            <p:cNvSpPr/>
            <p:nvPr/>
          </p:nvSpPr>
          <p:spPr>
            <a:xfrm>
              <a:off x="3626985" y="2922629"/>
              <a:ext cx="70972" cy="254763"/>
            </a:xfrm>
            <a:custGeom>
              <a:avLst/>
              <a:gdLst/>
              <a:ahLst/>
              <a:cxnLst/>
              <a:rect l="l" t="t" r="r" b="b"/>
              <a:pathLst>
                <a:path w="1021" h="3665" extrusionOk="0">
                  <a:moveTo>
                    <a:pt x="144" y="0"/>
                  </a:moveTo>
                  <a:cubicBezTo>
                    <a:pt x="66" y="0"/>
                    <a:pt x="1" y="64"/>
                    <a:pt x="1" y="144"/>
                  </a:cubicBezTo>
                  <a:lnTo>
                    <a:pt x="1" y="3521"/>
                  </a:lnTo>
                  <a:cubicBezTo>
                    <a:pt x="1" y="3600"/>
                    <a:pt x="66" y="3664"/>
                    <a:pt x="144" y="3664"/>
                  </a:cubicBezTo>
                  <a:lnTo>
                    <a:pt x="876" y="3664"/>
                  </a:lnTo>
                  <a:cubicBezTo>
                    <a:pt x="955" y="3664"/>
                    <a:pt x="1021" y="3600"/>
                    <a:pt x="1021" y="3521"/>
                  </a:cubicBezTo>
                  <a:lnTo>
                    <a:pt x="1021" y="144"/>
                  </a:lnTo>
                  <a:cubicBezTo>
                    <a:pt x="1021" y="64"/>
                    <a:pt x="955" y="0"/>
                    <a:pt x="8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7"/>
            <p:cNvSpPr/>
            <p:nvPr/>
          </p:nvSpPr>
          <p:spPr>
            <a:xfrm>
              <a:off x="3633519" y="2929093"/>
              <a:ext cx="57904" cy="241695"/>
            </a:xfrm>
            <a:custGeom>
              <a:avLst/>
              <a:gdLst/>
              <a:ahLst/>
              <a:cxnLst/>
              <a:rect l="l" t="t" r="r" b="b"/>
              <a:pathLst>
                <a:path w="833" h="3477" extrusionOk="0">
                  <a:moveTo>
                    <a:pt x="782" y="28"/>
                  </a:moveTo>
                  <a:lnTo>
                    <a:pt x="805" y="51"/>
                  </a:lnTo>
                  <a:lnTo>
                    <a:pt x="805" y="3428"/>
                  </a:lnTo>
                  <a:lnTo>
                    <a:pt x="782" y="3451"/>
                  </a:lnTo>
                  <a:lnTo>
                    <a:pt x="50" y="3451"/>
                  </a:lnTo>
                  <a:lnTo>
                    <a:pt x="27" y="3428"/>
                  </a:lnTo>
                  <a:lnTo>
                    <a:pt x="27" y="51"/>
                  </a:lnTo>
                  <a:lnTo>
                    <a:pt x="50" y="28"/>
                  </a:lnTo>
                  <a:close/>
                  <a:moveTo>
                    <a:pt x="50" y="0"/>
                  </a:moveTo>
                  <a:lnTo>
                    <a:pt x="1" y="51"/>
                  </a:lnTo>
                  <a:lnTo>
                    <a:pt x="1" y="3428"/>
                  </a:lnTo>
                  <a:lnTo>
                    <a:pt x="50" y="3477"/>
                  </a:lnTo>
                  <a:lnTo>
                    <a:pt x="782" y="3477"/>
                  </a:lnTo>
                  <a:lnTo>
                    <a:pt x="833" y="3428"/>
                  </a:lnTo>
                  <a:lnTo>
                    <a:pt x="833" y="51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7"/>
            <p:cNvSpPr/>
            <p:nvPr/>
          </p:nvSpPr>
          <p:spPr>
            <a:xfrm>
              <a:off x="735446" y="1939653"/>
              <a:ext cx="2326375" cy="2082108"/>
            </a:xfrm>
            <a:custGeom>
              <a:avLst/>
              <a:gdLst/>
              <a:ahLst/>
              <a:cxnLst/>
              <a:rect l="l" t="t" r="r" b="b"/>
              <a:pathLst>
                <a:path w="33467" h="29953" extrusionOk="0">
                  <a:moveTo>
                    <a:pt x="148" y="1"/>
                  </a:moveTo>
                  <a:cubicBezTo>
                    <a:pt x="67" y="1"/>
                    <a:pt x="0" y="67"/>
                    <a:pt x="0" y="150"/>
                  </a:cubicBezTo>
                  <a:lnTo>
                    <a:pt x="0" y="29803"/>
                  </a:lnTo>
                  <a:cubicBezTo>
                    <a:pt x="0" y="29886"/>
                    <a:pt x="67" y="29952"/>
                    <a:pt x="148" y="29952"/>
                  </a:cubicBezTo>
                  <a:lnTo>
                    <a:pt x="33319" y="29952"/>
                  </a:lnTo>
                  <a:cubicBezTo>
                    <a:pt x="33400" y="29952"/>
                    <a:pt x="33466" y="29886"/>
                    <a:pt x="33466" y="29803"/>
                  </a:cubicBezTo>
                  <a:cubicBezTo>
                    <a:pt x="33466" y="29722"/>
                    <a:pt x="33400" y="29654"/>
                    <a:pt x="33319" y="29654"/>
                  </a:cubicBezTo>
                  <a:lnTo>
                    <a:pt x="297" y="29654"/>
                  </a:lnTo>
                  <a:lnTo>
                    <a:pt x="297" y="298"/>
                  </a:lnTo>
                  <a:lnTo>
                    <a:pt x="8012" y="298"/>
                  </a:lnTo>
                  <a:cubicBezTo>
                    <a:pt x="8094" y="298"/>
                    <a:pt x="8161" y="233"/>
                    <a:pt x="8161" y="150"/>
                  </a:cubicBezTo>
                  <a:cubicBezTo>
                    <a:pt x="8161" y="67"/>
                    <a:pt x="8094" y="1"/>
                    <a:pt x="80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7"/>
            <p:cNvSpPr/>
            <p:nvPr/>
          </p:nvSpPr>
          <p:spPr>
            <a:xfrm>
              <a:off x="649250" y="1853666"/>
              <a:ext cx="2412570" cy="2247548"/>
            </a:xfrm>
            <a:custGeom>
              <a:avLst/>
              <a:gdLst/>
              <a:ahLst/>
              <a:cxnLst/>
              <a:rect l="l" t="t" r="r" b="b"/>
              <a:pathLst>
                <a:path w="34707" h="32333" extrusionOk="0">
                  <a:moveTo>
                    <a:pt x="149" y="1"/>
                  </a:moveTo>
                  <a:cubicBezTo>
                    <a:pt x="67" y="1"/>
                    <a:pt x="0" y="67"/>
                    <a:pt x="0" y="150"/>
                  </a:cubicBezTo>
                  <a:lnTo>
                    <a:pt x="0" y="32183"/>
                  </a:lnTo>
                  <a:cubicBezTo>
                    <a:pt x="0" y="32266"/>
                    <a:pt x="67" y="32332"/>
                    <a:pt x="149" y="32332"/>
                  </a:cubicBezTo>
                  <a:lnTo>
                    <a:pt x="34559" y="32332"/>
                  </a:lnTo>
                  <a:cubicBezTo>
                    <a:pt x="34640" y="32332"/>
                    <a:pt x="34706" y="32266"/>
                    <a:pt x="34706" y="32183"/>
                  </a:cubicBezTo>
                  <a:cubicBezTo>
                    <a:pt x="34706" y="32102"/>
                    <a:pt x="34640" y="32035"/>
                    <a:pt x="34559" y="32035"/>
                  </a:cubicBezTo>
                  <a:lnTo>
                    <a:pt x="299" y="32035"/>
                  </a:lnTo>
                  <a:lnTo>
                    <a:pt x="299" y="299"/>
                  </a:lnTo>
                  <a:lnTo>
                    <a:pt x="9252" y="299"/>
                  </a:lnTo>
                  <a:cubicBezTo>
                    <a:pt x="9334" y="299"/>
                    <a:pt x="9401" y="232"/>
                    <a:pt x="9401" y="150"/>
                  </a:cubicBezTo>
                  <a:cubicBezTo>
                    <a:pt x="9401" y="67"/>
                    <a:pt x="9334" y="1"/>
                    <a:pt x="9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7"/>
            <p:cNvSpPr/>
            <p:nvPr/>
          </p:nvSpPr>
          <p:spPr>
            <a:xfrm>
              <a:off x="1314143" y="1800072"/>
              <a:ext cx="104825" cy="104825"/>
            </a:xfrm>
            <a:custGeom>
              <a:avLst/>
              <a:gdLst/>
              <a:ahLst/>
              <a:cxnLst/>
              <a:rect l="l" t="t" r="r" b="b"/>
              <a:pathLst>
                <a:path w="1508" h="1508" extrusionOk="0">
                  <a:moveTo>
                    <a:pt x="114" y="1"/>
                  </a:moveTo>
                  <a:cubicBezTo>
                    <a:pt x="52" y="1"/>
                    <a:pt x="1" y="52"/>
                    <a:pt x="1" y="114"/>
                  </a:cubicBezTo>
                  <a:lnTo>
                    <a:pt x="1" y="1395"/>
                  </a:lnTo>
                  <a:cubicBezTo>
                    <a:pt x="1" y="1457"/>
                    <a:pt x="52" y="1508"/>
                    <a:pt x="114" y="1508"/>
                  </a:cubicBezTo>
                  <a:lnTo>
                    <a:pt x="1395" y="1508"/>
                  </a:lnTo>
                  <a:cubicBezTo>
                    <a:pt x="1457" y="1508"/>
                    <a:pt x="1508" y="1457"/>
                    <a:pt x="1508" y="1395"/>
                  </a:cubicBezTo>
                  <a:lnTo>
                    <a:pt x="1508" y="114"/>
                  </a:lnTo>
                  <a:cubicBezTo>
                    <a:pt x="1508" y="52"/>
                    <a:pt x="1457" y="1"/>
                    <a:pt x="13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7"/>
            <p:cNvSpPr/>
            <p:nvPr/>
          </p:nvSpPr>
          <p:spPr>
            <a:xfrm>
              <a:off x="1328741" y="1814740"/>
              <a:ext cx="75630" cy="75560"/>
            </a:xfrm>
            <a:custGeom>
              <a:avLst/>
              <a:gdLst/>
              <a:ahLst/>
              <a:cxnLst/>
              <a:rect l="l" t="t" r="r" b="b"/>
              <a:pathLst>
                <a:path w="1088" h="1087" extrusionOk="0">
                  <a:moveTo>
                    <a:pt x="1003" y="61"/>
                  </a:moveTo>
                  <a:lnTo>
                    <a:pt x="1027" y="84"/>
                  </a:lnTo>
                  <a:lnTo>
                    <a:pt x="1027" y="1002"/>
                  </a:lnTo>
                  <a:lnTo>
                    <a:pt x="1003" y="1026"/>
                  </a:lnTo>
                  <a:lnTo>
                    <a:pt x="85" y="1026"/>
                  </a:lnTo>
                  <a:lnTo>
                    <a:pt x="62" y="1002"/>
                  </a:lnTo>
                  <a:lnTo>
                    <a:pt x="62" y="84"/>
                  </a:lnTo>
                  <a:lnTo>
                    <a:pt x="85" y="61"/>
                  </a:lnTo>
                  <a:close/>
                  <a:moveTo>
                    <a:pt x="85" y="0"/>
                  </a:moveTo>
                  <a:cubicBezTo>
                    <a:pt x="39" y="0"/>
                    <a:pt x="1" y="38"/>
                    <a:pt x="1" y="84"/>
                  </a:cubicBezTo>
                  <a:lnTo>
                    <a:pt x="1" y="1002"/>
                  </a:lnTo>
                  <a:cubicBezTo>
                    <a:pt x="1" y="1049"/>
                    <a:pt x="39" y="1087"/>
                    <a:pt x="85" y="1087"/>
                  </a:cubicBezTo>
                  <a:lnTo>
                    <a:pt x="1003" y="1087"/>
                  </a:lnTo>
                  <a:cubicBezTo>
                    <a:pt x="1050" y="1087"/>
                    <a:pt x="1087" y="1049"/>
                    <a:pt x="1087" y="1002"/>
                  </a:cubicBezTo>
                  <a:lnTo>
                    <a:pt x="1087" y="84"/>
                  </a:lnTo>
                  <a:cubicBezTo>
                    <a:pt x="1087" y="38"/>
                    <a:pt x="1050" y="0"/>
                    <a:pt x="1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7"/>
            <p:cNvSpPr/>
            <p:nvPr/>
          </p:nvSpPr>
          <p:spPr>
            <a:xfrm>
              <a:off x="1314143" y="1920329"/>
              <a:ext cx="104825" cy="104894"/>
            </a:xfrm>
            <a:custGeom>
              <a:avLst/>
              <a:gdLst/>
              <a:ahLst/>
              <a:cxnLst/>
              <a:rect l="l" t="t" r="r" b="b"/>
              <a:pathLst>
                <a:path w="1508" h="1509" extrusionOk="0">
                  <a:moveTo>
                    <a:pt x="114" y="1"/>
                  </a:moveTo>
                  <a:cubicBezTo>
                    <a:pt x="52" y="1"/>
                    <a:pt x="1" y="51"/>
                    <a:pt x="1" y="114"/>
                  </a:cubicBezTo>
                  <a:lnTo>
                    <a:pt x="1" y="1396"/>
                  </a:lnTo>
                  <a:cubicBezTo>
                    <a:pt x="1" y="1458"/>
                    <a:pt x="52" y="1509"/>
                    <a:pt x="114" y="1509"/>
                  </a:cubicBezTo>
                  <a:lnTo>
                    <a:pt x="1395" y="1509"/>
                  </a:lnTo>
                  <a:cubicBezTo>
                    <a:pt x="1457" y="1509"/>
                    <a:pt x="1508" y="1458"/>
                    <a:pt x="1508" y="1396"/>
                  </a:cubicBezTo>
                  <a:lnTo>
                    <a:pt x="1508" y="114"/>
                  </a:lnTo>
                  <a:cubicBezTo>
                    <a:pt x="1508" y="51"/>
                    <a:pt x="1457" y="1"/>
                    <a:pt x="13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7"/>
            <p:cNvSpPr/>
            <p:nvPr/>
          </p:nvSpPr>
          <p:spPr>
            <a:xfrm>
              <a:off x="1328741" y="1935066"/>
              <a:ext cx="75630" cy="75491"/>
            </a:xfrm>
            <a:custGeom>
              <a:avLst/>
              <a:gdLst/>
              <a:ahLst/>
              <a:cxnLst/>
              <a:rect l="l" t="t" r="r" b="b"/>
              <a:pathLst>
                <a:path w="1088" h="1086" extrusionOk="0">
                  <a:moveTo>
                    <a:pt x="1003" y="60"/>
                  </a:moveTo>
                  <a:lnTo>
                    <a:pt x="1027" y="83"/>
                  </a:lnTo>
                  <a:lnTo>
                    <a:pt x="1027" y="1003"/>
                  </a:lnTo>
                  <a:lnTo>
                    <a:pt x="1003" y="1024"/>
                  </a:lnTo>
                  <a:lnTo>
                    <a:pt x="85" y="1024"/>
                  </a:lnTo>
                  <a:lnTo>
                    <a:pt x="62" y="1003"/>
                  </a:lnTo>
                  <a:lnTo>
                    <a:pt x="62" y="83"/>
                  </a:lnTo>
                  <a:lnTo>
                    <a:pt x="85" y="60"/>
                  </a:lnTo>
                  <a:close/>
                  <a:moveTo>
                    <a:pt x="85" y="0"/>
                  </a:moveTo>
                  <a:cubicBezTo>
                    <a:pt x="39" y="0"/>
                    <a:pt x="1" y="38"/>
                    <a:pt x="1" y="83"/>
                  </a:cubicBezTo>
                  <a:lnTo>
                    <a:pt x="1" y="1003"/>
                  </a:lnTo>
                  <a:cubicBezTo>
                    <a:pt x="1" y="1048"/>
                    <a:pt x="39" y="1085"/>
                    <a:pt x="85" y="1085"/>
                  </a:cubicBezTo>
                  <a:lnTo>
                    <a:pt x="1003" y="1085"/>
                  </a:lnTo>
                  <a:cubicBezTo>
                    <a:pt x="1050" y="1085"/>
                    <a:pt x="1087" y="1048"/>
                    <a:pt x="1087" y="1003"/>
                  </a:cubicBezTo>
                  <a:lnTo>
                    <a:pt x="1087" y="83"/>
                  </a:lnTo>
                  <a:cubicBezTo>
                    <a:pt x="1087" y="38"/>
                    <a:pt x="1050" y="0"/>
                    <a:pt x="1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7"/>
            <p:cNvSpPr/>
            <p:nvPr/>
          </p:nvSpPr>
          <p:spPr>
            <a:xfrm>
              <a:off x="1432594" y="1800072"/>
              <a:ext cx="104825" cy="104825"/>
            </a:xfrm>
            <a:custGeom>
              <a:avLst/>
              <a:gdLst/>
              <a:ahLst/>
              <a:cxnLst/>
              <a:rect l="l" t="t" r="r" b="b"/>
              <a:pathLst>
                <a:path w="1508" h="1508" extrusionOk="0">
                  <a:moveTo>
                    <a:pt x="114" y="1"/>
                  </a:moveTo>
                  <a:cubicBezTo>
                    <a:pt x="51" y="1"/>
                    <a:pt x="1" y="52"/>
                    <a:pt x="1" y="114"/>
                  </a:cubicBezTo>
                  <a:lnTo>
                    <a:pt x="1" y="1395"/>
                  </a:lnTo>
                  <a:cubicBezTo>
                    <a:pt x="1" y="1457"/>
                    <a:pt x="51" y="1508"/>
                    <a:pt x="114" y="1508"/>
                  </a:cubicBezTo>
                  <a:lnTo>
                    <a:pt x="1394" y="1508"/>
                  </a:lnTo>
                  <a:cubicBezTo>
                    <a:pt x="1456" y="1508"/>
                    <a:pt x="1507" y="1457"/>
                    <a:pt x="1507" y="1395"/>
                  </a:cubicBezTo>
                  <a:lnTo>
                    <a:pt x="1507" y="114"/>
                  </a:lnTo>
                  <a:cubicBezTo>
                    <a:pt x="1507" y="52"/>
                    <a:pt x="1456" y="1"/>
                    <a:pt x="13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7"/>
            <p:cNvSpPr/>
            <p:nvPr/>
          </p:nvSpPr>
          <p:spPr>
            <a:xfrm>
              <a:off x="1447191" y="1814740"/>
              <a:ext cx="75630" cy="75560"/>
            </a:xfrm>
            <a:custGeom>
              <a:avLst/>
              <a:gdLst/>
              <a:ahLst/>
              <a:cxnLst/>
              <a:rect l="l" t="t" r="r" b="b"/>
              <a:pathLst>
                <a:path w="1088" h="1087" extrusionOk="0">
                  <a:moveTo>
                    <a:pt x="1003" y="61"/>
                  </a:moveTo>
                  <a:lnTo>
                    <a:pt x="1026" y="84"/>
                  </a:lnTo>
                  <a:lnTo>
                    <a:pt x="1026" y="1002"/>
                  </a:lnTo>
                  <a:lnTo>
                    <a:pt x="1003" y="1026"/>
                  </a:lnTo>
                  <a:lnTo>
                    <a:pt x="85" y="1026"/>
                  </a:lnTo>
                  <a:lnTo>
                    <a:pt x="61" y="1002"/>
                  </a:lnTo>
                  <a:lnTo>
                    <a:pt x="61" y="84"/>
                  </a:lnTo>
                  <a:lnTo>
                    <a:pt x="85" y="61"/>
                  </a:lnTo>
                  <a:close/>
                  <a:moveTo>
                    <a:pt x="85" y="0"/>
                  </a:moveTo>
                  <a:cubicBezTo>
                    <a:pt x="38" y="0"/>
                    <a:pt x="1" y="38"/>
                    <a:pt x="1" y="84"/>
                  </a:cubicBezTo>
                  <a:lnTo>
                    <a:pt x="1" y="1002"/>
                  </a:lnTo>
                  <a:cubicBezTo>
                    <a:pt x="1" y="1049"/>
                    <a:pt x="38" y="1087"/>
                    <a:pt x="85" y="1087"/>
                  </a:cubicBezTo>
                  <a:lnTo>
                    <a:pt x="1003" y="1087"/>
                  </a:lnTo>
                  <a:cubicBezTo>
                    <a:pt x="1049" y="1087"/>
                    <a:pt x="1087" y="1049"/>
                    <a:pt x="1087" y="1002"/>
                  </a:cubicBezTo>
                  <a:lnTo>
                    <a:pt x="1087" y="84"/>
                  </a:lnTo>
                  <a:cubicBezTo>
                    <a:pt x="1087" y="38"/>
                    <a:pt x="1049" y="0"/>
                    <a:pt x="1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7"/>
            <p:cNvSpPr/>
            <p:nvPr/>
          </p:nvSpPr>
          <p:spPr>
            <a:xfrm>
              <a:off x="1432594" y="1920329"/>
              <a:ext cx="104825" cy="104894"/>
            </a:xfrm>
            <a:custGeom>
              <a:avLst/>
              <a:gdLst/>
              <a:ahLst/>
              <a:cxnLst/>
              <a:rect l="l" t="t" r="r" b="b"/>
              <a:pathLst>
                <a:path w="1508" h="1509" extrusionOk="0">
                  <a:moveTo>
                    <a:pt x="114" y="1"/>
                  </a:moveTo>
                  <a:cubicBezTo>
                    <a:pt x="51" y="1"/>
                    <a:pt x="1" y="51"/>
                    <a:pt x="1" y="114"/>
                  </a:cubicBezTo>
                  <a:lnTo>
                    <a:pt x="1" y="1396"/>
                  </a:lnTo>
                  <a:cubicBezTo>
                    <a:pt x="1" y="1458"/>
                    <a:pt x="51" y="1509"/>
                    <a:pt x="114" y="1509"/>
                  </a:cubicBezTo>
                  <a:lnTo>
                    <a:pt x="1394" y="1509"/>
                  </a:lnTo>
                  <a:cubicBezTo>
                    <a:pt x="1456" y="1509"/>
                    <a:pt x="1507" y="1458"/>
                    <a:pt x="1507" y="1396"/>
                  </a:cubicBezTo>
                  <a:lnTo>
                    <a:pt x="1507" y="114"/>
                  </a:lnTo>
                  <a:cubicBezTo>
                    <a:pt x="1507" y="51"/>
                    <a:pt x="1456" y="1"/>
                    <a:pt x="13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7"/>
            <p:cNvSpPr/>
            <p:nvPr/>
          </p:nvSpPr>
          <p:spPr>
            <a:xfrm>
              <a:off x="1447191" y="1935066"/>
              <a:ext cx="75630" cy="75491"/>
            </a:xfrm>
            <a:custGeom>
              <a:avLst/>
              <a:gdLst/>
              <a:ahLst/>
              <a:cxnLst/>
              <a:rect l="l" t="t" r="r" b="b"/>
              <a:pathLst>
                <a:path w="1088" h="1086" extrusionOk="0">
                  <a:moveTo>
                    <a:pt x="1003" y="60"/>
                  </a:moveTo>
                  <a:lnTo>
                    <a:pt x="1026" y="83"/>
                  </a:lnTo>
                  <a:lnTo>
                    <a:pt x="1026" y="1003"/>
                  </a:lnTo>
                  <a:lnTo>
                    <a:pt x="1003" y="1024"/>
                  </a:lnTo>
                  <a:lnTo>
                    <a:pt x="85" y="1024"/>
                  </a:lnTo>
                  <a:lnTo>
                    <a:pt x="61" y="1003"/>
                  </a:lnTo>
                  <a:lnTo>
                    <a:pt x="61" y="83"/>
                  </a:lnTo>
                  <a:lnTo>
                    <a:pt x="85" y="60"/>
                  </a:lnTo>
                  <a:close/>
                  <a:moveTo>
                    <a:pt x="85" y="0"/>
                  </a:moveTo>
                  <a:cubicBezTo>
                    <a:pt x="38" y="0"/>
                    <a:pt x="1" y="38"/>
                    <a:pt x="1" y="83"/>
                  </a:cubicBezTo>
                  <a:lnTo>
                    <a:pt x="1" y="1003"/>
                  </a:lnTo>
                  <a:cubicBezTo>
                    <a:pt x="1" y="1048"/>
                    <a:pt x="38" y="1085"/>
                    <a:pt x="85" y="1085"/>
                  </a:cubicBezTo>
                  <a:lnTo>
                    <a:pt x="1003" y="1085"/>
                  </a:lnTo>
                  <a:cubicBezTo>
                    <a:pt x="1049" y="1085"/>
                    <a:pt x="1087" y="1048"/>
                    <a:pt x="1087" y="1003"/>
                  </a:cubicBezTo>
                  <a:lnTo>
                    <a:pt x="1087" y="83"/>
                  </a:lnTo>
                  <a:cubicBezTo>
                    <a:pt x="1087" y="38"/>
                    <a:pt x="1049" y="0"/>
                    <a:pt x="1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7"/>
            <p:cNvSpPr/>
            <p:nvPr/>
          </p:nvSpPr>
          <p:spPr>
            <a:xfrm>
              <a:off x="883092" y="2127754"/>
              <a:ext cx="104755" cy="104825"/>
            </a:xfrm>
            <a:custGeom>
              <a:avLst/>
              <a:gdLst/>
              <a:ahLst/>
              <a:cxnLst/>
              <a:rect l="l" t="t" r="r" b="b"/>
              <a:pathLst>
                <a:path w="1507" h="1508" extrusionOk="0">
                  <a:moveTo>
                    <a:pt x="113" y="1"/>
                  </a:moveTo>
                  <a:cubicBezTo>
                    <a:pt x="51" y="1"/>
                    <a:pt x="0" y="52"/>
                    <a:pt x="0" y="114"/>
                  </a:cubicBezTo>
                  <a:lnTo>
                    <a:pt x="0" y="1395"/>
                  </a:lnTo>
                  <a:cubicBezTo>
                    <a:pt x="0" y="1457"/>
                    <a:pt x="51" y="1508"/>
                    <a:pt x="113" y="1508"/>
                  </a:cubicBezTo>
                  <a:lnTo>
                    <a:pt x="1394" y="1508"/>
                  </a:lnTo>
                  <a:cubicBezTo>
                    <a:pt x="1456" y="1508"/>
                    <a:pt x="1507" y="1457"/>
                    <a:pt x="1507" y="1395"/>
                  </a:cubicBezTo>
                  <a:lnTo>
                    <a:pt x="1507" y="114"/>
                  </a:lnTo>
                  <a:cubicBezTo>
                    <a:pt x="1507" y="52"/>
                    <a:pt x="1456" y="1"/>
                    <a:pt x="1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7"/>
            <p:cNvSpPr/>
            <p:nvPr/>
          </p:nvSpPr>
          <p:spPr>
            <a:xfrm>
              <a:off x="897759" y="2142421"/>
              <a:ext cx="75491" cy="75560"/>
            </a:xfrm>
            <a:custGeom>
              <a:avLst/>
              <a:gdLst/>
              <a:ahLst/>
              <a:cxnLst/>
              <a:rect l="l" t="t" r="r" b="b"/>
              <a:pathLst>
                <a:path w="1086" h="1087" extrusionOk="0">
                  <a:moveTo>
                    <a:pt x="1002" y="61"/>
                  </a:moveTo>
                  <a:lnTo>
                    <a:pt x="1025" y="84"/>
                  </a:lnTo>
                  <a:lnTo>
                    <a:pt x="1025" y="1003"/>
                  </a:lnTo>
                  <a:lnTo>
                    <a:pt x="1002" y="1026"/>
                  </a:lnTo>
                  <a:lnTo>
                    <a:pt x="83" y="1026"/>
                  </a:lnTo>
                  <a:lnTo>
                    <a:pt x="60" y="1003"/>
                  </a:lnTo>
                  <a:lnTo>
                    <a:pt x="60" y="84"/>
                  </a:lnTo>
                  <a:lnTo>
                    <a:pt x="83" y="61"/>
                  </a:lnTo>
                  <a:close/>
                  <a:moveTo>
                    <a:pt x="83" y="0"/>
                  </a:moveTo>
                  <a:cubicBezTo>
                    <a:pt x="37" y="0"/>
                    <a:pt x="1" y="38"/>
                    <a:pt x="1" y="84"/>
                  </a:cubicBezTo>
                  <a:lnTo>
                    <a:pt x="1" y="1003"/>
                  </a:lnTo>
                  <a:cubicBezTo>
                    <a:pt x="1" y="1049"/>
                    <a:pt x="37" y="1087"/>
                    <a:pt x="83" y="1087"/>
                  </a:cubicBezTo>
                  <a:lnTo>
                    <a:pt x="1002" y="1087"/>
                  </a:lnTo>
                  <a:cubicBezTo>
                    <a:pt x="1048" y="1087"/>
                    <a:pt x="1086" y="1049"/>
                    <a:pt x="1086" y="1003"/>
                  </a:cubicBezTo>
                  <a:lnTo>
                    <a:pt x="1086" y="84"/>
                  </a:lnTo>
                  <a:cubicBezTo>
                    <a:pt x="1086" y="38"/>
                    <a:pt x="1048" y="0"/>
                    <a:pt x="10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7"/>
            <p:cNvSpPr/>
            <p:nvPr/>
          </p:nvSpPr>
          <p:spPr>
            <a:xfrm>
              <a:off x="883092" y="2348108"/>
              <a:ext cx="104755" cy="104686"/>
            </a:xfrm>
            <a:custGeom>
              <a:avLst/>
              <a:gdLst/>
              <a:ahLst/>
              <a:cxnLst/>
              <a:rect l="l" t="t" r="r" b="b"/>
              <a:pathLst>
                <a:path w="1507" h="1506" extrusionOk="0">
                  <a:moveTo>
                    <a:pt x="113" y="1"/>
                  </a:moveTo>
                  <a:cubicBezTo>
                    <a:pt x="51" y="1"/>
                    <a:pt x="0" y="50"/>
                    <a:pt x="0" y="114"/>
                  </a:cubicBezTo>
                  <a:lnTo>
                    <a:pt x="0" y="1393"/>
                  </a:lnTo>
                  <a:cubicBezTo>
                    <a:pt x="0" y="1455"/>
                    <a:pt x="51" y="1506"/>
                    <a:pt x="113" y="1506"/>
                  </a:cubicBezTo>
                  <a:lnTo>
                    <a:pt x="1394" y="1506"/>
                  </a:lnTo>
                  <a:cubicBezTo>
                    <a:pt x="1456" y="1506"/>
                    <a:pt x="1507" y="1455"/>
                    <a:pt x="1507" y="1393"/>
                  </a:cubicBezTo>
                  <a:lnTo>
                    <a:pt x="1507" y="114"/>
                  </a:lnTo>
                  <a:cubicBezTo>
                    <a:pt x="1507" y="50"/>
                    <a:pt x="1456" y="1"/>
                    <a:pt x="1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7"/>
            <p:cNvSpPr/>
            <p:nvPr/>
          </p:nvSpPr>
          <p:spPr>
            <a:xfrm>
              <a:off x="897759" y="2362706"/>
              <a:ext cx="75491" cy="75491"/>
            </a:xfrm>
            <a:custGeom>
              <a:avLst/>
              <a:gdLst/>
              <a:ahLst/>
              <a:cxnLst/>
              <a:rect l="l" t="t" r="r" b="b"/>
              <a:pathLst>
                <a:path w="1086" h="1086" extrusionOk="0">
                  <a:moveTo>
                    <a:pt x="1002" y="60"/>
                  </a:moveTo>
                  <a:lnTo>
                    <a:pt x="1025" y="83"/>
                  </a:lnTo>
                  <a:lnTo>
                    <a:pt x="1025" y="1003"/>
                  </a:lnTo>
                  <a:lnTo>
                    <a:pt x="1002" y="1026"/>
                  </a:lnTo>
                  <a:lnTo>
                    <a:pt x="83" y="1026"/>
                  </a:lnTo>
                  <a:lnTo>
                    <a:pt x="60" y="1003"/>
                  </a:lnTo>
                  <a:lnTo>
                    <a:pt x="60" y="83"/>
                  </a:lnTo>
                  <a:lnTo>
                    <a:pt x="83" y="60"/>
                  </a:lnTo>
                  <a:close/>
                  <a:moveTo>
                    <a:pt x="83" y="1"/>
                  </a:moveTo>
                  <a:cubicBezTo>
                    <a:pt x="37" y="1"/>
                    <a:pt x="1" y="38"/>
                    <a:pt x="1" y="83"/>
                  </a:cubicBezTo>
                  <a:lnTo>
                    <a:pt x="1" y="1003"/>
                  </a:lnTo>
                  <a:cubicBezTo>
                    <a:pt x="1" y="1048"/>
                    <a:pt x="37" y="1086"/>
                    <a:pt x="83" y="1086"/>
                  </a:cubicBezTo>
                  <a:lnTo>
                    <a:pt x="1002" y="1086"/>
                  </a:lnTo>
                  <a:cubicBezTo>
                    <a:pt x="1048" y="1086"/>
                    <a:pt x="1086" y="1048"/>
                    <a:pt x="1086" y="1003"/>
                  </a:cubicBezTo>
                  <a:lnTo>
                    <a:pt x="1086" y="83"/>
                  </a:lnTo>
                  <a:cubicBezTo>
                    <a:pt x="1086" y="38"/>
                    <a:pt x="1048" y="1"/>
                    <a:pt x="10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7"/>
            <p:cNvSpPr/>
            <p:nvPr/>
          </p:nvSpPr>
          <p:spPr>
            <a:xfrm>
              <a:off x="1399088" y="2127754"/>
              <a:ext cx="104755" cy="104825"/>
            </a:xfrm>
            <a:custGeom>
              <a:avLst/>
              <a:gdLst/>
              <a:ahLst/>
              <a:cxnLst/>
              <a:rect l="l" t="t" r="r" b="b"/>
              <a:pathLst>
                <a:path w="1507" h="1508" extrusionOk="0">
                  <a:moveTo>
                    <a:pt x="113" y="1"/>
                  </a:moveTo>
                  <a:cubicBezTo>
                    <a:pt x="51" y="1"/>
                    <a:pt x="0" y="52"/>
                    <a:pt x="0" y="114"/>
                  </a:cubicBezTo>
                  <a:lnTo>
                    <a:pt x="0" y="1395"/>
                  </a:lnTo>
                  <a:cubicBezTo>
                    <a:pt x="0" y="1457"/>
                    <a:pt x="51" y="1508"/>
                    <a:pt x="113" y="1508"/>
                  </a:cubicBezTo>
                  <a:lnTo>
                    <a:pt x="1394" y="1508"/>
                  </a:lnTo>
                  <a:cubicBezTo>
                    <a:pt x="1456" y="1508"/>
                    <a:pt x="1507" y="1457"/>
                    <a:pt x="1507" y="1395"/>
                  </a:cubicBezTo>
                  <a:lnTo>
                    <a:pt x="1507" y="114"/>
                  </a:lnTo>
                  <a:cubicBezTo>
                    <a:pt x="1507" y="52"/>
                    <a:pt x="1456" y="1"/>
                    <a:pt x="1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7"/>
            <p:cNvSpPr/>
            <p:nvPr/>
          </p:nvSpPr>
          <p:spPr>
            <a:xfrm>
              <a:off x="1413686" y="2142421"/>
              <a:ext cx="75491" cy="75560"/>
            </a:xfrm>
            <a:custGeom>
              <a:avLst/>
              <a:gdLst/>
              <a:ahLst/>
              <a:cxnLst/>
              <a:rect l="l" t="t" r="r" b="b"/>
              <a:pathLst>
                <a:path w="1086" h="1087" extrusionOk="0">
                  <a:moveTo>
                    <a:pt x="1003" y="61"/>
                  </a:moveTo>
                  <a:lnTo>
                    <a:pt x="1026" y="84"/>
                  </a:lnTo>
                  <a:lnTo>
                    <a:pt x="1026" y="1003"/>
                  </a:lnTo>
                  <a:lnTo>
                    <a:pt x="1003" y="1026"/>
                  </a:lnTo>
                  <a:lnTo>
                    <a:pt x="83" y="1026"/>
                  </a:lnTo>
                  <a:lnTo>
                    <a:pt x="60" y="1003"/>
                  </a:lnTo>
                  <a:lnTo>
                    <a:pt x="60" y="84"/>
                  </a:lnTo>
                  <a:lnTo>
                    <a:pt x="83" y="61"/>
                  </a:lnTo>
                  <a:close/>
                  <a:moveTo>
                    <a:pt x="83" y="0"/>
                  </a:moveTo>
                  <a:cubicBezTo>
                    <a:pt x="38" y="0"/>
                    <a:pt x="0" y="38"/>
                    <a:pt x="0" y="84"/>
                  </a:cubicBezTo>
                  <a:lnTo>
                    <a:pt x="0" y="1003"/>
                  </a:lnTo>
                  <a:cubicBezTo>
                    <a:pt x="0" y="1049"/>
                    <a:pt x="38" y="1087"/>
                    <a:pt x="83" y="1087"/>
                  </a:cubicBezTo>
                  <a:lnTo>
                    <a:pt x="1003" y="1087"/>
                  </a:lnTo>
                  <a:cubicBezTo>
                    <a:pt x="1048" y="1087"/>
                    <a:pt x="1085" y="1049"/>
                    <a:pt x="1085" y="1003"/>
                  </a:cubicBezTo>
                  <a:lnTo>
                    <a:pt x="1085" y="84"/>
                  </a:lnTo>
                  <a:cubicBezTo>
                    <a:pt x="1085" y="38"/>
                    <a:pt x="1048" y="0"/>
                    <a:pt x="10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7"/>
            <p:cNvSpPr/>
            <p:nvPr/>
          </p:nvSpPr>
          <p:spPr>
            <a:xfrm>
              <a:off x="1394848" y="2348108"/>
              <a:ext cx="104755" cy="104686"/>
            </a:xfrm>
            <a:custGeom>
              <a:avLst/>
              <a:gdLst/>
              <a:ahLst/>
              <a:cxnLst/>
              <a:rect l="l" t="t" r="r" b="b"/>
              <a:pathLst>
                <a:path w="1507" h="1506" extrusionOk="0">
                  <a:moveTo>
                    <a:pt x="113" y="1"/>
                  </a:moveTo>
                  <a:cubicBezTo>
                    <a:pt x="51" y="1"/>
                    <a:pt x="0" y="50"/>
                    <a:pt x="0" y="114"/>
                  </a:cubicBezTo>
                  <a:lnTo>
                    <a:pt x="0" y="1393"/>
                  </a:lnTo>
                  <a:cubicBezTo>
                    <a:pt x="0" y="1455"/>
                    <a:pt x="51" y="1506"/>
                    <a:pt x="113" y="1506"/>
                  </a:cubicBezTo>
                  <a:lnTo>
                    <a:pt x="1394" y="1506"/>
                  </a:lnTo>
                  <a:cubicBezTo>
                    <a:pt x="1456" y="1506"/>
                    <a:pt x="1507" y="1455"/>
                    <a:pt x="1507" y="1393"/>
                  </a:cubicBezTo>
                  <a:lnTo>
                    <a:pt x="1507" y="114"/>
                  </a:lnTo>
                  <a:cubicBezTo>
                    <a:pt x="1507" y="50"/>
                    <a:pt x="1456" y="1"/>
                    <a:pt x="1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7"/>
            <p:cNvSpPr/>
            <p:nvPr/>
          </p:nvSpPr>
          <p:spPr>
            <a:xfrm>
              <a:off x="1409446" y="2362706"/>
              <a:ext cx="75560" cy="75491"/>
            </a:xfrm>
            <a:custGeom>
              <a:avLst/>
              <a:gdLst/>
              <a:ahLst/>
              <a:cxnLst/>
              <a:rect l="l" t="t" r="r" b="b"/>
              <a:pathLst>
                <a:path w="1087" h="1086" extrusionOk="0">
                  <a:moveTo>
                    <a:pt x="1003" y="60"/>
                  </a:moveTo>
                  <a:lnTo>
                    <a:pt x="1026" y="83"/>
                  </a:lnTo>
                  <a:lnTo>
                    <a:pt x="1026" y="1003"/>
                  </a:lnTo>
                  <a:lnTo>
                    <a:pt x="1003" y="1026"/>
                  </a:lnTo>
                  <a:lnTo>
                    <a:pt x="84" y="1026"/>
                  </a:lnTo>
                  <a:lnTo>
                    <a:pt x="61" y="1003"/>
                  </a:lnTo>
                  <a:lnTo>
                    <a:pt x="61" y="83"/>
                  </a:lnTo>
                  <a:lnTo>
                    <a:pt x="84" y="60"/>
                  </a:lnTo>
                  <a:close/>
                  <a:moveTo>
                    <a:pt x="84" y="1"/>
                  </a:moveTo>
                  <a:cubicBezTo>
                    <a:pt x="38" y="1"/>
                    <a:pt x="0" y="38"/>
                    <a:pt x="0" y="83"/>
                  </a:cubicBezTo>
                  <a:lnTo>
                    <a:pt x="0" y="1003"/>
                  </a:lnTo>
                  <a:cubicBezTo>
                    <a:pt x="0" y="1048"/>
                    <a:pt x="38" y="1086"/>
                    <a:pt x="84" y="1086"/>
                  </a:cubicBezTo>
                  <a:lnTo>
                    <a:pt x="1003" y="1086"/>
                  </a:lnTo>
                  <a:cubicBezTo>
                    <a:pt x="1049" y="1086"/>
                    <a:pt x="1087" y="1048"/>
                    <a:pt x="1087" y="1003"/>
                  </a:cubicBezTo>
                  <a:lnTo>
                    <a:pt x="1087" y="83"/>
                  </a:lnTo>
                  <a:cubicBezTo>
                    <a:pt x="1087" y="38"/>
                    <a:pt x="1049" y="1"/>
                    <a:pt x="10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7"/>
            <p:cNvSpPr/>
            <p:nvPr/>
          </p:nvSpPr>
          <p:spPr>
            <a:xfrm>
              <a:off x="3542318" y="1978928"/>
              <a:ext cx="226333" cy="226333"/>
            </a:xfrm>
            <a:custGeom>
              <a:avLst/>
              <a:gdLst/>
              <a:ahLst/>
              <a:cxnLst/>
              <a:rect l="l" t="t" r="r" b="b"/>
              <a:pathLst>
                <a:path w="3256" h="3256" extrusionOk="0">
                  <a:moveTo>
                    <a:pt x="1627" y="201"/>
                  </a:moveTo>
                  <a:cubicBezTo>
                    <a:pt x="2415" y="201"/>
                    <a:pt x="3056" y="841"/>
                    <a:pt x="3056" y="1628"/>
                  </a:cubicBezTo>
                  <a:cubicBezTo>
                    <a:pt x="3056" y="2414"/>
                    <a:pt x="2415" y="3055"/>
                    <a:pt x="1627" y="3055"/>
                  </a:cubicBezTo>
                  <a:cubicBezTo>
                    <a:pt x="841" y="3055"/>
                    <a:pt x="200" y="2414"/>
                    <a:pt x="200" y="1628"/>
                  </a:cubicBezTo>
                  <a:cubicBezTo>
                    <a:pt x="200" y="841"/>
                    <a:pt x="841" y="201"/>
                    <a:pt x="1627" y="201"/>
                  </a:cubicBezTo>
                  <a:close/>
                  <a:moveTo>
                    <a:pt x="1627" y="1"/>
                  </a:moveTo>
                  <a:cubicBezTo>
                    <a:pt x="731" y="1"/>
                    <a:pt x="0" y="731"/>
                    <a:pt x="0" y="1628"/>
                  </a:cubicBezTo>
                  <a:cubicBezTo>
                    <a:pt x="0" y="2526"/>
                    <a:pt x="731" y="3256"/>
                    <a:pt x="1627" y="3256"/>
                  </a:cubicBezTo>
                  <a:cubicBezTo>
                    <a:pt x="2526" y="3256"/>
                    <a:pt x="3256" y="2526"/>
                    <a:pt x="3256" y="1628"/>
                  </a:cubicBezTo>
                  <a:cubicBezTo>
                    <a:pt x="3256" y="731"/>
                    <a:pt x="2526" y="1"/>
                    <a:pt x="1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7"/>
            <p:cNvSpPr/>
            <p:nvPr/>
          </p:nvSpPr>
          <p:spPr>
            <a:xfrm>
              <a:off x="2250694" y="3054633"/>
              <a:ext cx="226333" cy="226333"/>
            </a:xfrm>
            <a:custGeom>
              <a:avLst/>
              <a:gdLst/>
              <a:ahLst/>
              <a:cxnLst/>
              <a:rect l="l" t="t" r="r" b="b"/>
              <a:pathLst>
                <a:path w="3256" h="3256" extrusionOk="0">
                  <a:moveTo>
                    <a:pt x="1629" y="202"/>
                  </a:moveTo>
                  <a:cubicBezTo>
                    <a:pt x="2414" y="202"/>
                    <a:pt x="3054" y="842"/>
                    <a:pt x="3054" y="1629"/>
                  </a:cubicBezTo>
                  <a:cubicBezTo>
                    <a:pt x="3054" y="2416"/>
                    <a:pt x="2414" y="3056"/>
                    <a:pt x="1629" y="3056"/>
                  </a:cubicBezTo>
                  <a:cubicBezTo>
                    <a:pt x="841" y="3056"/>
                    <a:pt x="201" y="2416"/>
                    <a:pt x="201" y="1629"/>
                  </a:cubicBezTo>
                  <a:cubicBezTo>
                    <a:pt x="201" y="842"/>
                    <a:pt x="841" y="202"/>
                    <a:pt x="1629" y="202"/>
                  </a:cubicBezTo>
                  <a:close/>
                  <a:moveTo>
                    <a:pt x="1629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6"/>
                    <a:pt x="731" y="3256"/>
                    <a:pt x="1629" y="3256"/>
                  </a:cubicBezTo>
                  <a:cubicBezTo>
                    <a:pt x="2526" y="3256"/>
                    <a:pt x="3256" y="2526"/>
                    <a:pt x="3256" y="1629"/>
                  </a:cubicBezTo>
                  <a:cubicBezTo>
                    <a:pt x="3256" y="731"/>
                    <a:pt x="2526" y="1"/>
                    <a:pt x="1629" y="1"/>
                  </a:cubicBezTo>
                  <a:close/>
                </a:path>
              </a:pathLst>
            </a:custGeom>
            <a:solidFill>
              <a:srgbClr val="ACDA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7"/>
            <p:cNvSpPr/>
            <p:nvPr/>
          </p:nvSpPr>
          <p:spPr>
            <a:xfrm>
              <a:off x="2356840" y="2198170"/>
              <a:ext cx="1305653" cy="861885"/>
            </a:xfrm>
            <a:custGeom>
              <a:avLst/>
              <a:gdLst/>
              <a:ahLst/>
              <a:cxnLst/>
              <a:rect l="l" t="t" r="r" b="b"/>
              <a:pathLst>
                <a:path w="18783" h="12399" extrusionOk="0">
                  <a:moveTo>
                    <a:pt x="18581" y="1"/>
                  </a:moveTo>
                  <a:lnTo>
                    <a:pt x="18581" y="5366"/>
                  </a:lnTo>
                  <a:lnTo>
                    <a:pt x="1" y="5366"/>
                  </a:lnTo>
                  <a:lnTo>
                    <a:pt x="1" y="12398"/>
                  </a:lnTo>
                  <a:lnTo>
                    <a:pt x="202" y="12398"/>
                  </a:lnTo>
                  <a:lnTo>
                    <a:pt x="202" y="5566"/>
                  </a:lnTo>
                  <a:lnTo>
                    <a:pt x="18783" y="5566"/>
                  </a:lnTo>
                  <a:lnTo>
                    <a:pt x="187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7"/>
            <p:cNvSpPr/>
            <p:nvPr/>
          </p:nvSpPr>
          <p:spPr>
            <a:xfrm>
              <a:off x="2535420" y="2354087"/>
              <a:ext cx="759216" cy="231060"/>
            </a:xfrm>
            <a:custGeom>
              <a:avLst/>
              <a:gdLst/>
              <a:ahLst/>
              <a:cxnLst/>
              <a:rect l="l" t="t" r="r" b="b"/>
              <a:pathLst>
                <a:path w="10922" h="3324" extrusionOk="0">
                  <a:moveTo>
                    <a:pt x="100" y="0"/>
                  </a:moveTo>
                  <a:cubicBezTo>
                    <a:pt x="45" y="0"/>
                    <a:pt x="0" y="45"/>
                    <a:pt x="0" y="102"/>
                  </a:cubicBezTo>
                  <a:lnTo>
                    <a:pt x="0" y="3223"/>
                  </a:lnTo>
                  <a:cubicBezTo>
                    <a:pt x="0" y="3279"/>
                    <a:pt x="45" y="3323"/>
                    <a:pt x="100" y="3323"/>
                  </a:cubicBezTo>
                  <a:cubicBezTo>
                    <a:pt x="157" y="3323"/>
                    <a:pt x="201" y="3279"/>
                    <a:pt x="201" y="3223"/>
                  </a:cubicBezTo>
                  <a:lnTo>
                    <a:pt x="201" y="202"/>
                  </a:lnTo>
                  <a:lnTo>
                    <a:pt x="10820" y="202"/>
                  </a:lnTo>
                  <a:cubicBezTo>
                    <a:pt x="10877" y="202"/>
                    <a:pt x="10922" y="157"/>
                    <a:pt x="10922" y="102"/>
                  </a:cubicBezTo>
                  <a:cubicBezTo>
                    <a:pt x="10922" y="45"/>
                    <a:pt x="10877" y="0"/>
                    <a:pt x="10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7"/>
            <p:cNvSpPr/>
            <p:nvPr/>
          </p:nvSpPr>
          <p:spPr>
            <a:xfrm>
              <a:off x="2579491" y="2394751"/>
              <a:ext cx="715145" cy="190395"/>
            </a:xfrm>
            <a:custGeom>
              <a:avLst/>
              <a:gdLst/>
              <a:ahLst/>
              <a:cxnLst/>
              <a:rect l="l" t="t" r="r" b="b"/>
              <a:pathLst>
                <a:path w="10288" h="2739" extrusionOk="0">
                  <a:moveTo>
                    <a:pt x="101" y="0"/>
                  </a:moveTo>
                  <a:cubicBezTo>
                    <a:pt x="46" y="0"/>
                    <a:pt x="1" y="45"/>
                    <a:pt x="1" y="99"/>
                  </a:cubicBezTo>
                  <a:lnTo>
                    <a:pt x="1" y="2638"/>
                  </a:lnTo>
                  <a:cubicBezTo>
                    <a:pt x="1" y="2694"/>
                    <a:pt x="46" y="2738"/>
                    <a:pt x="101" y="2738"/>
                  </a:cubicBezTo>
                  <a:cubicBezTo>
                    <a:pt x="156" y="2738"/>
                    <a:pt x="201" y="2694"/>
                    <a:pt x="201" y="2638"/>
                  </a:cubicBezTo>
                  <a:lnTo>
                    <a:pt x="201" y="200"/>
                  </a:lnTo>
                  <a:lnTo>
                    <a:pt x="10186" y="200"/>
                  </a:lnTo>
                  <a:cubicBezTo>
                    <a:pt x="10243" y="200"/>
                    <a:pt x="10288" y="155"/>
                    <a:pt x="10288" y="99"/>
                  </a:cubicBezTo>
                  <a:cubicBezTo>
                    <a:pt x="10288" y="45"/>
                    <a:pt x="10243" y="0"/>
                    <a:pt x="101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7"/>
            <p:cNvSpPr/>
            <p:nvPr/>
          </p:nvSpPr>
          <p:spPr>
            <a:xfrm>
              <a:off x="2623493" y="2434304"/>
              <a:ext cx="671143" cy="150842"/>
            </a:xfrm>
            <a:custGeom>
              <a:avLst/>
              <a:gdLst/>
              <a:ahLst/>
              <a:cxnLst/>
              <a:rect l="l" t="t" r="r" b="b"/>
              <a:pathLst>
                <a:path w="9655" h="2170" extrusionOk="0">
                  <a:moveTo>
                    <a:pt x="102" y="1"/>
                  </a:moveTo>
                  <a:cubicBezTo>
                    <a:pt x="46" y="1"/>
                    <a:pt x="1" y="47"/>
                    <a:pt x="1" y="102"/>
                  </a:cubicBezTo>
                  <a:lnTo>
                    <a:pt x="1" y="2069"/>
                  </a:lnTo>
                  <a:cubicBezTo>
                    <a:pt x="1" y="2125"/>
                    <a:pt x="46" y="2169"/>
                    <a:pt x="102" y="2169"/>
                  </a:cubicBezTo>
                  <a:cubicBezTo>
                    <a:pt x="157" y="2169"/>
                    <a:pt x="202" y="2125"/>
                    <a:pt x="202" y="2069"/>
                  </a:cubicBezTo>
                  <a:lnTo>
                    <a:pt x="202" y="202"/>
                  </a:lnTo>
                  <a:lnTo>
                    <a:pt x="9553" y="202"/>
                  </a:lnTo>
                  <a:cubicBezTo>
                    <a:pt x="9610" y="202"/>
                    <a:pt x="9655" y="157"/>
                    <a:pt x="9655" y="102"/>
                  </a:cubicBezTo>
                  <a:cubicBezTo>
                    <a:pt x="9655" y="47"/>
                    <a:pt x="9610" y="1"/>
                    <a:pt x="9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7"/>
            <p:cNvSpPr/>
            <p:nvPr/>
          </p:nvSpPr>
          <p:spPr>
            <a:xfrm>
              <a:off x="3052875" y="2571174"/>
              <a:ext cx="223135" cy="291883"/>
            </a:xfrm>
            <a:custGeom>
              <a:avLst/>
              <a:gdLst/>
              <a:ahLst/>
              <a:cxnLst/>
              <a:rect l="l" t="t" r="r" b="b"/>
              <a:pathLst>
                <a:path w="3210" h="4199" extrusionOk="0">
                  <a:moveTo>
                    <a:pt x="101" y="0"/>
                  </a:moveTo>
                  <a:cubicBezTo>
                    <a:pt x="46" y="0"/>
                    <a:pt x="1" y="45"/>
                    <a:pt x="1" y="100"/>
                  </a:cubicBezTo>
                  <a:lnTo>
                    <a:pt x="1" y="4199"/>
                  </a:lnTo>
                  <a:lnTo>
                    <a:pt x="3110" y="4199"/>
                  </a:lnTo>
                  <a:cubicBezTo>
                    <a:pt x="3165" y="4199"/>
                    <a:pt x="3210" y="4154"/>
                    <a:pt x="3210" y="4099"/>
                  </a:cubicBezTo>
                  <a:cubicBezTo>
                    <a:pt x="3210" y="4044"/>
                    <a:pt x="3165" y="3999"/>
                    <a:pt x="3110" y="3999"/>
                  </a:cubicBezTo>
                  <a:lnTo>
                    <a:pt x="201" y="3999"/>
                  </a:lnTo>
                  <a:lnTo>
                    <a:pt x="201" y="100"/>
                  </a:lnTo>
                  <a:cubicBezTo>
                    <a:pt x="201" y="45"/>
                    <a:pt x="156" y="0"/>
                    <a:pt x="101" y="0"/>
                  </a:cubicBezTo>
                  <a:close/>
                </a:path>
              </a:pathLst>
            </a:custGeom>
            <a:solidFill>
              <a:srgbClr val="ACDA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7"/>
            <p:cNvSpPr/>
            <p:nvPr/>
          </p:nvSpPr>
          <p:spPr>
            <a:xfrm>
              <a:off x="3004355" y="2571174"/>
              <a:ext cx="271655" cy="325736"/>
            </a:xfrm>
            <a:custGeom>
              <a:avLst/>
              <a:gdLst/>
              <a:ahLst/>
              <a:cxnLst/>
              <a:rect l="l" t="t" r="r" b="b"/>
              <a:pathLst>
                <a:path w="3908" h="4686" extrusionOk="0">
                  <a:moveTo>
                    <a:pt x="101" y="0"/>
                  </a:moveTo>
                  <a:cubicBezTo>
                    <a:pt x="46" y="0"/>
                    <a:pt x="1" y="45"/>
                    <a:pt x="1" y="100"/>
                  </a:cubicBezTo>
                  <a:lnTo>
                    <a:pt x="1" y="4686"/>
                  </a:lnTo>
                  <a:lnTo>
                    <a:pt x="3808" y="4686"/>
                  </a:lnTo>
                  <a:cubicBezTo>
                    <a:pt x="3863" y="4686"/>
                    <a:pt x="3908" y="4641"/>
                    <a:pt x="3908" y="4586"/>
                  </a:cubicBezTo>
                  <a:cubicBezTo>
                    <a:pt x="3908" y="4531"/>
                    <a:pt x="3863" y="4486"/>
                    <a:pt x="3808" y="4486"/>
                  </a:cubicBezTo>
                  <a:lnTo>
                    <a:pt x="201" y="4486"/>
                  </a:lnTo>
                  <a:lnTo>
                    <a:pt x="201" y="100"/>
                  </a:lnTo>
                  <a:cubicBezTo>
                    <a:pt x="201" y="45"/>
                    <a:pt x="156" y="0"/>
                    <a:pt x="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7"/>
            <p:cNvSpPr/>
            <p:nvPr/>
          </p:nvSpPr>
          <p:spPr>
            <a:xfrm>
              <a:off x="2955835" y="2571174"/>
              <a:ext cx="320175" cy="359588"/>
            </a:xfrm>
            <a:custGeom>
              <a:avLst/>
              <a:gdLst/>
              <a:ahLst/>
              <a:cxnLst/>
              <a:rect l="l" t="t" r="r" b="b"/>
              <a:pathLst>
                <a:path w="4606" h="5173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lnTo>
                    <a:pt x="0" y="5172"/>
                  </a:lnTo>
                  <a:lnTo>
                    <a:pt x="4506" y="5172"/>
                  </a:lnTo>
                  <a:cubicBezTo>
                    <a:pt x="4561" y="5172"/>
                    <a:pt x="4606" y="5127"/>
                    <a:pt x="4606" y="5072"/>
                  </a:cubicBezTo>
                  <a:cubicBezTo>
                    <a:pt x="4606" y="5016"/>
                    <a:pt x="4561" y="4972"/>
                    <a:pt x="4506" y="4972"/>
                  </a:cubicBezTo>
                  <a:lnTo>
                    <a:pt x="200" y="4972"/>
                  </a:lnTo>
                  <a:lnTo>
                    <a:pt x="200" y="100"/>
                  </a:lnTo>
                  <a:cubicBezTo>
                    <a:pt x="200" y="45"/>
                    <a:pt x="155" y="0"/>
                    <a:pt x="1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7"/>
            <p:cNvSpPr/>
            <p:nvPr/>
          </p:nvSpPr>
          <p:spPr>
            <a:xfrm>
              <a:off x="1725870" y="3636591"/>
              <a:ext cx="768808" cy="202003"/>
            </a:xfrm>
            <a:custGeom>
              <a:avLst/>
              <a:gdLst/>
              <a:ahLst/>
              <a:cxnLst/>
              <a:rect l="l" t="t" r="r" b="b"/>
              <a:pathLst>
                <a:path w="11060" h="2906" extrusionOk="0">
                  <a:moveTo>
                    <a:pt x="265" y="1"/>
                  </a:moveTo>
                  <a:cubicBezTo>
                    <a:pt x="119" y="1"/>
                    <a:pt x="0" y="119"/>
                    <a:pt x="0" y="266"/>
                  </a:cubicBezTo>
                  <a:lnTo>
                    <a:pt x="0" y="2639"/>
                  </a:lnTo>
                  <a:cubicBezTo>
                    <a:pt x="0" y="2786"/>
                    <a:pt x="119" y="2905"/>
                    <a:pt x="265" y="2905"/>
                  </a:cubicBezTo>
                  <a:lnTo>
                    <a:pt x="10793" y="2905"/>
                  </a:lnTo>
                  <a:cubicBezTo>
                    <a:pt x="10941" y="2905"/>
                    <a:pt x="11059" y="2786"/>
                    <a:pt x="11059" y="2639"/>
                  </a:cubicBezTo>
                  <a:lnTo>
                    <a:pt x="11059" y="266"/>
                  </a:lnTo>
                  <a:cubicBezTo>
                    <a:pt x="11059" y="119"/>
                    <a:pt x="10941" y="1"/>
                    <a:pt x="10793" y="1"/>
                  </a:cubicBezTo>
                  <a:close/>
                </a:path>
              </a:pathLst>
            </a:custGeom>
            <a:solidFill>
              <a:srgbClr val="566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7"/>
            <p:cNvSpPr/>
            <p:nvPr/>
          </p:nvSpPr>
          <p:spPr>
            <a:xfrm>
              <a:off x="2310197" y="3668845"/>
              <a:ext cx="137565" cy="137496"/>
            </a:xfrm>
            <a:custGeom>
              <a:avLst/>
              <a:gdLst/>
              <a:ahLst/>
              <a:cxnLst/>
              <a:rect l="l" t="t" r="r" b="b"/>
              <a:pathLst>
                <a:path w="1979" h="1978" extrusionOk="0">
                  <a:moveTo>
                    <a:pt x="251" y="0"/>
                  </a:moveTo>
                  <a:cubicBezTo>
                    <a:pt x="114" y="0"/>
                    <a:pt x="1" y="113"/>
                    <a:pt x="1" y="251"/>
                  </a:cubicBezTo>
                  <a:lnTo>
                    <a:pt x="1" y="1725"/>
                  </a:lnTo>
                  <a:cubicBezTo>
                    <a:pt x="1" y="1865"/>
                    <a:pt x="114" y="1978"/>
                    <a:pt x="251" y="1978"/>
                  </a:cubicBezTo>
                  <a:lnTo>
                    <a:pt x="1726" y="1978"/>
                  </a:lnTo>
                  <a:cubicBezTo>
                    <a:pt x="1865" y="1978"/>
                    <a:pt x="1978" y="1865"/>
                    <a:pt x="1978" y="1725"/>
                  </a:cubicBezTo>
                  <a:lnTo>
                    <a:pt x="1978" y="251"/>
                  </a:lnTo>
                  <a:cubicBezTo>
                    <a:pt x="1978" y="113"/>
                    <a:pt x="1865" y="0"/>
                    <a:pt x="1726" y="0"/>
                  </a:cubicBezTo>
                  <a:close/>
                </a:path>
              </a:pathLst>
            </a:custGeom>
            <a:solidFill>
              <a:srgbClr val="9AA3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7"/>
            <p:cNvSpPr/>
            <p:nvPr/>
          </p:nvSpPr>
          <p:spPr>
            <a:xfrm>
              <a:off x="2041529" y="3668845"/>
              <a:ext cx="137426" cy="137496"/>
            </a:xfrm>
            <a:custGeom>
              <a:avLst/>
              <a:gdLst/>
              <a:ahLst/>
              <a:cxnLst/>
              <a:rect l="l" t="t" r="r" b="b"/>
              <a:pathLst>
                <a:path w="1977" h="1978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lnTo>
                    <a:pt x="1" y="1725"/>
                  </a:lnTo>
                  <a:cubicBezTo>
                    <a:pt x="1" y="1865"/>
                    <a:pt x="112" y="1978"/>
                    <a:pt x="251" y="1978"/>
                  </a:cubicBezTo>
                  <a:lnTo>
                    <a:pt x="1725" y="1978"/>
                  </a:lnTo>
                  <a:cubicBezTo>
                    <a:pt x="1865" y="1978"/>
                    <a:pt x="1977" y="1865"/>
                    <a:pt x="1977" y="1725"/>
                  </a:cubicBezTo>
                  <a:lnTo>
                    <a:pt x="1977" y="251"/>
                  </a:lnTo>
                  <a:cubicBezTo>
                    <a:pt x="1977" y="113"/>
                    <a:pt x="1865" y="0"/>
                    <a:pt x="1725" y="0"/>
                  </a:cubicBezTo>
                  <a:close/>
                </a:path>
              </a:pathLst>
            </a:custGeom>
            <a:solidFill>
              <a:srgbClr val="9AA3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7"/>
            <p:cNvSpPr/>
            <p:nvPr/>
          </p:nvSpPr>
          <p:spPr>
            <a:xfrm>
              <a:off x="1772791" y="3668845"/>
              <a:ext cx="137496" cy="137496"/>
            </a:xfrm>
            <a:custGeom>
              <a:avLst/>
              <a:gdLst/>
              <a:ahLst/>
              <a:cxnLst/>
              <a:rect l="l" t="t" r="r" b="b"/>
              <a:pathLst>
                <a:path w="1978" h="1978" extrusionOk="0">
                  <a:moveTo>
                    <a:pt x="252" y="0"/>
                  </a:moveTo>
                  <a:cubicBezTo>
                    <a:pt x="113" y="0"/>
                    <a:pt x="0" y="113"/>
                    <a:pt x="0" y="251"/>
                  </a:cubicBezTo>
                  <a:lnTo>
                    <a:pt x="0" y="1725"/>
                  </a:lnTo>
                  <a:cubicBezTo>
                    <a:pt x="0" y="1865"/>
                    <a:pt x="113" y="1978"/>
                    <a:pt x="252" y="1978"/>
                  </a:cubicBezTo>
                  <a:lnTo>
                    <a:pt x="1726" y="1978"/>
                  </a:lnTo>
                  <a:cubicBezTo>
                    <a:pt x="1865" y="1978"/>
                    <a:pt x="1978" y="1865"/>
                    <a:pt x="1978" y="1725"/>
                  </a:cubicBezTo>
                  <a:lnTo>
                    <a:pt x="1978" y="251"/>
                  </a:lnTo>
                  <a:cubicBezTo>
                    <a:pt x="1978" y="113"/>
                    <a:pt x="1865" y="0"/>
                    <a:pt x="1726" y="0"/>
                  </a:cubicBezTo>
                  <a:close/>
                </a:path>
              </a:pathLst>
            </a:custGeom>
            <a:solidFill>
              <a:srgbClr val="9AA3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7"/>
            <p:cNvSpPr/>
            <p:nvPr/>
          </p:nvSpPr>
          <p:spPr>
            <a:xfrm>
              <a:off x="2368449" y="1850677"/>
              <a:ext cx="1447945" cy="2171084"/>
            </a:xfrm>
            <a:custGeom>
              <a:avLst/>
              <a:gdLst/>
              <a:ahLst/>
              <a:cxnLst/>
              <a:rect l="l" t="t" r="r" b="b"/>
              <a:pathLst>
                <a:path w="20830" h="31233" extrusionOk="0">
                  <a:moveTo>
                    <a:pt x="149" y="0"/>
                  </a:moveTo>
                  <a:cubicBezTo>
                    <a:pt x="67" y="0"/>
                    <a:pt x="0" y="67"/>
                    <a:pt x="0" y="149"/>
                  </a:cubicBezTo>
                  <a:cubicBezTo>
                    <a:pt x="0" y="231"/>
                    <a:pt x="67" y="299"/>
                    <a:pt x="149" y="299"/>
                  </a:cubicBezTo>
                  <a:lnTo>
                    <a:pt x="20532" y="299"/>
                  </a:lnTo>
                  <a:lnTo>
                    <a:pt x="20532" y="31083"/>
                  </a:lnTo>
                  <a:cubicBezTo>
                    <a:pt x="20532" y="31166"/>
                    <a:pt x="20599" y="31232"/>
                    <a:pt x="20682" y="31232"/>
                  </a:cubicBezTo>
                  <a:cubicBezTo>
                    <a:pt x="20763" y="31232"/>
                    <a:pt x="20829" y="31166"/>
                    <a:pt x="20829" y="31083"/>
                  </a:cubicBezTo>
                  <a:lnTo>
                    <a:pt x="20829" y="149"/>
                  </a:lnTo>
                  <a:cubicBezTo>
                    <a:pt x="20829" y="67"/>
                    <a:pt x="20763" y="0"/>
                    <a:pt x="20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7"/>
            <p:cNvSpPr/>
            <p:nvPr/>
          </p:nvSpPr>
          <p:spPr>
            <a:xfrm>
              <a:off x="2457565" y="1777064"/>
              <a:ext cx="1447806" cy="2170945"/>
            </a:xfrm>
            <a:custGeom>
              <a:avLst/>
              <a:gdLst/>
              <a:ahLst/>
              <a:cxnLst/>
              <a:rect l="l" t="t" r="r" b="b"/>
              <a:pathLst>
                <a:path w="20828" h="31231" extrusionOk="0">
                  <a:moveTo>
                    <a:pt x="148" y="0"/>
                  </a:moveTo>
                  <a:cubicBezTo>
                    <a:pt x="67" y="0"/>
                    <a:pt x="0" y="67"/>
                    <a:pt x="0" y="149"/>
                  </a:cubicBezTo>
                  <a:cubicBezTo>
                    <a:pt x="0" y="232"/>
                    <a:pt x="67" y="297"/>
                    <a:pt x="148" y="297"/>
                  </a:cubicBezTo>
                  <a:lnTo>
                    <a:pt x="20531" y="297"/>
                  </a:lnTo>
                  <a:lnTo>
                    <a:pt x="20531" y="31083"/>
                  </a:lnTo>
                  <a:cubicBezTo>
                    <a:pt x="20531" y="31164"/>
                    <a:pt x="20598" y="31231"/>
                    <a:pt x="20680" y="31231"/>
                  </a:cubicBezTo>
                  <a:cubicBezTo>
                    <a:pt x="20763" y="31231"/>
                    <a:pt x="20828" y="31164"/>
                    <a:pt x="20828" y="31083"/>
                  </a:cubicBezTo>
                  <a:lnTo>
                    <a:pt x="20828" y="149"/>
                  </a:lnTo>
                  <a:cubicBezTo>
                    <a:pt x="20828" y="67"/>
                    <a:pt x="20763" y="0"/>
                    <a:pt x="20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7"/>
            <p:cNvSpPr/>
            <p:nvPr/>
          </p:nvSpPr>
          <p:spPr>
            <a:xfrm>
              <a:off x="2546542" y="1703450"/>
              <a:ext cx="1447876" cy="2170945"/>
            </a:xfrm>
            <a:custGeom>
              <a:avLst/>
              <a:gdLst/>
              <a:ahLst/>
              <a:cxnLst/>
              <a:rect l="l" t="t" r="r" b="b"/>
              <a:pathLst>
                <a:path w="20829" h="31231" extrusionOk="0">
                  <a:moveTo>
                    <a:pt x="149" y="0"/>
                  </a:moveTo>
                  <a:cubicBezTo>
                    <a:pt x="66" y="0"/>
                    <a:pt x="1" y="67"/>
                    <a:pt x="1" y="149"/>
                  </a:cubicBezTo>
                  <a:cubicBezTo>
                    <a:pt x="1" y="231"/>
                    <a:pt x="66" y="299"/>
                    <a:pt x="149" y="299"/>
                  </a:cubicBezTo>
                  <a:lnTo>
                    <a:pt x="20532" y="299"/>
                  </a:lnTo>
                  <a:lnTo>
                    <a:pt x="20532" y="31083"/>
                  </a:lnTo>
                  <a:cubicBezTo>
                    <a:pt x="20532" y="31164"/>
                    <a:pt x="20598" y="31231"/>
                    <a:pt x="20681" y="31231"/>
                  </a:cubicBezTo>
                  <a:cubicBezTo>
                    <a:pt x="20762" y="31231"/>
                    <a:pt x="20829" y="31164"/>
                    <a:pt x="20829" y="31083"/>
                  </a:cubicBezTo>
                  <a:lnTo>
                    <a:pt x="20829" y="149"/>
                  </a:lnTo>
                  <a:cubicBezTo>
                    <a:pt x="20829" y="67"/>
                    <a:pt x="20762" y="0"/>
                    <a:pt x="20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7"/>
            <p:cNvSpPr/>
            <p:nvPr/>
          </p:nvSpPr>
          <p:spPr>
            <a:xfrm>
              <a:off x="736002" y="3660156"/>
              <a:ext cx="1863769" cy="17378"/>
            </a:xfrm>
            <a:custGeom>
              <a:avLst/>
              <a:gdLst/>
              <a:ahLst/>
              <a:cxnLst/>
              <a:rect l="l" t="t" r="r" b="b"/>
              <a:pathLst>
                <a:path w="26812" h="250" extrusionOk="0">
                  <a:moveTo>
                    <a:pt x="127" y="1"/>
                  </a:moveTo>
                  <a:cubicBezTo>
                    <a:pt x="57" y="1"/>
                    <a:pt x="1" y="57"/>
                    <a:pt x="1" y="125"/>
                  </a:cubicBezTo>
                  <a:cubicBezTo>
                    <a:pt x="1" y="195"/>
                    <a:pt x="57" y="250"/>
                    <a:pt x="127" y="250"/>
                  </a:cubicBezTo>
                  <a:lnTo>
                    <a:pt x="26687" y="250"/>
                  </a:lnTo>
                  <a:cubicBezTo>
                    <a:pt x="26757" y="250"/>
                    <a:pt x="26812" y="195"/>
                    <a:pt x="26812" y="125"/>
                  </a:cubicBezTo>
                  <a:cubicBezTo>
                    <a:pt x="26812" y="57"/>
                    <a:pt x="26757" y="1"/>
                    <a:pt x="266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7"/>
            <p:cNvSpPr/>
            <p:nvPr/>
          </p:nvSpPr>
          <p:spPr>
            <a:xfrm>
              <a:off x="736002" y="3554288"/>
              <a:ext cx="1956638" cy="17448"/>
            </a:xfrm>
            <a:custGeom>
              <a:avLst/>
              <a:gdLst/>
              <a:ahLst/>
              <a:cxnLst/>
              <a:rect l="l" t="t" r="r" b="b"/>
              <a:pathLst>
                <a:path w="28148" h="251" extrusionOk="0">
                  <a:moveTo>
                    <a:pt x="127" y="1"/>
                  </a:moveTo>
                  <a:cubicBezTo>
                    <a:pt x="57" y="1"/>
                    <a:pt x="1" y="57"/>
                    <a:pt x="1" y="126"/>
                  </a:cubicBezTo>
                  <a:cubicBezTo>
                    <a:pt x="1" y="195"/>
                    <a:pt x="57" y="250"/>
                    <a:pt x="127" y="250"/>
                  </a:cubicBezTo>
                  <a:lnTo>
                    <a:pt x="28023" y="250"/>
                  </a:lnTo>
                  <a:cubicBezTo>
                    <a:pt x="28091" y="250"/>
                    <a:pt x="28147" y="195"/>
                    <a:pt x="28147" y="126"/>
                  </a:cubicBezTo>
                  <a:cubicBezTo>
                    <a:pt x="28147" y="57"/>
                    <a:pt x="28091" y="1"/>
                    <a:pt x="280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7"/>
            <p:cNvSpPr/>
            <p:nvPr/>
          </p:nvSpPr>
          <p:spPr>
            <a:xfrm>
              <a:off x="736002" y="3448490"/>
              <a:ext cx="2978958" cy="17517"/>
            </a:xfrm>
            <a:custGeom>
              <a:avLst/>
              <a:gdLst/>
              <a:ahLst/>
              <a:cxnLst/>
              <a:rect l="l" t="t" r="r" b="b"/>
              <a:pathLst>
                <a:path w="42855" h="252" extrusionOk="0">
                  <a:moveTo>
                    <a:pt x="127" y="0"/>
                  </a:moveTo>
                  <a:cubicBezTo>
                    <a:pt x="57" y="0"/>
                    <a:pt x="1" y="57"/>
                    <a:pt x="1" y="126"/>
                  </a:cubicBezTo>
                  <a:cubicBezTo>
                    <a:pt x="1" y="195"/>
                    <a:pt x="57" y="251"/>
                    <a:pt x="127" y="251"/>
                  </a:cubicBezTo>
                  <a:lnTo>
                    <a:pt x="42730" y="251"/>
                  </a:lnTo>
                  <a:cubicBezTo>
                    <a:pt x="42798" y="251"/>
                    <a:pt x="42855" y="195"/>
                    <a:pt x="42855" y="126"/>
                  </a:cubicBezTo>
                  <a:cubicBezTo>
                    <a:pt x="42855" y="57"/>
                    <a:pt x="42798" y="0"/>
                    <a:pt x="427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7"/>
            <p:cNvSpPr/>
            <p:nvPr/>
          </p:nvSpPr>
          <p:spPr>
            <a:xfrm>
              <a:off x="736002" y="3342762"/>
              <a:ext cx="2029626" cy="17378"/>
            </a:xfrm>
            <a:custGeom>
              <a:avLst/>
              <a:gdLst/>
              <a:ahLst/>
              <a:cxnLst/>
              <a:rect l="l" t="t" r="r" b="b"/>
              <a:pathLst>
                <a:path w="29198" h="250" extrusionOk="0">
                  <a:moveTo>
                    <a:pt x="127" y="0"/>
                  </a:moveTo>
                  <a:cubicBezTo>
                    <a:pt x="57" y="0"/>
                    <a:pt x="1" y="55"/>
                    <a:pt x="1" y="125"/>
                  </a:cubicBezTo>
                  <a:cubicBezTo>
                    <a:pt x="1" y="194"/>
                    <a:pt x="57" y="249"/>
                    <a:pt x="127" y="249"/>
                  </a:cubicBezTo>
                  <a:lnTo>
                    <a:pt x="29073" y="249"/>
                  </a:lnTo>
                  <a:cubicBezTo>
                    <a:pt x="29143" y="249"/>
                    <a:pt x="29198" y="194"/>
                    <a:pt x="29198" y="125"/>
                  </a:cubicBezTo>
                  <a:cubicBezTo>
                    <a:pt x="29198" y="55"/>
                    <a:pt x="29143" y="0"/>
                    <a:pt x="290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57"/>
            <p:cNvSpPr/>
            <p:nvPr/>
          </p:nvSpPr>
          <p:spPr>
            <a:xfrm>
              <a:off x="2703363" y="4588842"/>
              <a:ext cx="296749" cy="100585"/>
            </a:xfrm>
            <a:custGeom>
              <a:avLst/>
              <a:gdLst/>
              <a:ahLst/>
              <a:cxnLst/>
              <a:rect l="l" t="t" r="r" b="b"/>
              <a:pathLst>
                <a:path w="4269" h="1447" extrusionOk="0">
                  <a:moveTo>
                    <a:pt x="2243" y="0"/>
                  </a:moveTo>
                  <a:cubicBezTo>
                    <a:pt x="1955" y="302"/>
                    <a:pt x="893" y="584"/>
                    <a:pt x="334" y="717"/>
                  </a:cubicBezTo>
                  <a:cubicBezTo>
                    <a:pt x="134" y="764"/>
                    <a:pt x="0" y="952"/>
                    <a:pt x="24" y="1158"/>
                  </a:cubicBezTo>
                  <a:lnTo>
                    <a:pt x="56" y="1446"/>
                  </a:lnTo>
                  <a:lnTo>
                    <a:pt x="4141" y="1446"/>
                  </a:lnTo>
                  <a:cubicBezTo>
                    <a:pt x="4141" y="1446"/>
                    <a:pt x="4268" y="1122"/>
                    <a:pt x="4213" y="633"/>
                  </a:cubicBezTo>
                  <a:cubicBezTo>
                    <a:pt x="4180" y="328"/>
                    <a:pt x="3906" y="0"/>
                    <a:pt x="39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57"/>
            <p:cNvSpPr/>
            <p:nvPr/>
          </p:nvSpPr>
          <p:spPr>
            <a:xfrm>
              <a:off x="3190581" y="4588842"/>
              <a:ext cx="251288" cy="100585"/>
            </a:xfrm>
            <a:custGeom>
              <a:avLst/>
              <a:gdLst/>
              <a:ahLst/>
              <a:cxnLst/>
              <a:rect l="l" t="t" r="r" b="b"/>
              <a:pathLst>
                <a:path w="3615" h="1447" extrusionOk="0">
                  <a:moveTo>
                    <a:pt x="1578" y="0"/>
                  </a:moveTo>
                  <a:cubicBezTo>
                    <a:pt x="1252" y="325"/>
                    <a:pt x="654" y="603"/>
                    <a:pt x="290" y="751"/>
                  </a:cubicBezTo>
                  <a:cubicBezTo>
                    <a:pt x="110" y="825"/>
                    <a:pt x="0" y="1009"/>
                    <a:pt x="18" y="1201"/>
                  </a:cubicBezTo>
                  <a:lnTo>
                    <a:pt x="41" y="1446"/>
                  </a:lnTo>
                  <a:lnTo>
                    <a:pt x="3452" y="1446"/>
                  </a:lnTo>
                  <a:cubicBezTo>
                    <a:pt x="3452" y="1446"/>
                    <a:pt x="3615" y="1066"/>
                    <a:pt x="3615" y="796"/>
                  </a:cubicBezTo>
                  <a:cubicBezTo>
                    <a:pt x="3615" y="525"/>
                    <a:pt x="3344" y="0"/>
                    <a:pt x="3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7"/>
            <p:cNvSpPr/>
            <p:nvPr/>
          </p:nvSpPr>
          <p:spPr>
            <a:xfrm>
              <a:off x="2873254" y="2324752"/>
              <a:ext cx="331505" cy="581820"/>
            </a:xfrm>
            <a:custGeom>
              <a:avLst/>
              <a:gdLst/>
              <a:ahLst/>
              <a:cxnLst/>
              <a:rect l="l" t="t" r="r" b="b"/>
              <a:pathLst>
                <a:path w="4769" h="8370" extrusionOk="0">
                  <a:moveTo>
                    <a:pt x="3682" y="1"/>
                  </a:moveTo>
                  <a:cubicBezTo>
                    <a:pt x="3682" y="1"/>
                    <a:pt x="2683" y="696"/>
                    <a:pt x="2359" y="1354"/>
                  </a:cubicBezTo>
                  <a:cubicBezTo>
                    <a:pt x="1339" y="3418"/>
                    <a:pt x="0" y="7792"/>
                    <a:pt x="0" y="7792"/>
                  </a:cubicBezTo>
                  <a:lnTo>
                    <a:pt x="1262" y="8370"/>
                  </a:lnTo>
                  <a:cubicBezTo>
                    <a:pt x="1262" y="8370"/>
                    <a:pt x="4448" y="3628"/>
                    <a:pt x="4609" y="2171"/>
                  </a:cubicBezTo>
                  <a:cubicBezTo>
                    <a:pt x="4768" y="713"/>
                    <a:pt x="3682" y="1"/>
                    <a:pt x="36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7"/>
            <p:cNvSpPr/>
            <p:nvPr/>
          </p:nvSpPr>
          <p:spPr>
            <a:xfrm>
              <a:off x="2552242" y="2693446"/>
              <a:ext cx="44766" cy="91756"/>
            </a:xfrm>
            <a:custGeom>
              <a:avLst/>
              <a:gdLst/>
              <a:ahLst/>
              <a:cxnLst/>
              <a:rect l="l" t="t" r="r" b="b"/>
              <a:pathLst>
                <a:path w="644" h="1320" extrusionOk="0">
                  <a:moveTo>
                    <a:pt x="132" y="0"/>
                  </a:moveTo>
                  <a:lnTo>
                    <a:pt x="0" y="1052"/>
                  </a:lnTo>
                  <a:lnTo>
                    <a:pt x="610" y="1320"/>
                  </a:lnTo>
                  <a:cubicBezTo>
                    <a:pt x="633" y="900"/>
                    <a:pt x="643" y="181"/>
                    <a:pt x="643" y="181"/>
                  </a:cubicBezTo>
                  <a:cubicBezTo>
                    <a:pt x="551" y="141"/>
                    <a:pt x="132" y="0"/>
                    <a:pt x="132" y="0"/>
                  </a:cubicBezTo>
                  <a:close/>
                </a:path>
              </a:pathLst>
            </a:custGeom>
            <a:solidFill>
              <a:srgbClr val="F6C1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7"/>
            <p:cNvSpPr/>
            <p:nvPr/>
          </p:nvSpPr>
          <p:spPr>
            <a:xfrm>
              <a:off x="2797137" y="3011674"/>
              <a:ext cx="629644" cy="1601846"/>
            </a:xfrm>
            <a:custGeom>
              <a:avLst/>
              <a:gdLst/>
              <a:ahLst/>
              <a:cxnLst/>
              <a:rect l="l" t="t" r="r" b="b"/>
              <a:pathLst>
                <a:path w="9058" h="23044" extrusionOk="0">
                  <a:moveTo>
                    <a:pt x="3507" y="0"/>
                  </a:moveTo>
                  <a:cubicBezTo>
                    <a:pt x="3507" y="0"/>
                    <a:pt x="3445" y="130"/>
                    <a:pt x="3337" y="384"/>
                  </a:cubicBezTo>
                  <a:cubicBezTo>
                    <a:pt x="3286" y="503"/>
                    <a:pt x="3224" y="648"/>
                    <a:pt x="3154" y="820"/>
                  </a:cubicBezTo>
                  <a:cubicBezTo>
                    <a:pt x="3087" y="982"/>
                    <a:pt x="3013" y="1166"/>
                    <a:pt x="2932" y="1375"/>
                  </a:cubicBezTo>
                  <a:cubicBezTo>
                    <a:pt x="2189" y="3284"/>
                    <a:pt x="885" y="7103"/>
                    <a:pt x="0" y="12294"/>
                  </a:cubicBezTo>
                  <a:cubicBezTo>
                    <a:pt x="133" y="17523"/>
                    <a:pt x="604" y="21864"/>
                    <a:pt x="633" y="22291"/>
                  </a:cubicBezTo>
                  <a:cubicBezTo>
                    <a:pt x="341" y="22806"/>
                    <a:pt x="1063" y="23043"/>
                    <a:pt x="1729" y="23043"/>
                  </a:cubicBezTo>
                  <a:cubicBezTo>
                    <a:pt x="2092" y="23043"/>
                    <a:pt x="2439" y="22973"/>
                    <a:pt x="2596" y="22838"/>
                  </a:cubicBezTo>
                  <a:cubicBezTo>
                    <a:pt x="2596" y="22838"/>
                    <a:pt x="2853" y="22688"/>
                    <a:pt x="2722" y="22459"/>
                  </a:cubicBezTo>
                  <a:cubicBezTo>
                    <a:pt x="2764" y="20245"/>
                    <a:pt x="3260" y="16815"/>
                    <a:pt x="3616" y="14391"/>
                  </a:cubicBezTo>
                  <a:cubicBezTo>
                    <a:pt x="3648" y="14129"/>
                    <a:pt x="3655" y="13838"/>
                    <a:pt x="3651" y="13563"/>
                  </a:cubicBezTo>
                  <a:cubicBezTo>
                    <a:pt x="3635" y="12764"/>
                    <a:pt x="3844" y="11979"/>
                    <a:pt x="4245" y="11290"/>
                  </a:cubicBezTo>
                  <a:cubicBezTo>
                    <a:pt x="5349" y="9389"/>
                    <a:pt x="7536" y="5369"/>
                    <a:pt x="8791" y="1359"/>
                  </a:cubicBezTo>
                  <a:cubicBezTo>
                    <a:pt x="8827" y="1243"/>
                    <a:pt x="8846" y="1123"/>
                    <a:pt x="8872" y="1005"/>
                  </a:cubicBezTo>
                  <a:cubicBezTo>
                    <a:pt x="8944" y="668"/>
                    <a:pt x="9008" y="333"/>
                    <a:pt x="90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57"/>
            <p:cNvSpPr/>
            <p:nvPr/>
          </p:nvSpPr>
          <p:spPr>
            <a:xfrm>
              <a:off x="3134136" y="3011674"/>
              <a:ext cx="372517" cy="1588013"/>
            </a:xfrm>
            <a:custGeom>
              <a:avLst/>
              <a:gdLst/>
              <a:ahLst/>
              <a:cxnLst/>
              <a:rect l="l" t="t" r="r" b="b"/>
              <a:pathLst>
                <a:path w="5359" h="22845" extrusionOk="0">
                  <a:moveTo>
                    <a:pt x="141" y="0"/>
                  </a:moveTo>
                  <a:cubicBezTo>
                    <a:pt x="141" y="0"/>
                    <a:pt x="88" y="277"/>
                    <a:pt x="49" y="679"/>
                  </a:cubicBezTo>
                  <a:cubicBezTo>
                    <a:pt x="40" y="753"/>
                    <a:pt x="33" y="832"/>
                    <a:pt x="27" y="913"/>
                  </a:cubicBezTo>
                  <a:cubicBezTo>
                    <a:pt x="20" y="1005"/>
                    <a:pt x="14" y="1104"/>
                    <a:pt x="10" y="1204"/>
                  </a:cubicBezTo>
                  <a:cubicBezTo>
                    <a:pt x="7" y="1286"/>
                    <a:pt x="4" y="1370"/>
                    <a:pt x="4" y="1456"/>
                  </a:cubicBezTo>
                  <a:lnTo>
                    <a:pt x="4" y="1475"/>
                  </a:lnTo>
                  <a:cubicBezTo>
                    <a:pt x="1" y="1783"/>
                    <a:pt x="17" y="2105"/>
                    <a:pt x="68" y="2405"/>
                  </a:cubicBezTo>
                  <a:cubicBezTo>
                    <a:pt x="304" y="2784"/>
                    <a:pt x="466" y="3019"/>
                    <a:pt x="466" y="3019"/>
                  </a:cubicBezTo>
                  <a:cubicBezTo>
                    <a:pt x="466" y="3019"/>
                    <a:pt x="843" y="10893"/>
                    <a:pt x="1389" y="12619"/>
                  </a:cubicBezTo>
                  <a:cubicBezTo>
                    <a:pt x="1482" y="13122"/>
                    <a:pt x="1781" y="16156"/>
                    <a:pt x="2007" y="18714"/>
                  </a:cubicBezTo>
                  <a:cubicBezTo>
                    <a:pt x="2144" y="20270"/>
                    <a:pt x="2254" y="21649"/>
                    <a:pt x="2274" y="22178"/>
                  </a:cubicBezTo>
                  <a:cubicBezTo>
                    <a:pt x="2106" y="22440"/>
                    <a:pt x="2293" y="22689"/>
                    <a:pt x="2293" y="22689"/>
                  </a:cubicBezTo>
                  <a:cubicBezTo>
                    <a:pt x="2293" y="22689"/>
                    <a:pt x="2991" y="22844"/>
                    <a:pt x="3550" y="22844"/>
                  </a:cubicBezTo>
                  <a:cubicBezTo>
                    <a:pt x="3758" y="22844"/>
                    <a:pt x="3946" y="22823"/>
                    <a:pt x="4073" y="22765"/>
                  </a:cubicBezTo>
                  <a:cubicBezTo>
                    <a:pt x="4199" y="22705"/>
                    <a:pt x="4291" y="22510"/>
                    <a:pt x="4172" y="22258"/>
                  </a:cubicBezTo>
                  <a:cubicBezTo>
                    <a:pt x="4482" y="19735"/>
                    <a:pt x="5108" y="16463"/>
                    <a:pt x="5166" y="14435"/>
                  </a:cubicBezTo>
                  <a:lnTo>
                    <a:pt x="5167" y="14332"/>
                  </a:lnTo>
                  <a:cubicBezTo>
                    <a:pt x="5161" y="13460"/>
                    <a:pt x="4945" y="12437"/>
                    <a:pt x="4945" y="12437"/>
                  </a:cubicBezTo>
                  <a:cubicBezTo>
                    <a:pt x="4945" y="12437"/>
                    <a:pt x="5128" y="9303"/>
                    <a:pt x="5250" y="6396"/>
                  </a:cubicBezTo>
                  <a:cubicBezTo>
                    <a:pt x="5280" y="5675"/>
                    <a:pt x="5306" y="4969"/>
                    <a:pt x="5326" y="4327"/>
                  </a:cubicBezTo>
                  <a:cubicBezTo>
                    <a:pt x="5347" y="3655"/>
                    <a:pt x="5358" y="3054"/>
                    <a:pt x="5358" y="2583"/>
                  </a:cubicBezTo>
                  <a:cubicBezTo>
                    <a:pt x="5358" y="2334"/>
                    <a:pt x="5355" y="2121"/>
                    <a:pt x="5348" y="1953"/>
                  </a:cubicBezTo>
                  <a:cubicBezTo>
                    <a:pt x="5248" y="1428"/>
                    <a:pt x="5063" y="942"/>
                    <a:pt x="4903" y="585"/>
                  </a:cubicBezTo>
                  <a:cubicBezTo>
                    <a:pt x="4800" y="355"/>
                    <a:pt x="4706" y="180"/>
                    <a:pt x="4653" y="84"/>
                  </a:cubicBezTo>
                  <a:cubicBezTo>
                    <a:pt x="4624" y="29"/>
                    <a:pt x="4606" y="0"/>
                    <a:pt x="46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57"/>
            <p:cNvSpPr/>
            <p:nvPr/>
          </p:nvSpPr>
          <p:spPr>
            <a:xfrm>
              <a:off x="3132955" y="3114136"/>
              <a:ext cx="62214" cy="514045"/>
            </a:xfrm>
            <a:custGeom>
              <a:avLst/>
              <a:gdLst/>
              <a:ahLst/>
              <a:cxnLst/>
              <a:rect l="l" t="t" r="r" b="b"/>
              <a:pathLst>
                <a:path w="895" h="7395" extrusionOk="0">
                  <a:moveTo>
                    <a:pt x="3" y="1"/>
                  </a:moveTo>
                  <a:lnTo>
                    <a:pt x="3" y="1"/>
                  </a:lnTo>
                  <a:cubicBezTo>
                    <a:pt x="1" y="346"/>
                    <a:pt x="22" y="660"/>
                    <a:pt x="72" y="940"/>
                  </a:cubicBezTo>
                  <a:cubicBezTo>
                    <a:pt x="287" y="1289"/>
                    <a:pt x="444" y="1519"/>
                    <a:pt x="467" y="1551"/>
                  </a:cubicBezTo>
                  <a:cubicBezTo>
                    <a:pt x="473" y="1690"/>
                    <a:pt x="622" y="4737"/>
                    <a:pt x="861" y="7395"/>
                  </a:cubicBezTo>
                  <a:lnTo>
                    <a:pt x="894" y="7392"/>
                  </a:lnTo>
                  <a:cubicBezTo>
                    <a:pt x="651" y="4684"/>
                    <a:pt x="500" y="1575"/>
                    <a:pt x="496" y="1535"/>
                  </a:cubicBezTo>
                  <a:cubicBezTo>
                    <a:pt x="495" y="1533"/>
                    <a:pt x="332" y="1299"/>
                    <a:pt x="101" y="925"/>
                  </a:cubicBezTo>
                  <a:cubicBezTo>
                    <a:pt x="56" y="654"/>
                    <a:pt x="34" y="343"/>
                    <a:pt x="37" y="2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57"/>
            <p:cNvSpPr/>
            <p:nvPr/>
          </p:nvSpPr>
          <p:spPr>
            <a:xfrm>
              <a:off x="3022220" y="2290552"/>
              <a:ext cx="554779" cy="808013"/>
            </a:xfrm>
            <a:custGeom>
              <a:avLst/>
              <a:gdLst/>
              <a:ahLst/>
              <a:cxnLst/>
              <a:rect l="l" t="t" r="r" b="b"/>
              <a:pathLst>
                <a:path w="7981" h="11624" extrusionOk="0">
                  <a:moveTo>
                    <a:pt x="3613" y="0"/>
                  </a:moveTo>
                  <a:lnTo>
                    <a:pt x="3481" y="32"/>
                  </a:lnTo>
                  <a:lnTo>
                    <a:pt x="3425" y="46"/>
                  </a:lnTo>
                  <a:lnTo>
                    <a:pt x="3041" y="136"/>
                  </a:lnTo>
                  <a:lnTo>
                    <a:pt x="1539" y="493"/>
                  </a:lnTo>
                  <a:cubicBezTo>
                    <a:pt x="1539" y="493"/>
                    <a:pt x="947" y="1124"/>
                    <a:pt x="584" y="2999"/>
                  </a:cubicBezTo>
                  <a:cubicBezTo>
                    <a:pt x="542" y="3584"/>
                    <a:pt x="526" y="4255"/>
                    <a:pt x="519" y="4957"/>
                  </a:cubicBezTo>
                  <a:lnTo>
                    <a:pt x="510" y="6003"/>
                  </a:lnTo>
                  <a:cubicBezTo>
                    <a:pt x="509" y="6313"/>
                    <a:pt x="507" y="6623"/>
                    <a:pt x="503" y="6931"/>
                  </a:cubicBezTo>
                  <a:cubicBezTo>
                    <a:pt x="501" y="7116"/>
                    <a:pt x="497" y="7301"/>
                    <a:pt x="494" y="7482"/>
                  </a:cubicBezTo>
                  <a:cubicBezTo>
                    <a:pt x="482" y="8030"/>
                    <a:pt x="178" y="9686"/>
                    <a:pt x="128" y="9992"/>
                  </a:cubicBezTo>
                  <a:cubicBezTo>
                    <a:pt x="43" y="10018"/>
                    <a:pt x="0" y="10649"/>
                    <a:pt x="99" y="10758"/>
                  </a:cubicBezTo>
                  <a:cubicBezTo>
                    <a:pt x="99" y="10758"/>
                    <a:pt x="1392" y="11346"/>
                    <a:pt x="2957" y="11553"/>
                  </a:cubicBezTo>
                  <a:cubicBezTo>
                    <a:pt x="3094" y="11571"/>
                    <a:pt x="3233" y="11587"/>
                    <a:pt x="3374" y="11598"/>
                  </a:cubicBezTo>
                  <a:cubicBezTo>
                    <a:pt x="3575" y="11614"/>
                    <a:pt x="3778" y="11623"/>
                    <a:pt x="3983" y="11623"/>
                  </a:cubicBezTo>
                  <a:cubicBezTo>
                    <a:pt x="4130" y="11623"/>
                    <a:pt x="4277" y="11619"/>
                    <a:pt x="4424" y="11608"/>
                  </a:cubicBezTo>
                  <a:cubicBezTo>
                    <a:pt x="4856" y="11578"/>
                    <a:pt x="5286" y="11501"/>
                    <a:pt x="5695" y="11359"/>
                  </a:cubicBezTo>
                  <a:cubicBezTo>
                    <a:pt x="5980" y="11259"/>
                    <a:pt x="6254" y="11127"/>
                    <a:pt x="6513" y="10959"/>
                  </a:cubicBezTo>
                  <a:cubicBezTo>
                    <a:pt x="6554" y="10920"/>
                    <a:pt x="6610" y="10810"/>
                    <a:pt x="6583" y="10701"/>
                  </a:cubicBezTo>
                  <a:cubicBezTo>
                    <a:pt x="6567" y="10638"/>
                    <a:pt x="6521" y="10574"/>
                    <a:pt x="6426" y="10528"/>
                  </a:cubicBezTo>
                  <a:cubicBezTo>
                    <a:pt x="6389" y="9838"/>
                    <a:pt x="6228" y="8725"/>
                    <a:pt x="6160" y="7834"/>
                  </a:cubicBezTo>
                  <a:cubicBezTo>
                    <a:pt x="6202" y="7688"/>
                    <a:pt x="6247" y="7539"/>
                    <a:pt x="6293" y="7387"/>
                  </a:cubicBezTo>
                  <a:cubicBezTo>
                    <a:pt x="6306" y="7342"/>
                    <a:pt x="6321" y="7297"/>
                    <a:pt x="6335" y="7252"/>
                  </a:cubicBezTo>
                  <a:cubicBezTo>
                    <a:pt x="6757" y="5908"/>
                    <a:pt x="7371" y="4281"/>
                    <a:pt x="7981" y="1633"/>
                  </a:cubicBezTo>
                  <a:cubicBezTo>
                    <a:pt x="7771" y="1446"/>
                    <a:pt x="7561" y="1271"/>
                    <a:pt x="7359" y="1111"/>
                  </a:cubicBezTo>
                  <a:cubicBezTo>
                    <a:pt x="6917" y="761"/>
                    <a:pt x="6383" y="435"/>
                    <a:pt x="6080" y="259"/>
                  </a:cubicBezTo>
                  <a:lnTo>
                    <a:pt x="6015" y="222"/>
                  </a:lnTo>
                  <a:cubicBezTo>
                    <a:pt x="5906" y="159"/>
                    <a:pt x="5841" y="125"/>
                    <a:pt x="5841" y="125"/>
                  </a:cubicBezTo>
                  <a:lnTo>
                    <a:pt x="5770" y="84"/>
                  </a:lnTo>
                  <a:lnTo>
                    <a:pt x="5738" y="67"/>
                  </a:lnTo>
                  <a:lnTo>
                    <a:pt x="5660" y="25"/>
                  </a:lnTo>
                  <a:lnTo>
                    <a:pt x="56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57"/>
            <p:cNvSpPr/>
            <p:nvPr/>
          </p:nvSpPr>
          <p:spPr>
            <a:xfrm>
              <a:off x="3029032" y="3038298"/>
              <a:ext cx="107049" cy="36842"/>
            </a:xfrm>
            <a:custGeom>
              <a:avLst/>
              <a:gdLst/>
              <a:ahLst/>
              <a:cxnLst/>
              <a:rect l="l" t="t" r="r" b="b"/>
              <a:pathLst>
                <a:path w="1540" h="530" extrusionOk="0">
                  <a:moveTo>
                    <a:pt x="1" y="1"/>
                  </a:moveTo>
                  <a:cubicBezTo>
                    <a:pt x="18" y="9"/>
                    <a:pt x="641" y="291"/>
                    <a:pt x="1539" y="530"/>
                  </a:cubicBezTo>
                  <a:cubicBezTo>
                    <a:pt x="641" y="290"/>
                    <a:pt x="18" y="9"/>
                    <a:pt x="1" y="1"/>
                  </a:cubicBezTo>
                  <a:close/>
                </a:path>
              </a:pathLst>
            </a:custGeom>
            <a:solidFill>
              <a:srgbClr val="5D5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57"/>
            <p:cNvSpPr/>
            <p:nvPr/>
          </p:nvSpPr>
          <p:spPr>
            <a:xfrm>
              <a:off x="3136083" y="3075070"/>
              <a:ext cx="43167" cy="10357"/>
            </a:xfrm>
            <a:custGeom>
              <a:avLst/>
              <a:gdLst/>
              <a:ahLst/>
              <a:cxnLst/>
              <a:rect l="l" t="t" r="r" b="b"/>
              <a:pathLst>
                <a:path w="621" h="149" extrusionOk="0">
                  <a:moveTo>
                    <a:pt x="0" y="1"/>
                  </a:moveTo>
                  <a:cubicBezTo>
                    <a:pt x="195" y="53"/>
                    <a:pt x="402" y="104"/>
                    <a:pt x="621" y="148"/>
                  </a:cubicBezTo>
                  <a:cubicBezTo>
                    <a:pt x="404" y="104"/>
                    <a:pt x="195" y="53"/>
                    <a:pt x="0" y="1"/>
                  </a:cubicBezTo>
                  <a:close/>
                </a:path>
              </a:pathLst>
            </a:custGeom>
            <a:solidFill>
              <a:srgbClr val="685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7"/>
            <p:cNvSpPr/>
            <p:nvPr/>
          </p:nvSpPr>
          <p:spPr>
            <a:xfrm>
              <a:off x="3029032" y="2340879"/>
              <a:ext cx="239749" cy="744548"/>
            </a:xfrm>
            <a:custGeom>
              <a:avLst/>
              <a:gdLst/>
              <a:ahLst/>
              <a:cxnLst/>
              <a:rect l="l" t="t" r="r" b="b"/>
              <a:pathLst>
                <a:path w="3449" h="10711" extrusionOk="0">
                  <a:moveTo>
                    <a:pt x="3262" y="0"/>
                  </a:moveTo>
                  <a:lnTo>
                    <a:pt x="3262" y="63"/>
                  </a:lnTo>
                  <a:cubicBezTo>
                    <a:pt x="3262" y="63"/>
                    <a:pt x="2456" y="1232"/>
                    <a:pt x="1591" y="3608"/>
                  </a:cubicBezTo>
                  <a:cubicBezTo>
                    <a:pt x="1704" y="3706"/>
                    <a:pt x="1801" y="3794"/>
                    <a:pt x="1885" y="3870"/>
                  </a:cubicBezTo>
                  <a:cubicBezTo>
                    <a:pt x="2721" y="1413"/>
                    <a:pt x="3448" y="271"/>
                    <a:pt x="3448" y="271"/>
                  </a:cubicBezTo>
                  <a:lnTo>
                    <a:pt x="3262" y="0"/>
                  </a:lnTo>
                  <a:close/>
                  <a:moveTo>
                    <a:pt x="1181" y="4822"/>
                  </a:moveTo>
                  <a:cubicBezTo>
                    <a:pt x="1164" y="4878"/>
                    <a:pt x="1146" y="4936"/>
                    <a:pt x="1128" y="4994"/>
                  </a:cubicBezTo>
                  <a:cubicBezTo>
                    <a:pt x="1106" y="5069"/>
                    <a:pt x="1083" y="5145"/>
                    <a:pt x="1060" y="5221"/>
                  </a:cubicBezTo>
                  <a:cubicBezTo>
                    <a:pt x="1039" y="5287"/>
                    <a:pt x="1020" y="5353"/>
                    <a:pt x="1002" y="5418"/>
                  </a:cubicBezTo>
                  <a:cubicBezTo>
                    <a:pt x="734" y="6341"/>
                    <a:pt x="476" y="7381"/>
                    <a:pt x="254" y="8546"/>
                  </a:cubicBezTo>
                  <a:cubicBezTo>
                    <a:pt x="163" y="9021"/>
                    <a:pt x="79" y="9517"/>
                    <a:pt x="1" y="10034"/>
                  </a:cubicBezTo>
                  <a:cubicBezTo>
                    <a:pt x="16" y="10041"/>
                    <a:pt x="639" y="10322"/>
                    <a:pt x="1539" y="10563"/>
                  </a:cubicBezTo>
                  <a:cubicBezTo>
                    <a:pt x="1735" y="10615"/>
                    <a:pt x="1942" y="10666"/>
                    <a:pt x="2161" y="10710"/>
                  </a:cubicBezTo>
                  <a:cubicBezTo>
                    <a:pt x="2156" y="10529"/>
                    <a:pt x="2153" y="10350"/>
                    <a:pt x="2150" y="10173"/>
                  </a:cubicBezTo>
                  <a:cubicBezTo>
                    <a:pt x="1181" y="9760"/>
                    <a:pt x="587" y="8692"/>
                    <a:pt x="839" y="7593"/>
                  </a:cubicBezTo>
                  <a:cubicBezTo>
                    <a:pt x="1046" y="6692"/>
                    <a:pt x="1262" y="5876"/>
                    <a:pt x="1478" y="5149"/>
                  </a:cubicBezTo>
                  <a:cubicBezTo>
                    <a:pt x="1483" y="5137"/>
                    <a:pt x="1485" y="5124"/>
                    <a:pt x="1490" y="5113"/>
                  </a:cubicBezTo>
                  <a:cubicBezTo>
                    <a:pt x="1326" y="4922"/>
                    <a:pt x="1270" y="4842"/>
                    <a:pt x="1270" y="4842"/>
                  </a:cubicBezTo>
                  <a:lnTo>
                    <a:pt x="1181" y="4822"/>
                  </a:ln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7"/>
            <p:cNvSpPr/>
            <p:nvPr/>
          </p:nvSpPr>
          <p:spPr>
            <a:xfrm>
              <a:off x="3180780" y="2402328"/>
              <a:ext cx="107397" cy="684629"/>
            </a:xfrm>
            <a:custGeom>
              <a:avLst/>
              <a:gdLst/>
              <a:ahLst/>
              <a:cxnLst/>
              <a:rect l="l" t="t" r="r" b="b"/>
              <a:pathLst>
                <a:path w="1545" h="9849" extrusionOk="0">
                  <a:moveTo>
                    <a:pt x="1533" y="0"/>
                  </a:moveTo>
                  <a:lnTo>
                    <a:pt x="1517" y="10"/>
                  </a:lnTo>
                  <a:cubicBezTo>
                    <a:pt x="1457" y="270"/>
                    <a:pt x="1323" y="690"/>
                    <a:pt x="1154" y="1221"/>
                  </a:cubicBezTo>
                  <a:cubicBezTo>
                    <a:pt x="716" y="2592"/>
                    <a:pt x="54" y="4663"/>
                    <a:pt x="75" y="5940"/>
                  </a:cubicBezTo>
                  <a:cubicBezTo>
                    <a:pt x="102" y="7691"/>
                    <a:pt x="1" y="9812"/>
                    <a:pt x="1" y="9834"/>
                  </a:cubicBezTo>
                  <a:lnTo>
                    <a:pt x="14" y="9848"/>
                  </a:lnTo>
                  <a:lnTo>
                    <a:pt x="15" y="9848"/>
                  </a:lnTo>
                  <a:lnTo>
                    <a:pt x="28" y="9835"/>
                  </a:lnTo>
                  <a:cubicBezTo>
                    <a:pt x="30" y="9813"/>
                    <a:pt x="130" y="7693"/>
                    <a:pt x="104" y="5938"/>
                  </a:cubicBezTo>
                  <a:cubicBezTo>
                    <a:pt x="83" y="4668"/>
                    <a:pt x="744" y="2599"/>
                    <a:pt x="1180" y="1229"/>
                  </a:cubicBezTo>
                  <a:cubicBezTo>
                    <a:pt x="1349" y="697"/>
                    <a:pt x="1484" y="278"/>
                    <a:pt x="1545" y="17"/>
                  </a:cubicBezTo>
                  <a:lnTo>
                    <a:pt x="15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7"/>
            <p:cNvSpPr/>
            <p:nvPr/>
          </p:nvSpPr>
          <p:spPr>
            <a:xfrm>
              <a:off x="2778716" y="2292707"/>
              <a:ext cx="477064" cy="1612203"/>
            </a:xfrm>
            <a:custGeom>
              <a:avLst/>
              <a:gdLst/>
              <a:ahLst/>
              <a:cxnLst/>
              <a:rect l="l" t="t" r="r" b="b"/>
              <a:pathLst>
                <a:path w="6863" h="23193" extrusionOk="0">
                  <a:moveTo>
                    <a:pt x="6863" y="1"/>
                  </a:moveTo>
                  <a:cubicBezTo>
                    <a:pt x="6863" y="1"/>
                    <a:pt x="6076" y="134"/>
                    <a:pt x="5042" y="462"/>
                  </a:cubicBezTo>
                  <a:cubicBezTo>
                    <a:pt x="4329" y="1000"/>
                    <a:pt x="3885" y="2646"/>
                    <a:pt x="3646" y="4490"/>
                  </a:cubicBezTo>
                  <a:cubicBezTo>
                    <a:pt x="3599" y="4860"/>
                    <a:pt x="3558" y="5238"/>
                    <a:pt x="3526" y="5616"/>
                  </a:cubicBezTo>
                  <a:cubicBezTo>
                    <a:pt x="3513" y="5772"/>
                    <a:pt x="3500" y="5929"/>
                    <a:pt x="3490" y="6084"/>
                  </a:cubicBezTo>
                  <a:cubicBezTo>
                    <a:pt x="3464" y="6453"/>
                    <a:pt x="3447" y="6821"/>
                    <a:pt x="3433" y="7179"/>
                  </a:cubicBezTo>
                  <a:cubicBezTo>
                    <a:pt x="3407" y="7990"/>
                    <a:pt x="3328" y="8800"/>
                    <a:pt x="3196" y="9598"/>
                  </a:cubicBezTo>
                  <a:cubicBezTo>
                    <a:pt x="3158" y="9826"/>
                    <a:pt x="3118" y="10052"/>
                    <a:pt x="3073" y="10276"/>
                  </a:cubicBezTo>
                  <a:cubicBezTo>
                    <a:pt x="2948" y="10899"/>
                    <a:pt x="2792" y="11516"/>
                    <a:pt x="2606" y="12125"/>
                  </a:cubicBezTo>
                  <a:cubicBezTo>
                    <a:pt x="1915" y="14392"/>
                    <a:pt x="956" y="17728"/>
                    <a:pt x="359" y="20630"/>
                  </a:cubicBezTo>
                  <a:cubicBezTo>
                    <a:pt x="216" y="21327"/>
                    <a:pt x="93" y="21998"/>
                    <a:pt x="0" y="22623"/>
                  </a:cubicBezTo>
                  <a:cubicBezTo>
                    <a:pt x="0" y="22623"/>
                    <a:pt x="132" y="23033"/>
                    <a:pt x="1344" y="23193"/>
                  </a:cubicBezTo>
                  <a:cubicBezTo>
                    <a:pt x="1359" y="23060"/>
                    <a:pt x="1378" y="22902"/>
                    <a:pt x="1400" y="22725"/>
                  </a:cubicBezTo>
                  <a:cubicBezTo>
                    <a:pt x="1710" y="20214"/>
                    <a:pt x="2735" y="13726"/>
                    <a:pt x="3407" y="11327"/>
                  </a:cubicBezTo>
                  <a:cubicBezTo>
                    <a:pt x="3465" y="11121"/>
                    <a:pt x="3520" y="10944"/>
                    <a:pt x="3573" y="10805"/>
                  </a:cubicBezTo>
                  <a:lnTo>
                    <a:pt x="3602" y="10727"/>
                  </a:lnTo>
                  <a:cubicBezTo>
                    <a:pt x="3680" y="10210"/>
                    <a:pt x="3764" y="9714"/>
                    <a:pt x="3855" y="9239"/>
                  </a:cubicBezTo>
                  <a:cubicBezTo>
                    <a:pt x="4077" y="8074"/>
                    <a:pt x="4335" y="7034"/>
                    <a:pt x="4603" y="6111"/>
                  </a:cubicBezTo>
                  <a:cubicBezTo>
                    <a:pt x="4703" y="5770"/>
                    <a:pt x="4802" y="5445"/>
                    <a:pt x="4904" y="5136"/>
                  </a:cubicBezTo>
                  <a:lnTo>
                    <a:pt x="4914" y="5107"/>
                  </a:lnTo>
                  <a:cubicBezTo>
                    <a:pt x="5873" y="2190"/>
                    <a:pt x="6863" y="756"/>
                    <a:pt x="6863" y="756"/>
                  </a:cubicBezTo>
                  <a:lnTo>
                    <a:pt x="68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7"/>
            <p:cNvSpPr/>
            <p:nvPr/>
          </p:nvSpPr>
          <p:spPr>
            <a:xfrm>
              <a:off x="3018327" y="2372716"/>
              <a:ext cx="74934" cy="345825"/>
            </a:xfrm>
            <a:custGeom>
              <a:avLst/>
              <a:gdLst/>
              <a:ahLst/>
              <a:cxnLst/>
              <a:rect l="l" t="t" r="r" b="b"/>
              <a:pathLst>
                <a:path w="1078" h="4975" extrusionOk="0">
                  <a:moveTo>
                    <a:pt x="1060" y="0"/>
                  </a:moveTo>
                  <a:lnTo>
                    <a:pt x="1003" y="18"/>
                  </a:lnTo>
                  <a:cubicBezTo>
                    <a:pt x="336" y="1331"/>
                    <a:pt x="89" y="3660"/>
                    <a:pt x="1" y="4930"/>
                  </a:cubicBezTo>
                  <a:lnTo>
                    <a:pt x="43" y="4975"/>
                  </a:lnTo>
                  <a:lnTo>
                    <a:pt x="85" y="4936"/>
                  </a:lnTo>
                  <a:cubicBezTo>
                    <a:pt x="172" y="3671"/>
                    <a:pt x="417" y="1356"/>
                    <a:pt x="1077" y="55"/>
                  </a:cubicBezTo>
                  <a:lnTo>
                    <a:pt x="1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57"/>
            <p:cNvSpPr/>
            <p:nvPr/>
          </p:nvSpPr>
          <p:spPr>
            <a:xfrm>
              <a:off x="3177234" y="2279569"/>
              <a:ext cx="437164" cy="1684079"/>
            </a:xfrm>
            <a:custGeom>
              <a:avLst/>
              <a:gdLst/>
              <a:ahLst/>
              <a:cxnLst/>
              <a:rect l="l" t="t" r="r" b="b"/>
              <a:pathLst>
                <a:path w="6289" h="24227" extrusionOk="0">
                  <a:moveTo>
                    <a:pt x="3705" y="0"/>
                  </a:moveTo>
                  <a:cubicBezTo>
                    <a:pt x="3705" y="0"/>
                    <a:pt x="580" y="2858"/>
                    <a:pt x="163" y="5970"/>
                  </a:cubicBezTo>
                  <a:cubicBezTo>
                    <a:pt x="153" y="6037"/>
                    <a:pt x="146" y="6109"/>
                    <a:pt x="137" y="6186"/>
                  </a:cubicBezTo>
                  <a:lnTo>
                    <a:pt x="128" y="6274"/>
                  </a:lnTo>
                  <a:cubicBezTo>
                    <a:pt x="113" y="6434"/>
                    <a:pt x="98" y="6613"/>
                    <a:pt x="85" y="6809"/>
                  </a:cubicBezTo>
                  <a:cubicBezTo>
                    <a:pt x="78" y="6918"/>
                    <a:pt x="71" y="7032"/>
                    <a:pt x="65" y="7151"/>
                  </a:cubicBezTo>
                  <a:cubicBezTo>
                    <a:pt x="60" y="7228"/>
                    <a:pt x="57" y="7307"/>
                    <a:pt x="53" y="7387"/>
                  </a:cubicBezTo>
                  <a:cubicBezTo>
                    <a:pt x="43" y="7629"/>
                    <a:pt x="34" y="7887"/>
                    <a:pt x="27" y="8162"/>
                  </a:cubicBezTo>
                  <a:cubicBezTo>
                    <a:pt x="2" y="9137"/>
                    <a:pt x="1" y="10310"/>
                    <a:pt x="29" y="11592"/>
                  </a:cubicBezTo>
                  <a:cubicBezTo>
                    <a:pt x="30" y="11690"/>
                    <a:pt x="33" y="11787"/>
                    <a:pt x="34" y="11885"/>
                  </a:cubicBezTo>
                  <a:cubicBezTo>
                    <a:pt x="37" y="11985"/>
                    <a:pt x="40" y="12088"/>
                    <a:pt x="43" y="12189"/>
                  </a:cubicBezTo>
                  <a:cubicBezTo>
                    <a:pt x="149" y="16049"/>
                    <a:pt x="501" y="20726"/>
                    <a:pt x="1206" y="23929"/>
                  </a:cubicBezTo>
                  <a:cubicBezTo>
                    <a:pt x="2448" y="24156"/>
                    <a:pt x="3396" y="24227"/>
                    <a:pt x="4097" y="24227"/>
                  </a:cubicBezTo>
                  <a:cubicBezTo>
                    <a:pt x="5273" y="24227"/>
                    <a:pt x="5751" y="24026"/>
                    <a:pt x="5751" y="24026"/>
                  </a:cubicBezTo>
                  <a:cubicBezTo>
                    <a:pt x="5751" y="24026"/>
                    <a:pt x="5709" y="21280"/>
                    <a:pt x="5506" y="18197"/>
                  </a:cubicBezTo>
                  <a:lnTo>
                    <a:pt x="5506" y="18191"/>
                  </a:lnTo>
                  <a:cubicBezTo>
                    <a:pt x="5499" y="18087"/>
                    <a:pt x="5493" y="17981"/>
                    <a:pt x="5486" y="17875"/>
                  </a:cubicBezTo>
                  <a:cubicBezTo>
                    <a:pt x="5305" y="15249"/>
                    <a:pt x="5006" y="12443"/>
                    <a:pt x="4518" y="10916"/>
                  </a:cubicBezTo>
                  <a:cubicBezTo>
                    <a:pt x="4437" y="10613"/>
                    <a:pt x="4787" y="9582"/>
                    <a:pt x="5164" y="8239"/>
                  </a:cubicBezTo>
                  <a:cubicBezTo>
                    <a:pt x="5700" y="6322"/>
                    <a:pt x="6288" y="3771"/>
                    <a:pt x="5752" y="1791"/>
                  </a:cubicBezTo>
                  <a:cubicBezTo>
                    <a:pt x="4840" y="649"/>
                    <a:pt x="3705" y="0"/>
                    <a:pt x="37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57"/>
            <p:cNvSpPr/>
            <p:nvPr/>
          </p:nvSpPr>
          <p:spPr>
            <a:xfrm>
              <a:off x="3400024" y="2254684"/>
              <a:ext cx="19881" cy="37606"/>
            </a:xfrm>
            <a:custGeom>
              <a:avLst/>
              <a:gdLst/>
              <a:ahLst/>
              <a:cxnLst/>
              <a:rect l="l" t="t" r="r" b="b"/>
              <a:pathLst>
                <a:path w="286" h="541" extrusionOk="0">
                  <a:moveTo>
                    <a:pt x="0" y="0"/>
                  </a:moveTo>
                  <a:lnTo>
                    <a:pt x="24" y="90"/>
                  </a:lnTo>
                  <a:cubicBezTo>
                    <a:pt x="64" y="239"/>
                    <a:pt x="116" y="383"/>
                    <a:pt x="179" y="517"/>
                  </a:cubicBezTo>
                  <a:lnTo>
                    <a:pt x="225" y="541"/>
                  </a:lnTo>
                  <a:cubicBezTo>
                    <a:pt x="286" y="303"/>
                    <a:pt x="145" y="12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57"/>
            <p:cNvSpPr/>
            <p:nvPr/>
          </p:nvSpPr>
          <p:spPr>
            <a:xfrm>
              <a:off x="3244732" y="2345189"/>
              <a:ext cx="39761" cy="29195"/>
            </a:xfrm>
            <a:custGeom>
              <a:avLst/>
              <a:gdLst/>
              <a:ahLst/>
              <a:cxnLst/>
              <a:rect l="l" t="t" r="r" b="b"/>
              <a:pathLst>
                <a:path w="572" h="420" extrusionOk="0">
                  <a:moveTo>
                    <a:pt x="159" y="1"/>
                  </a:moveTo>
                  <a:lnTo>
                    <a:pt x="1" y="192"/>
                  </a:lnTo>
                  <a:lnTo>
                    <a:pt x="74" y="221"/>
                  </a:lnTo>
                  <a:lnTo>
                    <a:pt x="571" y="419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57"/>
            <p:cNvSpPr/>
            <p:nvPr/>
          </p:nvSpPr>
          <p:spPr>
            <a:xfrm>
              <a:off x="3344622" y="2247941"/>
              <a:ext cx="95927" cy="135063"/>
            </a:xfrm>
            <a:custGeom>
              <a:avLst/>
              <a:gdLst/>
              <a:ahLst/>
              <a:cxnLst/>
              <a:rect l="l" t="t" r="r" b="b"/>
              <a:pathLst>
                <a:path w="1380" h="1943" extrusionOk="0">
                  <a:moveTo>
                    <a:pt x="774" y="0"/>
                  </a:moveTo>
                  <a:lnTo>
                    <a:pt x="784" y="48"/>
                  </a:lnTo>
                  <a:lnTo>
                    <a:pt x="797" y="97"/>
                  </a:lnTo>
                  <a:cubicBezTo>
                    <a:pt x="942" y="218"/>
                    <a:pt x="1083" y="400"/>
                    <a:pt x="1022" y="638"/>
                  </a:cubicBezTo>
                  <a:cubicBezTo>
                    <a:pt x="1012" y="677"/>
                    <a:pt x="997" y="717"/>
                    <a:pt x="976" y="758"/>
                  </a:cubicBezTo>
                  <a:cubicBezTo>
                    <a:pt x="922" y="862"/>
                    <a:pt x="831" y="975"/>
                    <a:pt x="686" y="1097"/>
                  </a:cubicBezTo>
                  <a:cubicBezTo>
                    <a:pt x="527" y="1230"/>
                    <a:pt x="305" y="1374"/>
                    <a:pt x="1" y="1527"/>
                  </a:cubicBezTo>
                  <a:cubicBezTo>
                    <a:pt x="174" y="1443"/>
                    <a:pt x="487" y="1302"/>
                    <a:pt x="589" y="1302"/>
                  </a:cubicBezTo>
                  <a:cubicBezTo>
                    <a:pt x="603" y="1302"/>
                    <a:pt x="613" y="1304"/>
                    <a:pt x="618" y="1310"/>
                  </a:cubicBezTo>
                  <a:cubicBezTo>
                    <a:pt x="650" y="1345"/>
                    <a:pt x="656" y="1508"/>
                    <a:pt x="656" y="1660"/>
                  </a:cubicBezTo>
                  <a:cubicBezTo>
                    <a:pt x="654" y="1808"/>
                    <a:pt x="647" y="1943"/>
                    <a:pt x="647" y="1943"/>
                  </a:cubicBezTo>
                  <a:cubicBezTo>
                    <a:pt x="647" y="1943"/>
                    <a:pt x="1219" y="1511"/>
                    <a:pt x="1368" y="978"/>
                  </a:cubicBezTo>
                  <a:lnTo>
                    <a:pt x="1378" y="940"/>
                  </a:lnTo>
                  <a:cubicBezTo>
                    <a:pt x="1380" y="904"/>
                    <a:pt x="1378" y="869"/>
                    <a:pt x="1377" y="835"/>
                  </a:cubicBezTo>
                  <a:cubicBezTo>
                    <a:pt x="1358" y="396"/>
                    <a:pt x="1155" y="136"/>
                    <a:pt x="7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7"/>
            <p:cNvSpPr/>
            <p:nvPr/>
          </p:nvSpPr>
          <p:spPr>
            <a:xfrm>
              <a:off x="3344622" y="2338377"/>
              <a:ext cx="45600" cy="25024"/>
            </a:xfrm>
            <a:custGeom>
              <a:avLst/>
              <a:gdLst/>
              <a:ahLst/>
              <a:cxnLst/>
              <a:rect l="l" t="t" r="r" b="b"/>
              <a:pathLst>
                <a:path w="656" h="360" extrusionOk="0">
                  <a:moveTo>
                    <a:pt x="589" y="1"/>
                  </a:moveTo>
                  <a:cubicBezTo>
                    <a:pt x="487" y="1"/>
                    <a:pt x="174" y="142"/>
                    <a:pt x="1" y="226"/>
                  </a:cubicBezTo>
                  <a:cubicBezTo>
                    <a:pt x="3" y="226"/>
                    <a:pt x="4" y="226"/>
                    <a:pt x="6" y="226"/>
                  </a:cubicBezTo>
                  <a:cubicBezTo>
                    <a:pt x="186" y="226"/>
                    <a:pt x="656" y="359"/>
                    <a:pt x="656" y="359"/>
                  </a:cubicBezTo>
                  <a:cubicBezTo>
                    <a:pt x="656" y="207"/>
                    <a:pt x="650" y="44"/>
                    <a:pt x="618" y="9"/>
                  </a:cubicBezTo>
                  <a:cubicBezTo>
                    <a:pt x="613" y="3"/>
                    <a:pt x="603" y="1"/>
                    <a:pt x="5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57"/>
            <p:cNvSpPr/>
            <p:nvPr/>
          </p:nvSpPr>
          <p:spPr>
            <a:xfrm>
              <a:off x="3218734" y="2277692"/>
              <a:ext cx="55054" cy="97665"/>
            </a:xfrm>
            <a:custGeom>
              <a:avLst/>
              <a:gdLst/>
              <a:ahLst/>
              <a:cxnLst/>
              <a:rect l="l" t="t" r="r" b="b"/>
              <a:pathLst>
                <a:path w="792" h="1405" extrusionOk="0">
                  <a:moveTo>
                    <a:pt x="768" y="0"/>
                  </a:moveTo>
                  <a:cubicBezTo>
                    <a:pt x="734" y="0"/>
                    <a:pt x="632" y="21"/>
                    <a:pt x="337" y="123"/>
                  </a:cubicBezTo>
                  <a:lnTo>
                    <a:pt x="289" y="179"/>
                  </a:lnTo>
                  <a:cubicBezTo>
                    <a:pt x="259" y="226"/>
                    <a:pt x="234" y="273"/>
                    <a:pt x="215" y="321"/>
                  </a:cubicBezTo>
                  <a:cubicBezTo>
                    <a:pt x="1" y="837"/>
                    <a:pt x="331" y="1405"/>
                    <a:pt x="331" y="1405"/>
                  </a:cubicBezTo>
                  <a:cubicBezTo>
                    <a:pt x="331" y="1405"/>
                    <a:pt x="351" y="1308"/>
                    <a:pt x="448" y="1192"/>
                  </a:cubicBezTo>
                  <a:cubicBezTo>
                    <a:pt x="509" y="1119"/>
                    <a:pt x="601" y="1040"/>
                    <a:pt x="734" y="972"/>
                  </a:cubicBezTo>
                  <a:cubicBezTo>
                    <a:pt x="464" y="743"/>
                    <a:pt x="551" y="424"/>
                    <a:pt x="654" y="218"/>
                  </a:cubicBezTo>
                  <a:cubicBezTo>
                    <a:pt x="686" y="153"/>
                    <a:pt x="719" y="100"/>
                    <a:pt x="744" y="63"/>
                  </a:cubicBezTo>
                  <a:lnTo>
                    <a:pt x="783" y="10"/>
                  </a:lnTo>
                  <a:cubicBezTo>
                    <a:pt x="783" y="10"/>
                    <a:pt x="791" y="0"/>
                    <a:pt x="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57"/>
            <p:cNvSpPr/>
            <p:nvPr/>
          </p:nvSpPr>
          <p:spPr>
            <a:xfrm>
              <a:off x="3264195" y="2279569"/>
              <a:ext cx="9245" cy="13346"/>
            </a:xfrm>
            <a:custGeom>
              <a:avLst/>
              <a:gdLst/>
              <a:ahLst/>
              <a:cxnLst/>
              <a:rect l="l" t="t" r="r" b="b"/>
              <a:pathLst>
                <a:path w="133" h="192" extrusionOk="0">
                  <a:moveTo>
                    <a:pt x="132" y="0"/>
                  </a:moveTo>
                  <a:lnTo>
                    <a:pt x="107" y="12"/>
                  </a:lnTo>
                  <a:cubicBezTo>
                    <a:pt x="83" y="48"/>
                    <a:pt x="41" y="106"/>
                    <a:pt x="0" y="191"/>
                  </a:cubicBezTo>
                  <a:lnTo>
                    <a:pt x="131" y="159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57"/>
            <p:cNvSpPr/>
            <p:nvPr/>
          </p:nvSpPr>
          <p:spPr>
            <a:xfrm>
              <a:off x="3284424" y="2354087"/>
              <a:ext cx="60267" cy="49284"/>
            </a:xfrm>
            <a:custGeom>
              <a:avLst/>
              <a:gdLst/>
              <a:ahLst/>
              <a:cxnLst/>
              <a:rect l="l" t="t" r="r" b="b"/>
              <a:pathLst>
                <a:path w="867" h="709" extrusionOk="0">
                  <a:moveTo>
                    <a:pt x="867" y="0"/>
                  </a:moveTo>
                  <a:lnTo>
                    <a:pt x="0" y="291"/>
                  </a:lnTo>
                  <a:lnTo>
                    <a:pt x="40" y="709"/>
                  </a:lnTo>
                  <a:cubicBezTo>
                    <a:pt x="465" y="183"/>
                    <a:pt x="867" y="0"/>
                    <a:pt x="8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7"/>
            <p:cNvSpPr/>
            <p:nvPr/>
          </p:nvSpPr>
          <p:spPr>
            <a:xfrm>
              <a:off x="3250988" y="2078678"/>
              <a:ext cx="164745" cy="324693"/>
            </a:xfrm>
            <a:custGeom>
              <a:avLst/>
              <a:gdLst/>
              <a:ahLst/>
              <a:cxnLst/>
              <a:rect l="l" t="t" r="r" b="b"/>
              <a:pathLst>
                <a:path w="2370" h="4671" extrusionOk="0">
                  <a:moveTo>
                    <a:pt x="322" y="0"/>
                  </a:moveTo>
                  <a:lnTo>
                    <a:pt x="322" y="3049"/>
                  </a:lnTo>
                  <a:lnTo>
                    <a:pt x="190" y="3080"/>
                  </a:lnTo>
                  <a:cubicBezTo>
                    <a:pt x="87" y="3287"/>
                    <a:pt x="0" y="3606"/>
                    <a:pt x="270" y="3835"/>
                  </a:cubicBezTo>
                  <a:lnTo>
                    <a:pt x="481" y="4253"/>
                  </a:lnTo>
                  <a:lnTo>
                    <a:pt x="521" y="4671"/>
                  </a:lnTo>
                  <a:cubicBezTo>
                    <a:pt x="946" y="4145"/>
                    <a:pt x="1348" y="3962"/>
                    <a:pt x="1348" y="3962"/>
                  </a:cubicBezTo>
                  <a:cubicBezTo>
                    <a:pt x="1652" y="3810"/>
                    <a:pt x="1874" y="3665"/>
                    <a:pt x="2033" y="3532"/>
                  </a:cubicBezTo>
                  <a:lnTo>
                    <a:pt x="2104" y="3468"/>
                  </a:lnTo>
                  <a:cubicBezTo>
                    <a:pt x="2208" y="3371"/>
                    <a:pt x="2278" y="3280"/>
                    <a:pt x="2323" y="3193"/>
                  </a:cubicBezTo>
                  <a:cubicBezTo>
                    <a:pt x="2344" y="3152"/>
                    <a:pt x="2359" y="3112"/>
                    <a:pt x="2369" y="3073"/>
                  </a:cubicBezTo>
                  <a:lnTo>
                    <a:pt x="2323" y="3049"/>
                  </a:lnTo>
                  <a:cubicBezTo>
                    <a:pt x="2281" y="2960"/>
                    <a:pt x="2244" y="2864"/>
                    <a:pt x="2211" y="2767"/>
                  </a:cubicBezTo>
                  <a:cubicBezTo>
                    <a:pt x="2195" y="2719"/>
                    <a:pt x="2181" y="2670"/>
                    <a:pt x="2168" y="2622"/>
                  </a:cubicBezTo>
                  <a:lnTo>
                    <a:pt x="2144" y="2532"/>
                  </a:lnTo>
                  <a:lnTo>
                    <a:pt x="2131" y="2483"/>
                  </a:lnTo>
                  <a:lnTo>
                    <a:pt x="2121" y="2435"/>
                  </a:lnTo>
                  <a:cubicBezTo>
                    <a:pt x="2060" y="2163"/>
                    <a:pt x="2026" y="1879"/>
                    <a:pt x="2010" y="1605"/>
                  </a:cubicBezTo>
                  <a:cubicBezTo>
                    <a:pt x="1998" y="1408"/>
                    <a:pt x="1997" y="1215"/>
                    <a:pt x="2000" y="1037"/>
                  </a:cubicBezTo>
                  <a:cubicBezTo>
                    <a:pt x="2001" y="971"/>
                    <a:pt x="2004" y="905"/>
                    <a:pt x="2005" y="843"/>
                  </a:cubicBezTo>
                  <a:cubicBezTo>
                    <a:pt x="2027" y="351"/>
                    <a:pt x="2085" y="0"/>
                    <a:pt x="2085" y="0"/>
                  </a:cubicBezTo>
                  <a:close/>
                </a:path>
              </a:pathLst>
            </a:custGeom>
            <a:solidFill>
              <a:srgbClr val="F6C1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7"/>
            <p:cNvSpPr/>
            <p:nvPr/>
          </p:nvSpPr>
          <p:spPr>
            <a:xfrm>
              <a:off x="3283381" y="2353183"/>
              <a:ext cx="61727" cy="52621"/>
            </a:xfrm>
            <a:custGeom>
              <a:avLst/>
              <a:gdLst/>
              <a:ahLst/>
              <a:cxnLst/>
              <a:rect l="l" t="t" r="r" b="b"/>
              <a:pathLst>
                <a:path w="888" h="757" extrusionOk="0">
                  <a:moveTo>
                    <a:pt x="876" y="0"/>
                  </a:moveTo>
                  <a:cubicBezTo>
                    <a:pt x="872" y="2"/>
                    <a:pt x="480" y="184"/>
                    <a:pt x="66" y="685"/>
                  </a:cubicBezTo>
                  <a:lnTo>
                    <a:pt x="30" y="303"/>
                  </a:lnTo>
                  <a:lnTo>
                    <a:pt x="1" y="306"/>
                  </a:lnTo>
                  <a:lnTo>
                    <a:pt x="44" y="756"/>
                  </a:lnTo>
                  <a:lnTo>
                    <a:pt x="66" y="730"/>
                  </a:lnTo>
                  <a:cubicBezTo>
                    <a:pt x="485" y="213"/>
                    <a:pt x="883" y="28"/>
                    <a:pt x="887" y="26"/>
                  </a:cubicBezTo>
                  <a:lnTo>
                    <a:pt x="8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7"/>
            <p:cNvSpPr/>
            <p:nvPr/>
          </p:nvSpPr>
          <p:spPr>
            <a:xfrm>
              <a:off x="3148665" y="1912891"/>
              <a:ext cx="308496" cy="374047"/>
            </a:xfrm>
            <a:custGeom>
              <a:avLst/>
              <a:gdLst/>
              <a:ahLst/>
              <a:cxnLst/>
              <a:rect l="l" t="t" r="r" b="b"/>
              <a:pathLst>
                <a:path w="4438" h="5381" extrusionOk="0">
                  <a:moveTo>
                    <a:pt x="2224" y="0"/>
                  </a:moveTo>
                  <a:cubicBezTo>
                    <a:pt x="1299" y="150"/>
                    <a:pt x="1" y="1264"/>
                    <a:pt x="38" y="1529"/>
                  </a:cubicBezTo>
                  <a:cubicBezTo>
                    <a:pt x="82" y="1833"/>
                    <a:pt x="118" y="2087"/>
                    <a:pt x="144" y="2271"/>
                  </a:cubicBezTo>
                  <a:cubicBezTo>
                    <a:pt x="151" y="2329"/>
                    <a:pt x="158" y="2379"/>
                    <a:pt x="166" y="2436"/>
                  </a:cubicBezTo>
                  <a:cubicBezTo>
                    <a:pt x="182" y="2547"/>
                    <a:pt x="189" y="2607"/>
                    <a:pt x="189" y="2607"/>
                  </a:cubicBezTo>
                  <a:cubicBezTo>
                    <a:pt x="189" y="2607"/>
                    <a:pt x="182" y="2639"/>
                    <a:pt x="170" y="2694"/>
                  </a:cubicBezTo>
                  <a:cubicBezTo>
                    <a:pt x="141" y="2837"/>
                    <a:pt x="93" y="3140"/>
                    <a:pt x="119" y="3476"/>
                  </a:cubicBezTo>
                  <a:cubicBezTo>
                    <a:pt x="183" y="4160"/>
                    <a:pt x="638" y="4984"/>
                    <a:pt x="776" y="5282"/>
                  </a:cubicBezTo>
                  <a:cubicBezTo>
                    <a:pt x="800" y="5335"/>
                    <a:pt x="852" y="5368"/>
                    <a:pt x="910" y="5371"/>
                  </a:cubicBezTo>
                  <a:cubicBezTo>
                    <a:pt x="1007" y="5375"/>
                    <a:pt x="1163" y="5380"/>
                    <a:pt x="1303" y="5380"/>
                  </a:cubicBezTo>
                  <a:cubicBezTo>
                    <a:pt x="1415" y="5380"/>
                    <a:pt x="1517" y="5377"/>
                    <a:pt x="1571" y="5366"/>
                  </a:cubicBezTo>
                  <a:cubicBezTo>
                    <a:pt x="1614" y="5359"/>
                    <a:pt x="1694" y="5326"/>
                    <a:pt x="1794" y="5275"/>
                  </a:cubicBezTo>
                  <a:cubicBezTo>
                    <a:pt x="2197" y="5068"/>
                    <a:pt x="2937" y="4568"/>
                    <a:pt x="3092" y="4277"/>
                  </a:cubicBezTo>
                  <a:cubicBezTo>
                    <a:pt x="3115" y="4163"/>
                    <a:pt x="3195" y="3900"/>
                    <a:pt x="3267" y="3674"/>
                  </a:cubicBezTo>
                  <a:cubicBezTo>
                    <a:pt x="3296" y="3585"/>
                    <a:pt x="3324" y="3499"/>
                    <a:pt x="3346" y="3432"/>
                  </a:cubicBezTo>
                  <a:cubicBezTo>
                    <a:pt x="3376" y="3343"/>
                    <a:pt x="3396" y="3285"/>
                    <a:pt x="3396" y="3285"/>
                  </a:cubicBezTo>
                  <a:cubicBezTo>
                    <a:pt x="3396" y="3285"/>
                    <a:pt x="3632" y="3175"/>
                    <a:pt x="3803" y="3030"/>
                  </a:cubicBezTo>
                  <a:lnTo>
                    <a:pt x="3884" y="2954"/>
                  </a:lnTo>
                  <a:cubicBezTo>
                    <a:pt x="4028" y="2799"/>
                    <a:pt x="4438" y="2120"/>
                    <a:pt x="4416" y="1839"/>
                  </a:cubicBezTo>
                  <a:cubicBezTo>
                    <a:pt x="4170" y="1096"/>
                    <a:pt x="3685" y="528"/>
                    <a:pt x="3685" y="528"/>
                  </a:cubicBezTo>
                  <a:cubicBezTo>
                    <a:pt x="3685" y="528"/>
                    <a:pt x="3188" y="171"/>
                    <a:pt x="2224" y="0"/>
                  </a:cubicBezTo>
                  <a:close/>
                </a:path>
              </a:pathLst>
            </a:custGeom>
            <a:solidFill>
              <a:srgbClr val="F6C1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7"/>
            <p:cNvSpPr/>
            <p:nvPr/>
          </p:nvSpPr>
          <p:spPr>
            <a:xfrm>
              <a:off x="3158605" y="2062829"/>
              <a:ext cx="24955" cy="18768"/>
            </a:xfrm>
            <a:custGeom>
              <a:avLst/>
              <a:gdLst/>
              <a:ahLst/>
              <a:cxnLst/>
              <a:rect l="l" t="t" r="r" b="b"/>
              <a:pathLst>
                <a:path w="359" h="270" extrusionOk="0">
                  <a:moveTo>
                    <a:pt x="286" y="1"/>
                  </a:moveTo>
                  <a:lnTo>
                    <a:pt x="110" y="44"/>
                  </a:lnTo>
                  <a:lnTo>
                    <a:pt x="1" y="114"/>
                  </a:lnTo>
                  <a:cubicBezTo>
                    <a:pt x="8" y="172"/>
                    <a:pt x="15" y="222"/>
                    <a:pt x="21" y="266"/>
                  </a:cubicBezTo>
                  <a:lnTo>
                    <a:pt x="46" y="270"/>
                  </a:lnTo>
                  <a:lnTo>
                    <a:pt x="217" y="270"/>
                  </a:lnTo>
                  <a:lnTo>
                    <a:pt x="359" y="245"/>
                  </a:lnTo>
                  <a:lnTo>
                    <a:pt x="331" y="8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F7A4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7"/>
            <p:cNvSpPr/>
            <p:nvPr/>
          </p:nvSpPr>
          <p:spPr>
            <a:xfrm>
              <a:off x="3210323" y="2066792"/>
              <a:ext cx="68817" cy="42125"/>
            </a:xfrm>
            <a:custGeom>
              <a:avLst/>
              <a:gdLst/>
              <a:ahLst/>
              <a:cxnLst/>
              <a:rect l="l" t="t" r="r" b="b"/>
              <a:pathLst>
                <a:path w="990" h="606" extrusionOk="0">
                  <a:moveTo>
                    <a:pt x="0" y="0"/>
                  </a:moveTo>
                  <a:lnTo>
                    <a:pt x="48" y="584"/>
                  </a:lnTo>
                  <a:lnTo>
                    <a:pt x="383" y="281"/>
                  </a:lnTo>
                  <a:lnTo>
                    <a:pt x="593" y="364"/>
                  </a:lnTo>
                  <a:lnTo>
                    <a:pt x="816" y="606"/>
                  </a:lnTo>
                  <a:lnTo>
                    <a:pt x="990" y="233"/>
                  </a:lnTo>
                  <a:lnTo>
                    <a:pt x="719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A4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7"/>
            <p:cNvSpPr/>
            <p:nvPr/>
          </p:nvSpPr>
          <p:spPr>
            <a:xfrm>
              <a:off x="3208585" y="2058937"/>
              <a:ext cx="81538" cy="30933"/>
            </a:xfrm>
            <a:custGeom>
              <a:avLst/>
              <a:gdLst/>
              <a:ahLst/>
              <a:cxnLst/>
              <a:rect l="l" t="t" r="r" b="b"/>
              <a:pathLst>
                <a:path w="1173" h="445" extrusionOk="0">
                  <a:moveTo>
                    <a:pt x="19" y="0"/>
                  </a:moveTo>
                  <a:lnTo>
                    <a:pt x="1" y="23"/>
                  </a:lnTo>
                  <a:lnTo>
                    <a:pt x="14" y="96"/>
                  </a:lnTo>
                  <a:lnTo>
                    <a:pt x="41" y="120"/>
                  </a:lnTo>
                  <a:cubicBezTo>
                    <a:pt x="147" y="125"/>
                    <a:pt x="573" y="149"/>
                    <a:pt x="784" y="223"/>
                  </a:cubicBezTo>
                  <a:cubicBezTo>
                    <a:pt x="1028" y="342"/>
                    <a:pt x="1173" y="445"/>
                    <a:pt x="1173" y="445"/>
                  </a:cubicBezTo>
                  <a:cubicBezTo>
                    <a:pt x="1173" y="445"/>
                    <a:pt x="977" y="225"/>
                    <a:pt x="828" y="122"/>
                  </a:cubicBezTo>
                  <a:cubicBezTo>
                    <a:pt x="480" y="28"/>
                    <a:pt x="114" y="4"/>
                    <a:pt x="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7"/>
            <p:cNvSpPr/>
            <p:nvPr/>
          </p:nvSpPr>
          <p:spPr>
            <a:xfrm>
              <a:off x="3129340" y="1883001"/>
              <a:ext cx="327473" cy="245449"/>
            </a:xfrm>
            <a:custGeom>
              <a:avLst/>
              <a:gdLst/>
              <a:ahLst/>
              <a:cxnLst/>
              <a:rect l="l" t="t" r="r" b="b"/>
              <a:pathLst>
                <a:path w="4711" h="3531" extrusionOk="0">
                  <a:moveTo>
                    <a:pt x="2378" y="0"/>
                  </a:moveTo>
                  <a:cubicBezTo>
                    <a:pt x="2223" y="32"/>
                    <a:pt x="2078" y="68"/>
                    <a:pt x="1943" y="109"/>
                  </a:cubicBezTo>
                  <a:cubicBezTo>
                    <a:pt x="1668" y="190"/>
                    <a:pt x="1430" y="283"/>
                    <a:pt x="1226" y="383"/>
                  </a:cubicBezTo>
                  <a:cubicBezTo>
                    <a:pt x="392" y="790"/>
                    <a:pt x="128" y="1284"/>
                    <a:pt x="118" y="1304"/>
                  </a:cubicBezTo>
                  <a:cubicBezTo>
                    <a:pt x="128" y="1301"/>
                    <a:pt x="493" y="1192"/>
                    <a:pt x="726" y="1172"/>
                  </a:cubicBezTo>
                  <a:lnTo>
                    <a:pt x="726" y="1172"/>
                  </a:lnTo>
                  <a:cubicBezTo>
                    <a:pt x="29" y="1560"/>
                    <a:pt x="0" y="2457"/>
                    <a:pt x="0" y="2683"/>
                  </a:cubicBezTo>
                  <a:cubicBezTo>
                    <a:pt x="379" y="2147"/>
                    <a:pt x="1236" y="2095"/>
                    <a:pt x="1532" y="2089"/>
                  </a:cubicBezTo>
                  <a:lnTo>
                    <a:pt x="1532" y="2089"/>
                  </a:lnTo>
                  <a:cubicBezTo>
                    <a:pt x="1174" y="2331"/>
                    <a:pt x="1206" y="2745"/>
                    <a:pt x="1206" y="2745"/>
                  </a:cubicBezTo>
                  <a:cubicBezTo>
                    <a:pt x="1861" y="2084"/>
                    <a:pt x="3295" y="2070"/>
                    <a:pt x="3409" y="2070"/>
                  </a:cubicBezTo>
                  <a:cubicBezTo>
                    <a:pt x="3414" y="2070"/>
                    <a:pt x="3416" y="2070"/>
                    <a:pt x="3416" y="2070"/>
                  </a:cubicBezTo>
                  <a:cubicBezTo>
                    <a:pt x="3416" y="2070"/>
                    <a:pt x="2935" y="2750"/>
                    <a:pt x="3017" y="2986"/>
                  </a:cubicBezTo>
                  <a:lnTo>
                    <a:pt x="3044" y="3031"/>
                  </a:lnTo>
                  <a:cubicBezTo>
                    <a:pt x="3253" y="3238"/>
                    <a:pt x="3182" y="3531"/>
                    <a:pt x="3182" y="3531"/>
                  </a:cubicBezTo>
                  <a:lnTo>
                    <a:pt x="3676" y="3523"/>
                  </a:lnTo>
                  <a:lnTo>
                    <a:pt x="3802" y="3522"/>
                  </a:lnTo>
                  <a:lnTo>
                    <a:pt x="4070" y="3518"/>
                  </a:lnTo>
                  <a:cubicBezTo>
                    <a:pt x="4070" y="3518"/>
                    <a:pt x="4536" y="3173"/>
                    <a:pt x="4710" y="2325"/>
                  </a:cubicBezTo>
                  <a:cubicBezTo>
                    <a:pt x="4678" y="964"/>
                    <a:pt x="3886" y="396"/>
                    <a:pt x="3886" y="396"/>
                  </a:cubicBezTo>
                  <a:cubicBezTo>
                    <a:pt x="3886" y="396"/>
                    <a:pt x="3799" y="338"/>
                    <a:pt x="3631" y="267"/>
                  </a:cubicBezTo>
                  <a:cubicBezTo>
                    <a:pt x="3466" y="196"/>
                    <a:pt x="3221" y="112"/>
                    <a:pt x="2904" y="57"/>
                  </a:cubicBezTo>
                  <a:cubicBezTo>
                    <a:pt x="2746" y="29"/>
                    <a:pt x="2570" y="9"/>
                    <a:pt x="2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7"/>
            <p:cNvSpPr/>
            <p:nvPr/>
          </p:nvSpPr>
          <p:spPr>
            <a:xfrm>
              <a:off x="3213590" y="2085073"/>
              <a:ext cx="53455" cy="33992"/>
            </a:xfrm>
            <a:custGeom>
              <a:avLst/>
              <a:gdLst/>
              <a:ahLst/>
              <a:cxnLst/>
              <a:rect l="l" t="t" r="r" b="b"/>
              <a:pathLst>
                <a:path w="769" h="489" extrusionOk="0">
                  <a:moveTo>
                    <a:pt x="350" y="1"/>
                  </a:moveTo>
                  <a:cubicBezTo>
                    <a:pt x="299" y="4"/>
                    <a:pt x="250" y="20"/>
                    <a:pt x="204" y="40"/>
                  </a:cubicBezTo>
                  <a:cubicBezTo>
                    <a:pt x="66" y="102"/>
                    <a:pt x="1" y="321"/>
                    <a:pt x="1" y="321"/>
                  </a:cubicBezTo>
                  <a:cubicBezTo>
                    <a:pt x="1" y="321"/>
                    <a:pt x="21" y="347"/>
                    <a:pt x="82" y="379"/>
                  </a:cubicBezTo>
                  <a:cubicBezTo>
                    <a:pt x="144" y="412"/>
                    <a:pt x="249" y="451"/>
                    <a:pt x="420" y="477"/>
                  </a:cubicBezTo>
                  <a:lnTo>
                    <a:pt x="508" y="489"/>
                  </a:lnTo>
                  <a:cubicBezTo>
                    <a:pt x="699" y="479"/>
                    <a:pt x="769" y="344"/>
                    <a:pt x="769" y="344"/>
                  </a:cubicBezTo>
                  <a:cubicBezTo>
                    <a:pt x="769" y="344"/>
                    <a:pt x="680" y="185"/>
                    <a:pt x="511" y="76"/>
                  </a:cubicBezTo>
                  <a:cubicBezTo>
                    <a:pt x="463" y="46"/>
                    <a:pt x="409" y="20"/>
                    <a:pt x="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57"/>
            <p:cNvSpPr/>
            <p:nvPr/>
          </p:nvSpPr>
          <p:spPr>
            <a:xfrm>
              <a:off x="3226519" y="2083961"/>
              <a:ext cx="40526" cy="24955"/>
            </a:xfrm>
            <a:custGeom>
              <a:avLst/>
              <a:gdLst/>
              <a:ahLst/>
              <a:cxnLst/>
              <a:rect l="l" t="t" r="r" b="b"/>
              <a:pathLst>
                <a:path w="583" h="359" extrusionOk="0">
                  <a:moveTo>
                    <a:pt x="168" y="1"/>
                  </a:moveTo>
                  <a:lnTo>
                    <a:pt x="119" y="8"/>
                  </a:lnTo>
                  <a:lnTo>
                    <a:pt x="77" y="23"/>
                  </a:lnTo>
                  <a:lnTo>
                    <a:pt x="37" y="41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41" y="53"/>
                  </a:lnTo>
                  <a:lnTo>
                    <a:pt x="83" y="43"/>
                  </a:lnTo>
                  <a:lnTo>
                    <a:pt x="124" y="37"/>
                  </a:lnTo>
                  <a:lnTo>
                    <a:pt x="164" y="34"/>
                  </a:lnTo>
                  <a:lnTo>
                    <a:pt x="190" y="46"/>
                  </a:lnTo>
                  <a:lnTo>
                    <a:pt x="251" y="75"/>
                  </a:lnTo>
                  <a:lnTo>
                    <a:pt x="280" y="91"/>
                  </a:lnTo>
                  <a:cubicBezTo>
                    <a:pt x="318" y="115"/>
                    <a:pt x="328" y="121"/>
                    <a:pt x="336" y="127"/>
                  </a:cubicBezTo>
                  <a:lnTo>
                    <a:pt x="364" y="146"/>
                  </a:lnTo>
                  <a:lnTo>
                    <a:pt x="390" y="167"/>
                  </a:lnTo>
                  <a:cubicBezTo>
                    <a:pt x="460" y="222"/>
                    <a:pt x="523" y="288"/>
                    <a:pt x="583" y="359"/>
                  </a:cubicBezTo>
                  <a:cubicBezTo>
                    <a:pt x="565" y="315"/>
                    <a:pt x="541" y="276"/>
                    <a:pt x="513" y="238"/>
                  </a:cubicBezTo>
                  <a:cubicBezTo>
                    <a:pt x="484" y="201"/>
                    <a:pt x="452" y="166"/>
                    <a:pt x="418" y="134"/>
                  </a:cubicBezTo>
                  <a:lnTo>
                    <a:pt x="390" y="112"/>
                  </a:lnTo>
                  <a:lnTo>
                    <a:pt x="361" y="91"/>
                  </a:lnTo>
                  <a:lnTo>
                    <a:pt x="332" y="72"/>
                  </a:lnTo>
                  <a:lnTo>
                    <a:pt x="270" y="37"/>
                  </a:lnTo>
                  <a:lnTo>
                    <a:pt x="237" y="23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57"/>
            <p:cNvSpPr/>
            <p:nvPr/>
          </p:nvSpPr>
          <p:spPr>
            <a:xfrm>
              <a:off x="3160065" y="2078400"/>
              <a:ext cx="24329" cy="24885"/>
            </a:xfrm>
            <a:custGeom>
              <a:avLst/>
              <a:gdLst/>
              <a:ahLst/>
              <a:cxnLst/>
              <a:rect l="l" t="t" r="r" b="b"/>
              <a:pathLst>
                <a:path w="350" h="358" extrusionOk="0">
                  <a:moveTo>
                    <a:pt x="179" y="1"/>
                  </a:moveTo>
                  <a:cubicBezTo>
                    <a:pt x="61" y="1"/>
                    <a:pt x="0" y="42"/>
                    <a:pt x="0" y="42"/>
                  </a:cubicBezTo>
                  <a:cubicBezTo>
                    <a:pt x="8" y="89"/>
                    <a:pt x="12" y="129"/>
                    <a:pt x="16" y="158"/>
                  </a:cubicBezTo>
                  <a:cubicBezTo>
                    <a:pt x="22" y="202"/>
                    <a:pt x="25" y="226"/>
                    <a:pt x="25" y="226"/>
                  </a:cubicBezTo>
                  <a:lnTo>
                    <a:pt x="19" y="250"/>
                  </a:lnTo>
                  <a:lnTo>
                    <a:pt x="6" y="313"/>
                  </a:lnTo>
                  <a:cubicBezTo>
                    <a:pt x="26" y="323"/>
                    <a:pt x="136" y="353"/>
                    <a:pt x="265" y="357"/>
                  </a:cubicBezTo>
                  <a:lnTo>
                    <a:pt x="318" y="356"/>
                  </a:lnTo>
                  <a:cubicBezTo>
                    <a:pt x="349" y="242"/>
                    <a:pt x="347" y="121"/>
                    <a:pt x="347" y="121"/>
                  </a:cubicBezTo>
                  <a:cubicBezTo>
                    <a:pt x="347" y="121"/>
                    <a:pt x="345" y="79"/>
                    <a:pt x="338" y="21"/>
                  </a:cubicBezTo>
                  <a:cubicBezTo>
                    <a:pt x="303" y="13"/>
                    <a:pt x="270" y="7"/>
                    <a:pt x="239" y="4"/>
                  </a:cubicBezTo>
                  <a:cubicBezTo>
                    <a:pt x="218" y="2"/>
                    <a:pt x="198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7"/>
            <p:cNvSpPr/>
            <p:nvPr/>
          </p:nvSpPr>
          <p:spPr>
            <a:xfrm>
              <a:off x="3160065" y="2076940"/>
              <a:ext cx="23495" cy="4379"/>
            </a:xfrm>
            <a:custGeom>
              <a:avLst/>
              <a:gdLst/>
              <a:ahLst/>
              <a:cxnLst/>
              <a:rect l="l" t="t" r="r" b="b"/>
              <a:pathLst>
                <a:path w="338" h="63" extrusionOk="0">
                  <a:moveTo>
                    <a:pt x="167" y="0"/>
                  </a:moveTo>
                  <a:lnTo>
                    <a:pt x="77" y="16"/>
                  </a:lnTo>
                  <a:lnTo>
                    <a:pt x="0" y="63"/>
                  </a:lnTo>
                  <a:cubicBezTo>
                    <a:pt x="58" y="50"/>
                    <a:pt x="112" y="44"/>
                    <a:pt x="167" y="42"/>
                  </a:cubicBezTo>
                  <a:lnTo>
                    <a:pt x="338" y="42"/>
                  </a:lnTo>
                  <a:lnTo>
                    <a:pt x="255" y="9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7"/>
            <p:cNvSpPr/>
            <p:nvPr/>
          </p:nvSpPr>
          <p:spPr>
            <a:xfrm>
              <a:off x="3205665" y="2229173"/>
              <a:ext cx="49284" cy="10288"/>
            </a:xfrm>
            <a:custGeom>
              <a:avLst/>
              <a:gdLst/>
              <a:ahLst/>
              <a:cxnLst/>
              <a:rect l="l" t="t" r="r" b="b"/>
              <a:pathLst>
                <a:path w="709" h="148" extrusionOk="0">
                  <a:moveTo>
                    <a:pt x="93" y="1"/>
                  </a:moveTo>
                  <a:lnTo>
                    <a:pt x="21" y="46"/>
                  </a:lnTo>
                  <a:lnTo>
                    <a:pt x="1" y="76"/>
                  </a:lnTo>
                  <a:cubicBezTo>
                    <a:pt x="1" y="76"/>
                    <a:pt x="54" y="147"/>
                    <a:pt x="153" y="147"/>
                  </a:cubicBezTo>
                  <a:cubicBezTo>
                    <a:pt x="308" y="147"/>
                    <a:pt x="693" y="11"/>
                    <a:pt x="709" y="7"/>
                  </a:cubicBezTo>
                  <a:lnTo>
                    <a:pt x="709" y="7"/>
                  </a:lnTo>
                  <a:cubicBezTo>
                    <a:pt x="609" y="17"/>
                    <a:pt x="520" y="20"/>
                    <a:pt x="442" y="20"/>
                  </a:cubicBezTo>
                  <a:cubicBezTo>
                    <a:pt x="259" y="20"/>
                    <a:pt x="139" y="1"/>
                    <a:pt x="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7"/>
            <p:cNvSpPr/>
            <p:nvPr/>
          </p:nvSpPr>
          <p:spPr>
            <a:xfrm>
              <a:off x="3204831" y="2225767"/>
              <a:ext cx="58321" cy="14598"/>
            </a:xfrm>
            <a:custGeom>
              <a:avLst/>
              <a:gdLst/>
              <a:ahLst/>
              <a:cxnLst/>
              <a:rect l="l" t="t" r="r" b="b"/>
              <a:pathLst>
                <a:path w="839" h="210" extrusionOk="0">
                  <a:moveTo>
                    <a:pt x="821" y="1"/>
                  </a:moveTo>
                  <a:cubicBezTo>
                    <a:pt x="795" y="11"/>
                    <a:pt x="759" y="25"/>
                    <a:pt x="715" y="41"/>
                  </a:cubicBezTo>
                  <a:cubicBezTo>
                    <a:pt x="557" y="103"/>
                    <a:pt x="282" y="177"/>
                    <a:pt x="163" y="182"/>
                  </a:cubicBezTo>
                  <a:cubicBezTo>
                    <a:pt x="75" y="182"/>
                    <a:pt x="24" y="116"/>
                    <a:pt x="24" y="116"/>
                  </a:cubicBezTo>
                  <a:lnTo>
                    <a:pt x="4" y="114"/>
                  </a:lnTo>
                  <a:lnTo>
                    <a:pt x="1" y="134"/>
                  </a:lnTo>
                  <a:cubicBezTo>
                    <a:pt x="4" y="137"/>
                    <a:pt x="60" y="209"/>
                    <a:pt x="163" y="209"/>
                  </a:cubicBezTo>
                  <a:cubicBezTo>
                    <a:pt x="298" y="205"/>
                    <a:pt x="582" y="124"/>
                    <a:pt x="725" y="69"/>
                  </a:cubicBezTo>
                  <a:cubicBezTo>
                    <a:pt x="769" y="51"/>
                    <a:pt x="805" y="37"/>
                    <a:pt x="831" y="27"/>
                  </a:cubicBezTo>
                  <a:lnTo>
                    <a:pt x="838" y="8"/>
                  </a:lnTo>
                  <a:lnTo>
                    <a:pt x="821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57"/>
            <p:cNvSpPr/>
            <p:nvPr/>
          </p:nvSpPr>
          <p:spPr>
            <a:xfrm>
              <a:off x="3179111" y="2735015"/>
              <a:ext cx="380859" cy="809125"/>
            </a:xfrm>
            <a:custGeom>
              <a:avLst/>
              <a:gdLst/>
              <a:ahLst/>
              <a:cxnLst/>
              <a:rect l="l" t="t" r="r" b="b"/>
              <a:pathLst>
                <a:path w="5479" h="11640" extrusionOk="0">
                  <a:moveTo>
                    <a:pt x="77" y="0"/>
                  </a:moveTo>
                  <a:cubicBezTo>
                    <a:pt x="70" y="82"/>
                    <a:pt x="64" y="167"/>
                    <a:pt x="58" y="257"/>
                  </a:cubicBezTo>
                  <a:cubicBezTo>
                    <a:pt x="51" y="366"/>
                    <a:pt x="44" y="480"/>
                    <a:pt x="38" y="599"/>
                  </a:cubicBezTo>
                  <a:cubicBezTo>
                    <a:pt x="33" y="676"/>
                    <a:pt x="30" y="755"/>
                    <a:pt x="26" y="835"/>
                  </a:cubicBezTo>
                  <a:cubicBezTo>
                    <a:pt x="16" y="1077"/>
                    <a:pt x="7" y="1335"/>
                    <a:pt x="0" y="1610"/>
                  </a:cubicBezTo>
                  <a:cubicBezTo>
                    <a:pt x="165" y="1729"/>
                    <a:pt x="381" y="1866"/>
                    <a:pt x="662" y="2021"/>
                  </a:cubicBezTo>
                  <a:cubicBezTo>
                    <a:pt x="2605" y="3089"/>
                    <a:pt x="3985" y="4945"/>
                    <a:pt x="4469" y="7108"/>
                  </a:cubicBezTo>
                  <a:cubicBezTo>
                    <a:pt x="4840" y="8766"/>
                    <a:pt x="5354" y="10456"/>
                    <a:pt x="5479" y="11639"/>
                  </a:cubicBezTo>
                  <a:cubicBezTo>
                    <a:pt x="5472" y="11535"/>
                    <a:pt x="5465" y="11429"/>
                    <a:pt x="5459" y="11323"/>
                  </a:cubicBezTo>
                  <a:cubicBezTo>
                    <a:pt x="5278" y="8697"/>
                    <a:pt x="4979" y="5891"/>
                    <a:pt x="4491" y="4364"/>
                  </a:cubicBezTo>
                  <a:cubicBezTo>
                    <a:pt x="4484" y="4335"/>
                    <a:pt x="4479" y="4297"/>
                    <a:pt x="4479" y="4254"/>
                  </a:cubicBezTo>
                  <a:cubicBezTo>
                    <a:pt x="4479" y="3857"/>
                    <a:pt x="4798" y="2899"/>
                    <a:pt x="5137" y="1687"/>
                  </a:cubicBezTo>
                  <a:lnTo>
                    <a:pt x="4613" y="1482"/>
                  </a:lnTo>
                  <a:lnTo>
                    <a:pt x="4613" y="1482"/>
                  </a:lnTo>
                  <a:cubicBezTo>
                    <a:pt x="4687" y="1923"/>
                    <a:pt x="4640" y="2407"/>
                    <a:pt x="4640" y="2407"/>
                  </a:cubicBezTo>
                  <a:cubicBezTo>
                    <a:pt x="4640" y="2407"/>
                    <a:pt x="3125" y="1939"/>
                    <a:pt x="2496" y="1769"/>
                  </a:cubicBezTo>
                  <a:cubicBezTo>
                    <a:pt x="2157" y="1678"/>
                    <a:pt x="1201" y="932"/>
                    <a:pt x="391" y="263"/>
                  </a:cubicBezTo>
                  <a:cubicBezTo>
                    <a:pt x="284" y="173"/>
                    <a:pt x="178" y="85"/>
                    <a:pt x="77" y="0"/>
                  </a:cubicBez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7"/>
            <p:cNvSpPr/>
            <p:nvPr/>
          </p:nvSpPr>
          <p:spPr>
            <a:xfrm>
              <a:off x="3201564" y="2233552"/>
              <a:ext cx="4171" cy="973"/>
            </a:xfrm>
            <a:custGeom>
              <a:avLst/>
              <a:gdLst/>
              <a:ahLst/>
              <a:cxnLst/>
              <a:rect l="l" t="t" r="r" b="b"/>
              <a:pathLst>
                <a:path w="60" h="14" extrusionOk="0">
                  <a:moveTo>
                    <a:pt x="6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7A4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7"/>
            <p:cNvSpPr/>
            <p:nvPr/>
          </p:nvSpPr>
          <p:spPr>
            <a:xfrm>
              <a:off x="3200660" y="2232648"/>
              <a:ext cx="6048" cy="2781"/>
            </a:xfrm>
            <a:custGeom>
              <a:avLst/>
              <a:gdLst/>
              <a:ahLst/>
              <a:cxnLst/>
              <a:rect l="l" t="t" r="r" b="b"/>
              <a:pathLst>
                <a:path w="87" h="40" extrusionOk="0">
                  <a:moveTo>
                    <a:pt x="19" y="0"/>
                  </a:moveTo>
                  <a:lnTo>
                    <a:pt x="0" y="7"/>
                  </a:lnTo>
                  <a:lnTo>
                    <a:pt x="7" y="26"/>
                  </a:lnTo>
                  <a:lnTo>
                    <a:pt x="71" y="39"/>
                  </a:lnTo>
                  <a:lnTo>
                    <a:pt x="73" y="39"/>
                  </a:lnTo>
                  <a:lnTo>
                    <a:pt x="87" y="26"/>
                  </a:lnTo>
                  <a:lnTo>
                    <a:pt x="73" y="1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7"/>
            <p:cNvSpPr/>
            <p:nvPr/>
          </p:nvSpPr>
          <p:spPr>
            <a:xfrm>
              <a:off x="3259330" y="2224585"/>
              <a:ext cx="4032" cy="4588"/>
            </a:xfrm>
            <a:custGeom>
              <a:avLst/>
              <a:gdLst/>
              <a:ahLst/>
              <a:cxnLst/>
              <a:rect l="l" t="t" r="r" b="b"/>
              <a:pathLst>
                <a:path w="58" h="66" extrusionOk="0">
                  <a:moveTo>
                    <a:pt x="18" y="0"/>
                  </a:moveTo>
                  <a:lnTo>
                    <a:pt x="1" y="10"/>
                  </a:lnTo>
                  <a:lnTo>
                    <a:pt x="11" y="26"/>
                  </a:lnTo>
                  <a:lnTo>
                    <a:pt x="33" y="39"/>
                  </a:lnTo>
                  <a:lnTo>
                    <a:pt x="40" y="65"/>
                  </a:lnTo>
                  <a:lnTo>
                    <a:pt x="46" y="65"/>
                  </a:lnTo>
                  <a:lnTo>
                    <a:pt x="57" y="2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7"/>
            <p:cNvSpPr/>
            <p:nvPr/>
          </p:nvSpPr>
          <p:spPr>
            <a:xfrm>
              <a:off x="3219151" y="2092025"/>
              <a:ext cx="24885" cy="26276"/>
            </a:xfrm>
            <a:custGeom>
              <a:avLst/>
              <a:gdLst/>
              <a:ahLst/>
              <a:cxnLst/>
              <a:rect l="l" t="t" r="r" b="b"/>
              <a:pathLst>
                <a:path w="358" h="378" extrusionOk="0">
                  <a:moveTo>
                    <a:pt x="180" y="1"/>
                  </a:moveTo>
                  <a:cubicBezTo>
                    <a:pt x="82" y="1"/>
                    <a:pt x="1" y="118"/>
                    <a:pt x="1" y="261"/>
                  </a:cubicBezTo>
                  <a:cubicBezTo>
                    <a:pt x="64" y="312"/>
                    <a:pt x="169" y="351"/>
                    <a:pt x="340" y="377"/>
                  </a:cubicBezTo>
                  <a:cubicBezTo>
                    <a:pt x="351" y="343"/>
                    <a:pt x="357" y="303"/>
                    <a:pt x="357" y="261"/>
                  </a:cubicBezTo>
                  <a:cubicBezTo>
                    <a:pt x="357" y="118"/>
                    <a:pt x="277" y="1"/>
                    <a:pt x="180" y="1"/>
                  </a:cubicBezTo>
                  <a:close/>
                </a:path>
              </a:pathLst>
            </a:custGeom>
            <a:solidFill>
              <a:srgbClr val="775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7"/>
            <p:cNvSpPr/>
            <p:nvPr/>
          </p:nvSpPr>
          <p:spPr>
            <a:xfrm>
              <a:off x="3160258" y="2086591"/>
              <a:ext cx="18073" cy="16613"/>
            </a:xfrm>
            <a:custGeom>
              <a:avLst/>
              <a:gdLst/>
              <a:ahLst/>
              <a:cxnLst/>
              <a:rect l="l" t="t" r="r" b="b"/>
              <a:pathLst>
                <a:path w="260" h="239" extrusionOk="0">
                  <a:moveTo>
                    <a:pt x="97" y="1"/>
                  </a:moveTo>
                  <a:lnTo>
                    <a:pt x="10" y="39"/>
                  </a:lnTo>
                  <a:cubicBezTo>
                    <a:pt x="16" y="83"/>
                    <a:pt x="19" y="107"/>
                    <a:pt x="19" y="107"/>
                  </a:cubicBezTo>
                  <a:lnTo>
                    <a:pt x="13" y="131"/>
                  </a:lnTo>
                  <a:lnTo>
                    <a:pt x="0" y="194"/>
                  </a:lnTo>
                  <a:cubicBezTo>
                    <a:pt x="20" y="204"/>
                    <a:pt x="130" y="234"/>
                    <a:pt x="259" y="238"/>
                  </a:cubicBezTo>
                  <a:cubicBezTo>
                    <a:pt x="259" y="107"/>
                    <a:pt x="187" y="1"/>
                    <a:pt x="97" y="1"/>
                  </a:cubicBezTo>
                  <a:close/>
                </a:path>
              </a:pathLst>
            </a:custGeom>
            <a:solidFill>
              <a:srgbClr val="775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57"/>
            <p:cNvSpPr/>
            <p:nvPr/>
          </p:nvSpPr>
          <p:spPr>
            <a:xfrm>
              <a:off x="3238823" y="2101270"/>
              <a:ext cx="9732" cy="9662"/>
            </a:xfrm>
            <a:custGeom>
              <a:avLst/>
              <a:gdLst/>
              <a:ahLst/>
              <a:cxnLst/>
              <a:rect l="l" t="t" r="r" b="b"/>
              <a:pathLst>
                <a:path w="140" h="139" extrusionOk="0">
                  <a:moveTo>
                    <a:pt x="70" y="1"/>
                  </a:moveTo>
                  <a:cubicBezTo>
                    <a:pt x="32" y="1"/>
                    <a:pt x="0" y="31"/>
                    <a:pt x="0" y="70"/>
                  </a:cubicBezTo>
                  <a:cubicBezTo>
                    <a:pt x="0" y="108"/>
                    <a:pt x="32" y="139"/>
                    <a:pt x="70" y="139"/>
                  </a:cubicBezTo>
                  <a:cubicBezTo>
                    <a:pt x="109" y="139"/>
                    <a:pt x="139" y="108"/>
                    <a:pt x="139" y="70"/>
                  </a:cubicBezTo>
                  <a:cubicBezTo>
                    <a:pt x="139" y="31"/>
                    <a:pt x="109" y="1"/>
                    <a:pt x="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7"/>
            <p:cNvSpPr/>
            <p:nvPr/>
          </p:nvSpPr>
          <p:spPr>
            <a:xfrm>
              <a:off x="3172230" y="2089314"/>
              <a:ext cx="9732" cy="9732"/>
            </a:xfrm>
            <a:custGeom>
              <a:avLst/>
              <a:gdLst/>
              <a:ahLst/>
              <a:cxnLst/>
              <a:rect l="l" t="t" r="r" b="b"/>
              <a:pathLst>
                <a:path w="140" h="140" extrusionOk="0">
                  <a:moveTo>
                    <a:pt x="70" y="1"/>
                  </a:moveTo>
                  <a:cubicBezTo>
                    <a:pt x="31" y="1"/>
                    <a:pt x="1" y="32"/>
                    <a:pt x="1" y="70"/>
                  </a:cubicBezTo>
                  <a:cubicBezTo>
                    <a:pt x="1" y="109"/>
                    <a:pt x="31" y="140"/>
                    <a:pt x="70" y="140"/>
                  </a:cubicBezTo>
                  <a:cubicBezTo>
                    <a:pt x="108" y="140"/>
                    <a:pt x="140" y="109"/>
                    <a:pt x="140" y="70"/>
                  </a:cubicBezTo>
                  <a:cubicBezTo>
                    <a:pt x="140" y="32"/>
                    <a:pt x="108" y="1"/>
                    <a:pt x="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7"/>
            <p:cNvSpPr/>
            <p:nvPr/>
          </p:nvSpPr>
          <p:spPr>
            <a:xfrm>
              <a:off x="3167225" y="2184407"/>
              <a:ext cx="41847" cy="16335"/>
            </a:xfrm>
            <a:custGeom>
              <a:avLst/>
              <a:gdLst/>
              <a:ahLst/>
              <a:cxnLst/>
              <a:rect l="l" t="t" r="r" b="b"/>
              <a:pathLst>
                <a:path w="602" h="235" extrusionOk="0">
                  <a:moveTo>
                    <a:pt x="120" y="1"/>
                  </a:moveTo>
                  <a:cubicBezTo>
                    <a:pt x="79" y="1"/>
                    <a:pt x="43" y="8"/>
                    <a:pt x="18" y="25"/>
                  </a:cubicBezTo>
                  <a:lnTo>
                    <a:pt x="0" y="39"/>
                  </a:lnTo>
                  <a:cubicBezTo>
                    <a:pt x="42" y="162"/>
                    <a:pt x="200" y="235"/>
                    <a:pt x="200" y="235"/>
                  </a:cubicBezTo>
                  <a:lnTo>
                    <a:pt x="387" y="191"/>
                  </a:lnTo>
                  <a:cubicBezTo>
                    <a:pt x="365" y="142"/>
                    <a:pt x="426" y="131"/>
                    <a:pt x="488" y="131"/>
                  </a:cubicBezTo>
                  <a:cubicBezTo>
                    <a:pt x="514" y="131"/>
                    <a:pt x="540" y="133"/>
                    <a:pt x="561" y="135"/>
                  </a:cubicBezTo>
                  <a:lnTo>
                    <a:pt x="601" y="139"/>
                  </a:lnTo>
                  <a:lnTo>
                    <a:pt x="601" y="139"/>
                  </a:lnTo>
                  <a:lnTo>
                    <a:pt x="580" y="130"/>
                  </a:lnTo>
                  <a:cubicBezTo>
                    <a:pt x="509" y="100"/>
                    <a:pt x="276" y="1"/>
                    <a:pt x="120" y="1"/>
                  </a:cubicBezTo>
                  <a:close/>
                </a:path>
              </a:pathLst>
            </a:custGeom>
            <a:solidFill>
              <a:srgbClr val="F7A4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7"/>
            <p:cNvSpPr/>
            <p:nvPr/>
          </p:nvSpPr>
          <p:spPr>
            <a:xfrm>
              <a:off x="3192458" y="2193443"/>
              <a:ext cx="13763" cy="3406"/>
            </a:xfrm>
            <a:custGeom>
              <a:avLst/>
              <a:gdLst/>
              <a:ahLst/>
              <a:cxnLst/>
              <a:rect l="l" t="t" r="r" b="b"/>
              <a:pathLst>
                <a:path w="198" h="49" extrusionOk="0">
                  <a:moveTo>
                    <a:pt x="117" y="0"/>
                  </a:moveTo>
                  <a:cubicBezTo>
                    <a:pt x="57" y="0"/>
                    <a:pt x="1" y="10"/>
                    <a:pt x="17" y="48"/>
                  </a:cubicBezTo>
                  <a:lnTo>
                    <a:pt x="198" y="5"/>
                  </a:lnTo>
                  <a:cubicBezTo>
                    <a:pt x="175" y="3"/>
                    <a:pt x="146" y="0"/>
                    <a:pt x="117" y="0"/>
                  </a:cubicBezTo>
                  <a:close/>
                </a:path>
              </a:pathLst>
            </a:custGeom>
            <a:solidFill>
              <a:srgbClr val="F7A4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7"/>
            <p:cNvSpPr/>
            <p:nvPr/>
          </p:nvSpPr>
          <p:spPr>
            <a:xfrm>
              <a:off x="3166321" y="2063455"/>
              <a:ext cx="48172" cy="138191"/>
            </a:xfrm>
            <a:custGeom>
              <a:avLst/>
              <a:gdLst/>
              <a:ahLst/>
              <a:cxnLst/>
              <a:rect l="l" t="t" r="r" b="b"/>
              <a:pathLst>
                <a:path w="693" h="1988" extrusionOk="0">
                  <a:moveTo>
                    <a:pt x="194" y="0"/>
                  </a:moveTo>
                  <a:lnTo>
                    <a:pt x="187" y="19"/>
                  </a:lnTo>
                  <a:cubicBezTo>
                    <a:pt x="233" y="119"/>
                    <a:pt x="242" y="335"/>
                    <a:pt x="242" y="336"/>
                  </a:cubicBezTo>
                  <a:cubicBezTo>
                    <a:pt x="242" y="341"/>
                    <a:pt x="191" y="882"/>
                    <a:pt x="0" y="1776"/>
                  </a:cubicBezTo>
                  <a:cubicBezTo>
                    <a:pt x="42" y="1911"/>
                    <a:pt x="201" y="1985"/>
                    <a:pt x="207" y="1988"/>
                  </a:cubicBezTo>
                  <a:lnTo>
                    <a:pt x="617" y="1894"/>
                  </a:lnTo>
                  <a:cubicBezTo>
                    <a:pt x="627" y="1882"/>
                    <a:pt x="693" y="1708"/>
                    <a:pt x="535" y="1617"/>
                  </a:cubicBezTo>
                  <a:lnTo>
                    <a:pt x="516" y="1623"/>
                  </a:lnTo>
                  <a:lnTo>
                    <a:pt x="520" y="1642"/>
                  </a:lnTo>
                  <a:cubicBezTo>
                    <a:pt x="643" y="1713"/>
                    <a:pt x="613" y="1837"/>
                    <a:pt x="603" y="1868"/>
                  </a:cubicBezTo>
                  <a:lnTo>
                    <a:pt x="574" y="1875"/>
                  </a:lnTo>
                  <a:lnTo>
                    <a:pt x="393" y="1918"/>
                  </a:lnTo>
                  <a:lnTo>
                    <a:pt x="216" y="1960"/>
                  </a:lnTo>
                  <a:cubicBezTo>
                    <a:pt x="190" y="1949"/>
                    <a:pt x="65" y="1881"/>
                    <a:pt x="28" y="1779"/>
                  </a:cubicBezTo>
                  <a:cubicBezTo>
                    <a:pt x="220" y="878"/>
                    <a:pt x="270" y="342"/>
                    <a:pt x="271" y="336"/>
                  </a:cubicBezTo>
                  <a:cubicBezTo>
                    <a:pt x="270" y="326"/>
                    <a:pt x="261" y="113"/>
                    <a:pt x="213" y="7"/>
                  </a:cubicBezTo>
                  <a:lnTo>
                    <a:pt x="19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7"/>
            <p:cNvSpPr/>
            <p:nvPr/>
          </p:nvSpPr>
          <p:spPr>
            <a:xfrm>
              <a:off x="3154712" y="2059701"/>
              <a:ext cx="25928" cy="14389"/>
            </a:xfrm>
            <a:custGeom>
              <a:avLst/>
              <a:gdLst/>
              <a:ahLst/>
              <a:cxnLst/>
              <a:rect l="l" t="t" r="r" b="b"/>
              <a:pathLst>
                <a:path w="373" h="207" extrusionOk="0">
                  <a:moveTo>
                    <a:pt x="319" y="1"/>
                  </a:moveTo>
                  <a:cubicBezTo>
                    <a:pt x="109" y="48"/>
                    <a:pt x="0" y="146"/>
                    <a:pt x="21" y="206"/>
                  </a:cubicBezTo>
                  <a:cubicBezTo>
                    <a:pt x="196" y="140"/>
                    <a:pt x="305" y="121"/>
                    <a:pt x="354" y="115"/>
                  </a:cubicBezTo>
                  <a:lnTo>
                    <a:pt x="373" y="83"/>
                  </a:lnTo>
                  <a:lnTo>
                    <a:pt x="347" y="15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7"/>
            <p:cNvSpPr/>
            <p:nvPr/>
          </p:nvSpPr>
          <p:spPr>
            <a:xfrm>
              <a:off x="3214633" y="2026891"/>
              <a:ext cx="152232" cy="33783"/>
            </a:xfrm>
            <a:custGeom>
              <a:avLst/>
              <a:gdLst/>
              <a:ahLst/>
              <a:cxnLst/>
              <a:rect l="l" t="t" r="r" b="b"/>
              <a:pathLst>
                <a:path w="2190" h="486" extrusionOk="0">
                  <a:moveTo>
                    <a:pt x="303" y="19"/>
                  </a:moveTo>
                  <a:cubicBezTo>
                    <a:pt x="113" y="148"/>
                    <a:pt x="34" y="328"/>
                    <a:pt x="0" y="465"/>
                  </a:cubicBezTo>
                  <a:cubicBezTo>
                    <a:pt x="34" y="328"/>
                    <a:pt x="113" y="148"/>
                    <a:pt x="305" y="19"/>
                  </a:cubicBezTo>
                  <a:close/>
                  <a:moveTo>
                    <a:pt x="2184" y="0"/>
                  </a:moveTo>
                  <a:cubicBezTo>
                    <a:pt x="2081" y="0"/>
                    <a:pt x="925" y="12"/>
                    <a:pt x="212" y="486"/>
                  </a:cubicBezTo>
                  <a:cubicBezTo>
                    <a:pt x="926" y="12"/>
                    <a:pt x="2081" y="2"/>
                    <a:pt x="2184" y="2"/>
                  </a:cubicBezTo>
                  <a:lnTo>
                    <a:pt x="2189" y="2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D8A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7"/>
            <p:cNvSpPr/>
            <p:nvPr/>
          </p:nvSpPr>
          <p:spPr>
            <a:xfrm>
              <a:off x="3213034" y="2067278"/>
              <a:ext cx="348" cy="6604"/>
            </a:xfrm>
            <a:custGeom>
              <a:avLst/>
              <a:gdLst/>
              <a:ahLst/>
              <a:cxnLst/>
              <a:rect l="l" t="t" r="r" b="b"/>
              <a:pathLst>
                <a:path w="5" h="95" extrusionOk="0">
                  <a:moveTo>
                    <a:pt x="5" y="0"/>
                  </a:moveTo>
                  <a:cubicBezTo>
                    <a:pt x="2" y="29"/>
                    <a:pt x="1" y="52"/>
                    <a:pt x="1" y="68"/>
                  </a:cubicBezTo>
                  <a:lnTo>
                    <a:pt x="1" y="68"/>
                  </a:lnTo>
                  <a:cubicBezTo>
                    <a:pt x="1" y="52"/>
                    <a:pt x="2" y="29"/>
                    <a:pt x="5" y="0"/>
                  </a:cubicBezTo>
                  <a:close/>
                  <a:moveTo>
                    <a:pt x="1" y="68"/>
                  </a:moveTo>
                  <a:cubicBezTo>
                    <a:pt x="1" y="85"/>
                    <a:pt x="2" y="94"/>
                    <a:pt x="2" y="94"/>
                  </a:cubicBezTo>
                  <a:cubicBezTo>
                    <a:pt x="2" y="93"/>
                    <a:pt x="1" y="84"/>
                    <a:pt x="1" y="68"/>
                  </a:cubicBezTo>
                  <a:close/>
                </a:path>
              </a:pathLst>
            </a:custGeom>
            <a:solidFill>
              <a:srgbClr val="D98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7"/>
            <p:cNvSpPr/>
            <p:nvPr/>
          </p:nvSpPr>
          <p:spPr>
            <a:xfrm>
              <a:off x="3213312" y="2059215"/>
              <a:ext cx="16057" cy="8133"/>
            </a:xfrm>
            <a:custGeom>
              <a:avLst/>
              <a:gdLst/>
              <a:ahLst/>
              <a:cxnLst/>
              <a:rect l="l" t="t" r="r" b="b"/>
              <a:pathLst>
                <a:path w="231" h="117" extrusionOk="0">
                  <a:moveTo>
                    <a:pt x="1" y="116"/>
                  </a:moveTo>
                  <a:lnTo>
                    <a:pt x="1" y="116"/>
                  </a:lnTo>
                  <a:cubicBezTo>
                    <a:pt x="4" y="84"/>
                    <a:pt x="9" y="44"/>
                    <a:pt x="19" y="0"/>
                  </a:cubicBezTo>
                  <a:lnTo>
                    <a:pt x="19" y="0"/>
                  </a:lnTo>
                  <a:cubicBezTo>
                    <a:pt x="9" y="44"/>
                    <a:pt x="4" y="84"/>
                    <a:pt x="1" y="116"/>
                  </a:cubicBezTo>
                  <a:close/>
                  <a:moveTo>
                    <a:pt x="134" y="90"/>
                  </a:moveTo>
                  <a:cubicBezTo>
                    <a:pt x="166" y="66"/>
                    <a:pt x="198" y="42"/>
                    <a:pt x="231" y="21"/>
                  </a:cubicBezTo>
                  <a:lnTo>
                    <a:pt x="231" y="21"/>
                  </a:lnTo>
                  <a:cubicBezTo>
                    <a:pt x="198" y="42"/>
                    <a:pt x="166" y="66"/>
                    <a:pt x="134" y="90"/>
                  </a:cubicBezTo>
                  <a:close/>
                </a:path>
              </a:pathLst>
            </a:custGeom>
            <a:solidFill>
              <a:srgbClr val="7F45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7"/>
            <p:cNvSpPr/>
            <p:nvPr/>
          </p:nvSpPr>
          <p:spPr>
            <a:xfrm>
              <a:off x="3129340" y="1964469"/>
              <a:ext cx="279023" cy="126096"/>
            </a:xfrm>
            <a:custGeom>
              <a:avLst/>
              <a:gdLst/>
              <a:ahLst/>
              <a:cxnLst/>
              <a:rect l="l" t="t" r="r" b="b"/>
              <a:pathLst>
                <a:path w="4014" h="1814" extrusionOk="0">
                  <a:moveTo>
                    <a:pt x="726" y="0"/>
                  </a:moveTo>
                  <a:lnTo>
                    <a:pt x="726" y="0"/>
                  </a:lnTo>
                  <a:cubicBezTo>
                    <a:pt x="29" y="388"/>
                    <a:pt x="0" y="1285"/>
                    <a:pt x="0" y="1511"/>
                  </a:cubicBezTo>
                  <a:cubicBezTo>
                    <a:pt x="379" y="975"/>
                    <a:pt x="1236" y="923"/>
                    <a:pt x="1530" y="917"/>
                  </a:cubicBezTo>
                  <a:lnTo>
                    <a:pt x="1532" y="917"/>
                  </a:lnTo>
                  <a:cubicBezTo>
                    <a:pt x="1340" y="1046"/>
                    <a:pt x="1261" y="1226"/>
                    <a:pt x="1227" y="1363"/>
                  </a:cubicBezTo>
                  <a:cubicBezTo>
                    <a:pt x="1217" y="1407"/>
                    <a:pt x="1212" y="1447"/>
                    <a:pt x="1209" y="1479"/>
                  </a:cubicBezTo>
                  <a:cubicBezTo>
                    <a:pt x="1203" y="1536"/>
                    <a:pt x="1206" y="1571"/>
                    <a:pt x="1206" y="1573"/>
                  </a:cubicBezTo>
                  <a:cubicBezTo>
                    <a:pt x="1248" y="1530"/>
                    <a:pt x="1293" y="1491"/>
                    <a:pt x="1342" y="1453"/>
                  </a:cubicBezTo>
                  <a:cubicBezTo>
                    <a:pt x="1374" y="1429"/>
                    <a:pt x="1406" y="1405"/>
                    <a:pt x="1439" y="1384"/>
                  </a:cubicBezTo>
                  <a:cubicBezTo>
                    <a:pt x="2152" y="910"/>
                    <a:pt x="3308" y="898"/>
                    <a:pt x="3411" y="898"/>
                  </a:cubicBezTo>
                  <a:lnTo>
                    <a:pt x="3416" y="898"/>
                  </a:lnTo>
                  <a:lnTo>
                    <a:pt x="3416" y="900"/>
                  </a:lnTo>
                  <a:lnTo>
                    <a:pt x="3418" y="900"/>
                  </a:lnTo>
                  <a:cubicBezTo>
                    <a:pt x="3418" y="900"/>
                    <a:pt x="2947" y="1562"/>
                    <a:pt x="3014" y="1805"/>
                  </a:cubicBezTo>
                  <a:cubicBezTo>
                    <a:pt x="3015" y="1808"/>
                    <a:pt x="3015" y="1811"/>
                    <a:pt x="3017" y="1814"/>
                  </a:cubicBezTo>
                  <a:lnTo>
                    <a:pt x="3061" y="1775"/>
                  </a:lnTo>
                  <a:cubicBezTo>
                    <a:pt x="3061" y="1775"/>
                    <a:pt x="3527" y="903"/>
                    <a:pt x="4013" y="758"/>
                  </a:cubicBezTo>
                  <a:cubicBezTo>
                    <a:pt x="3873" y="667"/>
                    <a:pt x="3664" y="619"/>
                    <a:pt x="3403" y="619"/>
                  </a:cubicBezTo>
                  <a:cubicBezTo>
                    <a:pt x="2925" y="619"/>
                    <a:pt x="2275" y="781"/>
                    <a:pt x="1555" y="1135"/>
                  </a:cubicBezTo>
                  <a:cubicBezTo>
                    <a:pt x="1891" y="787"/>
                    <a:pt x="2005" y="758"/>
                    <a:pt x="2005" y="758"/>
                  </a:cubicBezTo>
                  <a:cubicBezTo>
                    <a:pt x="2005" y="758"/>
                    <a:pt x="1763" y="668"/>
                    <a:pt x="1419" y="668"/>
                  </a:cubicBezTo>
                  <a:cubicBezTo>
                    <a:pt x="1049" y="668"/>
                    <a:pt x="563" y="771"/>
                    <a:pt x="129" y="1197"/>
                  </a:cubicBezTo>
                  <a:cubicBezTo>
                    <a:pt x="264" y="652"/>
                    <a:pt x="254" y="514"/>
                    <a:pt x="726" y="0"/>
                  </a:cubicBez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7"/>
            <p:cNvSpPr/>
            <p:nvPr/>
          </p:nvSpPr>
          <p:spPr>
            <a:xfrm>
              <a:off x="3117245" y="2618303"/>
              <a:ext cx="391494" cy="284028"/>
            </a:xfrm>
            <a:custGeom>
              <a:avLst/>
              <a:gdLst/>
              <a:ahLst/>
              <a:cxnLst/>
              <a:rect l="l" t="t" r="r" b="b"/>
              <a:pathLst>
                <a:path w="5632" h="4086" extrusionOk="0">
                  <a:moveTo>
                    <a:pt x="532" y="0"/>
                  </a:moveTo>
                  <a:lnTo>
                    <a:pt x="214" y="510"/>
                  </a:lnTo>
                  <a:lnTo>
                    <a:pt x="1" y="851"/>
                  </a:lnTo>
                  <a:cubicBezTo>
                    <a:pt x="1" y="851"/>
                    <a:pt x="382" y="1185"/>
                    <a:pt x="893" y="1616"/>
                  </a:cubicBezTo>
                  <a:cubicBezTo>
                    <a:pt x="1016" y="1720"/>
                    <a:pt x="1146" y="1830"/>
                    <a:pt x="1281" y="1942"/>
                  </a:cubicBezTo>
                  <a:cubicBezTo>
                    <a:pt x="2091" y="2611"/>
                    <a:pt x="3047" y="3357"/>
                    <a:pt x="3386" y="3448"/>
                  </a:cubicBezTo>
                  <a:cubicBezTo>
                    <a:pt x="4015" y="3618"/>
                    <a:pt x="5530" y="4086"/>
                    <a:pt x="5530" y="4086"/>
                  </a:cubicBezTo>
                  <a:cubicBezTo>
                    <a:pt x="5530" y="4086"/>
                    <a:pt x="5632" y="3041"/>
                    <a:pt x="5298" y="2625"/>
                  </a:cubicBezTo>
                  <a:cubicBezTo>
                    <a:pt x="4620" y="1779"/>
                    <a:pt x="3898" y="2062"/>
                    <a:pt x="1268" y="467"/>
                  </a:cubicBezTo>
                  <a:cubicBezTo>
                    <a:pt x="1038" y="326"/>
                    <a:pt x="793" y="173"/>
                    <a:pt x="532" y="0"/>
                  </a:cubicBezTo>
                  <a:close/>
                </a:path>
              </a:pathLst>
            </a:custGeom>
            <a:solidFill>
              <a:srgbClr val="F6C1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7"/>
            <p:cNvSpPr/>
            <p:nvPr/>
          </p:nvSpPr>
          <p:spPr>
            <a:xfrm>
              <a:off x="3179250" y="2403996"/>
              <a:ext cx="469348" cy="507858"/>
            </a:xfrm>
            <a:custGeom>
              <a:avLst/>
              <a:gdLst/>
              <a:ahLst/>
              <a:cxnLst/>
              <a:rect l="l" t="t" r="r" b="b"/>
              <a:pathLst>
                <a:path w="6752" h="7306" extrusionOk="0">
                  <a:moveTo>
                    <a:pt x="5722" y="1"/>
                  </a:moveTo>
                  <a:cubicBezTo>
                    <a:pt x="5722" y="1"/>
                    <a:pt x="4293" y="112"/>
                    <a:pt x="3975" y="1333"/>
                  </a:cubicBezTo>
                  <a:cubicBezTo>
                    <a:pt x="3778" y="2084"/>
                    <a:pt x="3444" y="4639"/>
                    <a:pt x="3401" y="4999"/>
                  </a:cubicBezTo>
                  <a:cubicBezTo>
                    <a:pt x="2745" y="4757"/>
                    <a:pt x="404" y="3512"/>
                    <a:pt x="404" y="3512"/>
                  </a:cubicBezTo>
                  <a:lnTo>
                    <a:pt x="376" y="3550"/>
                  </a:lnTo>
                  <a:cubicBezTo>
                    <a:pt x="321" y="3625"/>
                    <a:pt x="199" y="3811"/>
                    <a:pt x="110" y="4054"/>
                  </a:cubicBezTo>
                  <a:cubicBezTo>
                    <a:pt x="75" y="4150"/>
                    <a:pt x="44" y="4255"/>
                    <a:pt x="27" y="4368"/>
                  </a:cubicBezTo>
                  <a:cubicBezTo>
                    <a:pt x="11" y="4470"/>
                    <a:pt x="1" y="4581"/>
                    <a:pt x="1" y="4699"/>
                  </a:cubicBezTo>
                  <a:cubicBezTo>
                    <a:pt x="1" y="4789"/>
                    <a:pt x="7" y="4883"/>
                    <a:pt x="20" y="4981"/>
                  </a:cubicBezTo>
                  <a:lnTo>
                    <a:pt x="56" y="5019"/>
                  </a:lnTo>
                  <a:cubicBezTo>
                    <a:pt x="133" y="5097"/>
                    <a:pt x="210" y="5174"/>
                    <a:pt x="286" y="5246"/>
                  </a:cubicBezTo>
                  <a:cubicBezTo>
                    <a:pt x="1997" y="6898"/>
                    <a:pt x="3515" y="7244"/>
                    <a:pt x="4275" y="7303"/>
                  </a:cubicBezTo>
                  <a:cubicBezTo>
                    <a:pt x="4294" y="7305"/>
                    <a:pt x="4313" y="7306"/>
                    <a:pt x="4332" y="7306"/>
                  </a:cubicBezTo>
                  <a:cubicBezTo>
                    <a:pt x="4613" y="7306"/>
                    <a:pt x="4873" y="7148"/>
                    <a:pt x="5000" y="6894"/>
                  </a:cubicBezTo>
                  <a:lnTo>
                    <a:pt x="5019" y="6854"/>
                  </a:lnTo>
                  <a:cubicBezTo>
                    <a:pt x="5397" y="6089"/>
                    <a:pt x="6140" y="4393"/>
                    <a:pt x="6552" y="2177"/>
                  </a:cubicBezTo>
                  <a:cubicBezTo>
                    <a:pt x="6752" y="1105"/>
                    <a:pt x="5752" y="31"/>
                    <a:pt x="57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7"/>
            <p:cNvSpPr/>
            <p:nvPr/>
          </p:nvSpPr>
          <p:spPr>
            <a:xfrm>
              <a:off x="3254811" y="2478097"/>
              <a:ext cx="208398" cy="275687"/>
            </a:xfrm>
            <a:custGeom>
              <a:avLst/>
              <a:gdLst/>
              <a:ahLst/>
              <a:cxnLst/>
              <a:rect l="l" t="t" r="r" b="b"/>
              <a:pathLst>
                <a:path w="2998" h="3966" extrusionOk="0">
                  <a:moveTo>
                    <a:pt x="2980" y="1"/>
                  </a:moveTo>
                  <a:lnTo>
                    <a:pt x="2938" y="18"/>
                  </a:lnTo>
                  <a:cubicBezTo>
                    <a:pt x="2905" y="94"/>
                    <a:pt x="2878" y="175"/>
                    <a:pt x="2856" y="259"/>
                  </a:cubicBezTo>
                  <a:cubicBezTo>
                    <a:pt x="2670" y="969"/>
                    <a:pt x="2356" y="3339"/>
                    <a:pt x="2286" y="3888"/>
                  </a:cubicBezTo>
                  <a:cubicBezTo>
                    <a:pt x="1827" y="3710"/>
                    <a:pt x="691" y="3127"/>
                    <a:pt x="44" y="2791"/>
                  </a:cubicBezTo>
                  <a:lnTo>
                    <a:pt x="0" y="2804"/>
                  </a:lnTo>
                  <a:lnTo>
                    <a:pt x="14" y="2848"/>
                  </a:lnTo>
                  <a:cubicBezTo>
                    <a:pt x="831" y="3273"/>
                    <a:pt x="1890" y="3811"/>
                    <a:pt x="2314" y="3966"/>
                  </a:cubicBezTo>
                  <a:lnTo>
                    <a:pt x="2331" y="3960"/>
                  </a:lnTo>
                  <a:lnTo>
                    <a:pt x="2346" y="3937"/>
                  </a:lnTo>
                  <a:cubicBezTo>
                    <a:pt x="2402" y="3479"/>
                    <a:pt x="2730" y="1001"/>
                    <a:pt x="2918" y="275"/>
                  </a:cubicBezTo>
                  <a:cubicBezTo>
                    <a:pt x="2940" y="195"/>
                    <a:pt x="2966" y="117"/>
                    <a:pt x="2998" y="43"/>
                  </a:cubicBezTo>
                  <a:lnTo>
                    <a:pt x="29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7"/>
            <p:cNvSpPr/>
            <p:nvPr/>
          </p:nvSpPr>
          <p:spPr>
            <a:xfrm>
              <a:off x="3188982" y="2758649"/>
              <a:ext cx="319549" cy="155499"/>
            </a:xfrm>
            <a:custGeom>
              <a:avLst/>
              <a:gdLst/>
              <a:ahLst/>
              <a:cxnLst/>
              <a:rect l="l" t="t" r="r" b="b"/>
              <a:pathLst>
                <a:path w="4597" h="2237" extrusionOk="0">
                  <a:moveTo>
                    <a:pt x="46" y="1"/>
                  </a:moveTo>
                  <a:lnTo>
                    <a:pt x="0" y="2"/>
                  </a:lnTo>
                  <a:lnTo>
                    <a:pt x="0" y="47"/>
                  </a:lnTo>
                  <a:cubicBezTo>
                    <a:pt x="1766" y="1807"/>
                    <a:pt x="3346" y="2173"/>
                    <a:pt x="4132" y="2235"/>
                  </a:cubicBezTo>
                  <a:lnTo>
                    <a:pt x="4193" y="2236"/>
                  </a:lnTo>
                  <a:cubicBezTo>
                    <a:pt x="4332" y="2236"/>
                    <a:pt x="4466" y="2200"/>
                    <a:pt x="4587" y="2130"/>
                  </a:cubicBezTo>
                  <a:lnTo>
                    <a:pt x="4597" y="2086"/>
                  </a:lnTo>
                  <a:lnTo>
                    <a:pt x="4553" y="2074"/>
                  </a:lnTo>
                  <a:cubicBezTo>
                    <a:pt x="4444" y="2138"/>
                    <a:pt x="4320" y="2172"/>
                    <a:pt x="4193" y="2172"/>
                  </a:cubicBezTo>
                  <a:cubicBezTo>
                    <a:pt x="4174" y="2172"/>
                    <a:pt x="4155" y="2171"/>
                    <a:pt x="4136" y="2170"/>
                  </a:cubicBezTo>
                  <a:cubicBezTo>
                    <a:pt x="3361" y="2109"/>
                    <a:pt x="1798" y="1747"/>
                    <a:pt x="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7"/>
            <p:cNvSpPr/>
            <p:nvPr/>
          </p:nvSpPr>
          <p:spPr>
            <a:xfrm>
              <a:off x="2960979" y="2518762"/>
              <a:ext cx="158836" cy="139581"/>
            </a:xfrm>
            <a:custGeom>
              <a:avLst/>
              <a:gdLst/>
              <a:ahLst/>
              <a:cxnLst/>
              <a:rect l="l" t="t" r="r" b="b"/>
              <a:pathLst>
                <a:path w="2285" h="2008" extrusionOk="0">
                  <a:moveTo>
                    <a:pt x="451" y="1"/>
                  </a:moveTo>
                  <a:cubicBezTo>
                    <a:pt x="420" y="1"/>
                    <a:pt x="389" y="18"/>
                    <a:pt x="373" y="46"/>
                  </a:cubicBezTo>
                  <a:lnTo>
                    <a:pt x="361" y="90"/>
                  </a:lnTo>
                  <a:lnTo>
                    <a:pt x="403" y="168"/>
                  </a:lnTo>
                  <a:lnTo>
                    <a:pt x="1536" y="873"/>
                  </a:lnTo>
                  <a:lnTo>
                    <a:pt x="1536" y="873"/>
                  </a:lnTo>
                  <a:lnTo>
                    <a:pt x="154" y="234"/>
                  </a:lnTo>
                  <a:cubicBezTo>
                    <a:pt x="142" y="229"/>
                    <a:pt x="130" y="226"/>
                    <a:pt x="118" y="226"/>
                  </a:cubicBezTo>
                  <a:cubicBezTo>
                    <a:pt x="87" y="226"/>
                    <a:pt x="57" y="242"/>
                    <a:pt x="41" y="269"/>
                  </a:cubicBezTo>
                  <a:lnTo>
                    <a:pt x="28" y="316"/>
                  </a:lnTo>
                  <a:lnTo>
                    <a:pt x="71" y="392"/>
                  </a:lnTo>
                  <a:lnTo>
                    <a:pt x="1395" y="1169"/>
                  </a:lnTo>
                  <a:lnTo>
                    <a:pt x="1395" y="1169"/>
                  </a:lnTo>
                  <a:lnTo>
                    <a:pt x="133" y="659"/>
                  </a:lnTo>
                  <a:cubicBezTo>
                    <a:pt x="121" y="654"/>
                    <a:pt x="109" y="652"/>
                    <a:pt x="97" y="652"/>
                  </a:cubicBezTo>
                  <a:cubicBezTo>
                    <a:pt x="54" y="652"/>
                    <a:pt x="14" y="680"/>
                    <a:pt x="3" y="724"/>
                  </a:cubicBezTo>
                  <a:lnTo>
                    <a:pt x="0" y="750"/>
                  </a:lnTo>
                  <a:lnTo>
                    <a:pt x="49" y="834"/>
                  </a:lnTo>
                  <a:lnTo>
                    <a:pt x="1007" y="1377"/>
                  </a:lnTo>
                  <a:lnTo>
                    <a:pt x="1379" y="1589"/>
                  </a:lnTo>
                  <a:lnTo>
                    <a:pt x="1000" y="1428"/>
                  </a:lnTo>
                  <a:lnTo>
                    <a:pt x="189" y="1085"/>
                  </a:lnTo>
                  <a:cubicBezTo>
                    <a:pt x="177" y="1080"/>
                    <a:pt x="166" y="1078"/>
                    <a:pt x="154" y="1078"/>
                  </a:cubicBezTo>
                  <a:cubicBezTo>
                    <a:pt x="112" y="1078"/>
                    <a:pt x="73" y="1109"/>
                    <a:pt x="63" y="1169"/>
                  </a:cubicBezTo>
                  <a:lnTo>
                    <a:pt x="105" y="1246"/>
                  </a:lnTo>
                  <a:cubicBezTo>
                    <a:pt x="235" y="1327"/>
                    <a:pt x="607" y="1519"/>
                    <a:pt x="969" y="1696"/>
                  </a:cubicBezTo>
                  <a:cubicBezTo>
                    <a:pt x="1236" y="1825"/>
                    <a:pt x="1498" y="1947"/>
                    <a:pt x="1658" y="2008"/>
                  </a:cubicBezTo>
                  <a:cubicBezTo>
                    <a:pt x="1798" y="1915"/>
                    <a:pt x="1918" y="1747"/>
                    <a:pt x="2012" y="1567"/>
                  </a:cubicBezTo>
                  <a:cubicBezTo>
                    <a:pt x="2192" y="1230"/>
                    <a:pt x="2285" y="852"/>
                    <a:pt x="2285" y="852"/>
                  </a:cubicBezTo>
                  <a:lnTo>
                    <a:pt x="487" y="8"/>
                  </a:lnTo>
                  <a:cubicBezTo>
                    <a:pt x="475" y="3"/>
                    <a:pt x="463" y="1"/>
                    <a:pt x="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57"/>
            <p:cNvSpPr/>
            <p:nvPr/>
          </p:nvSpPr>
          <p:spPr>
            <a:xfrm>
              <a:off x="3075328" y="2577917"/>
              <a:ext cx="78966" cy="99542"/>
            </a:xfrm>
            <a:custGeom>
              <a:avLst/>
              <a:gdLst/>
              <a:ahLst/>
              <a:cxnLst/>
              <a:rect l="l" t="t" r="r" b="b"/>
              <a:pathLst>
                <a:path w="1136" h="1432" extrusionOk="0">
                  <a:moveTo>
                    <a:pt x="640" y="1"/>
                  </a:moveTo>
                  <a:cubicBezTo>
                    <a:pt x="522" y="30"/>
                    <a:pt x="418" y="89"/>
                    <a:pt x="328" y="174"/>
                  </a:cubicBezTo>
                  <a:cubicBezTo>
                    <a:pt x="240" y="260"/>
                    <a:pt x="166" y="370"/>
                    <a:pt x="111" y="497"/>
                  </a:cubicBezTo>
                  <a:lnTo>
                    <a:pt x="81" y="577"/>
                  </a:lnTo>
                  <a:cubicBezTo>
                    <a:pt x="1" y="829"/>
                    <a:pt x="13" y="1157"/>
                    <a:pt x="13" y="1157"/>
                  </a:cubicBezTo>
                  <a:cubicBezTo>
                    <a:pt x="13" y="1157"/>
                    <a:pt x="243" y="1338"/>
                    <a:pt x="515" y="1412"/>
                  </a:cubicBezTo>
                  <a:lnTo>
                    <a:pt x="604" y="1432"/>
                  </a:lnTo>
                  <a:cubicBezTo>
                    <a:pt x="728" y="1364"/>
                    <a:pt x="830" y="1248"/>
                    <a:pt x="908" y="1122"/>
                  </a:cubicBezTo>
                  <a:cubicBezTo>
                    <a:pt x="1066" y="870"/>
                    <a:pt x="1135" y="583"/>
                    <a:pt x="1135" y="583"/>
                  </a:cubicBezTo>
                  <a:cubicBezTo>
                    <a:pt x="1135" y="583"/>
                    <a:pt x="1092" y="214"/>
                    <a:pt x="6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57"/>
            <p:cNvSpPr/>
            <p:nvPr/>
          </p:nvSpPr>
          <p:spPr>
            <a:xfrm>
              <a:off x="3273371" y="2161815"/>
              <a:ext cx="131379" cy="124358"/>
            </a:xfrm>
            <a:custGeom>
              <a:avLst/>
              <a:gdLst/>
              <a:ahLst/>
              <a:cxnLst/>
              <a:rect l="l" t="t" r="r" b="b"/>
              <a:pathLst>
                <a:path w="1890" h="1789" extrusionOk="0">
                  <a:moveTo>
                    <a:pt x="1676" y="1"/>
                  </a:moveTo>
                  <a:cubicBezTo>
                    <a:pt x="1611" y="48"/>
                    <a:pt x="1541" y="80"/>
                    <a:pt x="1473" y="93"/>
                  </a:cubicBezTo>
                  <a:cubicBezTo>
                    <a:pt x="1401" y="319"/>
                    <a:pt x="1321" y="582"/>
                    <a:pt x="1298" y="696"/>
                  </a:cubicBezTo>
                  <a:cubicBezTo>
                    <a:pt x="1143" y="987"/>
                    <a:pt x="403" y="1487"/>
                    <a:pt x="0" y="1694"/>
                  </a:cubicBezTo>
                  <a:lnTo>
                    <a:pt x="0" y="1788"/>
                  </a:lnTo>
                  <a:cubicBezTo>
                    <a:pt x="15" y="1782"/>
                    <a:pt x="332" y="1638"/>
                    <a:pt x="679" y="1448"/>
                  </a:cubicBezTo>
                  <a:cubicBezTo>
                    <a:pt x="991" y="1278"/>
                    <a:pt x="1327" y="1074"/>
                    <a:pt x="1489" y="902"/>
                  </a:cubicBezTo>
                  <a:cubicBezTo>
                    <a:pt x="1672" y="1404"/>
                    <a:pt x="1889" y="1571"/>
                    <a:pt x="1889" y="1571"/>
                  </a:cubicBezTo>
                  <a:cubicBezTo>
                    <a:pt x="1873" y="1523"/>
                    <a:pt x="1859" y="1474"/>
                    <a:pt x="1846" y="1426"/>
                  </a:cubicBezTo>
                  <a:lnTo>
                    <a:pt x="1822" y="1336"/>
                  </a:lnTo>
                  <a:lnTo>
                    <a:pt x="1809" y="1287"/>
                  </a:lnTo>
                  <a:lnTo>
                    <a:pt x="1799" y="1239"/>
                  </a:lnTo>
                  <a:cubicBezTo>
                    <a:pt x="1738" y="967"/>
                    <a:pt x="1704" y="683"/>
                    <a:pt x="1688" y="409"/>
                  </a:cubicBezTo>
                  <a:cubicBezTo>
                    <a:pt x="1681" y="270"/>
                    <a:pt x="1676" y="132"/>
                    <a:pt x="1676" y="1"/>
                  </a:cubicBezTo>
                  <a:close/>
                </a:path>
              </a:pathLst>
            </a:custGeom>
            <a:solidFill>
              <a:srgbClr val="F1A1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7"/>
            <p:cNvSpPr/>
            <p:nvPr/>
          </p:nvSpPr>
          <p:spPr>
            <a:xfrm>
              <a:off x="2583106" y="2703109"/>
              <a:ext cx="388992" cy="219590"/>
            </a:xfrm>
            <a:custGeom>
              <a:avLst/>
              <a:gdLst/>
              <a:ahLst/>
              <a:cxnLst/>
              <a:rect l="l" t="t" r="r" b="b"/>
              <a:pathLst>
                <a:path w="5596" h="3159" extrusionOk="0">
                  <a:moveTo>
                    <a:pt x="202" y="0"/>
                  </a:moveTo>
                  <a:cubicBezTo>
                    <a:pt x="199" y="0"/>
                    <a:pt x="33" y="507"/>
                    <a:pt x="8" y="929"/>
                  </a:cubicBezTo>
                  <a:cubicBezTo>
                    <a:pt x="1" y="1055"/>
                    <a:pt x="7" y="1172"/>
                    <a:pt x="34" y="1266"/>
                  </a:cubicBezTo>
                  <a:cubicBezTo>
                    <a:pt x="2829" y="2478"/>
                    <a:pt x="3026" y="2563"/>
                    <a:pt x="3039" y="2569"/>
                  </a:cubicBezTo>
                  <a:cubicBezTo>
                    <a:pt x="3935" y="3002"/>
                    <a:pt x="4448" y="3159"/>
                    <a:pt x="4804" y="3159"/>
                  </a:cubicBezTo>
                  <a:cubicBezTo>
                    <a:pt x="4979" y="3159"/>
                    <a:pt x="5117" y="3121"/>
                    <a:pt x="5244" y="3058"/>
                  </a:cubicBezTo>
                  <a:cubicBezTo>
                    <a:pt x="5374" y="2993"/>
                    <a:pt x="5436" y="2927"/>
                    <a:pt x="5436" y="2927"/>
                  </a:cubicBezTo>
                  <a:cubicBezTo>
                    <a:pt x="5436" y="2927"/>
                    <a:pt x="5596" y="2192"/>
                    <a:pt x="4952" y="1631"/>
                  </a:cubicBezTo>
                  <a:cubicBezTo>
                    <a:pt x="4380" y="1132"/>
                    <a:pt x="3985" y="1332"/>
                    <a:pt x="2256" y="780"/>
                  </a:cubicBezTo>
                  <a:lnTo>
                    <a:pt x="2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7"/>
            <p:cNvSpPr/>
            <p:nvPr/>
          </p:nvSpPr>
          <p:spPr>
            <a:xfrm>
              <a:off x="2370952" y="2653268"/>
              <a:ext cx="108300" cy="38788"/>
            </a:xfrm>
            <a:custGeom>
              <a:avLst/>
              <a:gdLst/>
              <a:ahLst/>
              <a:cxnLst/>
              <a:rect l="l" t="t" r="r" b="b"/>
              <a:pathLst>
                <a:path w="1558" h="558" extrusionOk="0">
                  <a:moveTo>
                    <a:pt x="168" y="0"/>
                  </a:moveTo>
                  <a:cubicBezTo>
                    <a:pt x="65" y="0"/>
                    <a:pt x="1" y="153"/>
                    <a:pt x="116" y="199"/>
                  </a:cubicBezTo>
                  <a:cubicBezTo>
                    <a:pt x="302" y="274"/>
                    <a:pt x="1401" y="558"/>
                    <a:pt x="1401" y="558"/>
                  </a:cubicBezTo>
                  <a:lnTo>
                    <a:pt x="1558" y="267"/>
                  </a:lnTo>
                  <a:cubicBezTo>
                    <a:pt x="1558" y="267"/>
                    <a:pt x="261" y="3"/>
                    <a:pt x="170" y="0"/>
                  </a:cubicBezTo>
                  <a:cubicBezTo>
                    <a:pt x="169" y="0"/>
                    <a:pt x="169" y="0"/>
                    <a:pt x="168" y="0"/>
                  </a:cubicBezTo>
                  <a:close/>
                </a:path>
              </a:pathLst>
            </a:custGeom>
            <a:solidFill>
              <a:srgbClr val="F1A1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7"/>
            <p:cNvSpPr/>
            <p:nvPr/>
          </p:nvSpPr>
          <p:spPr>
            <a:xfrm>
              <a:off x="2458538" y="2671758"/>
              <a:ext cx="105520" cy="96900"/>
            </a:xfrm>
            <a:custGeom>
              <a:avLst/>
              <a:gdLst/>
              <a:ahLst/>
              <a:cxnLst/>
              <a:rect l="l" t="t" r="r" b="b"/>
              <a:pathLst>
                <a:path w="1518" h="1394" extrusionOk="0">
                  <a:moveTo>
                    <a:pt x="298" y="1"/>
                  </a:moveTo>
                  <a:cubicBezTo>
                    <a:pt x="298" y="1"/>
                    <a:pt x="72" y="221"/>
                    <a:pt x="37" y="448"/>
                  </a:cubicBezTo>
                  <a:cubicBezTo>
                    <a:pt x="1" y="676"/>
                    <a:pt x="92" y="1305"/>
                    <a:pt x="92" y="1305"/>
                  </a:cubicBezTo>
                  <a:cubicBezTo>
                    <a:pt x="92" y="1305"/>
                    <a:pt x="520" y="1393"/>
                    <a:pt x="958" y="1393"/>
                  </a:cubicBezTo>
                  <a:cubicBezTo>
                    <a:pt x="1091" y="1393"/>
                    <a:pt x="1225" y="1385"/>
                    <a:pt x="1348" y="1364"/>
                  </a:cubicBezTo>
                  <a:lnTo>
                    <a:pt x="1518" y="325"/>
                  </a:lnTo>
                  <a:cubicBezTo>
                    <a:pt x="1307" y="128"/>
                    <a:pt x="298" y="1"/>
                    <a:pt x="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7"/>
            <p:cNvSpPr/>
            <p:nvPr/>
          </p:nvSpPr>
          <p:spPr>
            <a:xfrm>
              <a:off x="2454020" y="2686148"/>
              <a:ext cx="42542" cy="25442"/>
            </a:xfrm>
            <a:custGeom>
              <a:avLst/>
              <a:gdLst/>
              <a:ahLst/>
              <a:cxnLst/>
              <a:rect l="l" t="t" r="r" b="b"/>
              <a:pathLst>
                <a:path w="612" h="366" extrusionOk="0">
                  <a:moveTo>
                    <a:pt x="160" y="0"/>
                  </a:moveTo>
                  <a:cubicBezTo>
                    <a:pt x="102" y="0"/>
                    <a:pt x="47" y="39"/>
                    <a:pt x="31" y="98"/>
                  </a:cubicBezTo>
                  <a:lnTo>
                    <a:pt x="21" y="137"/>
                  </a:lnTo>
                  <a:cubicBezTo>
                    <a:pt x="1" y="212"/>
                    <a:pt x="48" y="288"/>
                    <a:pt x="125" y="302"/>
                  </a:cubicBezTo>
                  <a:lnTo>
                    <a:pt x="451" y="363"/>
                  </a:lnTo>
                  <a:cubicBezTo>
                    <a:pt x="459" y="364"/>
                    <a:pt x="466" y="365"/>
                    <a:pt x="474" y="365"/>
                  </a:cubicBezTo>
                  <a:cubicBezTo>
                    <a:pt x="529" y="365"/>
                    <a:pt x="580" y="328"/>
                    <a:pt x="595" y="273"/>
                  </a:cubicBezTo>
                  <a:cubicBezTo>
                    <a:pt x="612" y="209"/>
                    <a:pt x="579" y="144"/>
                    <a:pt x="516" y="123"/>
                  </a:cubicBezTo>
                  <a:lnTo>
                    <a:pt x="205" y="8"/>
                  </a:lnTo>
                  <a:cubicBezTo>
                    <a:pt x="190" y="3"/>
                    <a:pt x="175" y="0"/>
                    <a:pt x="160" y="0"/>
                  </a:cubicBezTo>
                  <a:close/>
                </a:path>
              </a:pathLst>
            </a:custGeom>
            <a:solidFill>
              <a:srgbClr val="F6C1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7"/>
            <p:cNvSpPr/>
            <p:nvPr/>
          </p:nvSpPr>
          <p:spPr>
            <a:xfrm>
              <a:off x="2451031" y="2705959"/>
              <a:ext cx="43376" cy="23634"/>
            </a:xfrm>
            <a:custGeom>
              <a:avLst/>
              <a:gdLst/>
              <a:ahLst/>
              <a:cxnLst/>
              <a:rect l="l" t="t" r="r" b="b"/>
              <a:pathLst>
                <a:path w="624" h="340" extrusionOk="0">
                  <a:moveTo>
                    <a:pt x="153" y="0"/>
                  </a:moveTo>
                  <a:cubicBezTo>
                    <a:pt x="87" y="0"/>
                    <a:pt x="29" y="48"/>
                    <a:pt x="19" y="116"/>
                  </a:cubicBezTo>
                  <a:lnTo>
                    <a:pt x="12" y="156"/>
                  </a:lnTo>
                  <a:cubicBezTo>
                    <a:pt x="0" y="235"/>
                    <a:pt x="57" y="307"/>
                    <a:pt x="136" y="313"/>
                  </a:cubicBezTo>
                  <a:lnTo>
                    <a:pt x="477" y="339"/>
                  </a:lnTo>
                  <a:cubicBezTo>
                    <a:pt x="480" y="339"/>
                    <a:pt x="482" y="339"/>
                    <a:pt x="485" y="339"/>
                  </a:cubicBezTo>
                  <a:cubicBezTo>
                    <a:pt x="548" y="339"/>
                    <a:pt x="603" y="294"/>
                    <a:pt x="613" y="230"/>
                  </a:cubicBezTo>
                  <a:cubicBezTo>
                    <a:pt x="623" y="165"/>
                    <a:pt x="581" y="101"/>
                    <a:pt x="517" y="85"/>
                  </a:cubicBezTo>
                  <a:lnTo>
                    <a:pt x="186" y="4"/>
                  </a:lnTo>
                  <a:cubicBezTo>
                    <a:pt x="175" y="2"/>
                    <a:pt x="164" y="0"/>
                    <a:pt x="153" y="0"/>
                  </a:cubicBezTo>
                  <a:close/>
                </a:path>
              </a:pathLst>
            </a:custGeom>
            <a:solidFill>
              <a:srgbClr val="F6C1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7"/>
            <p:cNvSpPr/>
            <p:nvPr/>
          </p:nvSpPr>
          <p:spPr>
            <a:xfrm>
              <a:off x="2448598" y="2723684"/>
              <a:ext cx="42264" cy="22870"/>
            </a:xfrm>
            <a:custGeom>
              <a:avLst/>
              <a:gdLst/>
              <a:ahLst/>
              <a:cxnLst/>
              <a:rect l="l" t="t" r="r" b="b"/>
              <a:pathLst>
                <a:path w="608" h="329" extrusionOk="0">
                  <a:moveTo>
                    <a:pt x="148" y="0"/>
                  </a:moveTo>
                  <a:cubicBezTo>
                    <a:pt x="85" y="0"/>
                    <a:pt x="29" y="46"/>
                    <a:pt x="19" y="111"/>
                  </a:cubicBezTo>
                  <a:lnTo>
                    <a:pt x="12" y="152"/>
                  </a:lnTo>
                  <a:cubicBezTo>
                    <a:pt x="0" y="227"/>
                    <a:pt x="55" y="298"/>
                    <a:pt x="134" y="304"/>
                  </a:cubicBezTo>
                  <a:lnTo>
                    <a:pt x="465" y="329"/>
                  </a:lnTo>
                  <a:cubicBezTo>
                    <a:pt x="468" y="329"/>
                    <a:pt x="471" y="329"/>
                    <a:pt x="474" y="329"/>
                  </a:cubicBezTo>
                  <a:cubicBezTo>
                    <a:pt x="534" y="329"/>
                    <a:pt x="587" y="285"/>
                    <a:pt x="597" y="223"/>
                  </a:cubicBezTo>
                  <a:cubicBezTo>
                    <a:pt x="607" y="159"/>
                    <a:pt x="567" y="98"/>
                    <a:pt x="503" y="82"/>
                  </a:cubicBezTo>
                  <a:lnTo>
                    <a:pt x="181" y="4"/>
                  </a:lnTo>
                  <a:cubicBezTo>
                    <a:pt x="170" y="1"/>
                    <a:pt x="159" y="0"/>
                    <a:pt x="148" y="0"/>
                  </a:cubicBezTo>
                  <a:close/>
                </a:path>
              </a:pathLst>
            </a:custGeom>
            <a:solidFill>
              <a:srgbClr val="F6C1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57"/>
            <p:cNvSpPr/>
            <p:nvPr/>
          </p:nvSpPr>
          <p:spPr>
            <a:xfrm>
              <a:off x="2451795" y="2742175"/>
              <a:ext cx="40456" cy="20854"/>
            </a:xfrm>
            <a:custGeom>
              <a:avLst/>
              <a:gdLst/>
              <a:ahLst/>
              <a:cxnLst/>
              <a:rect l="l" t="t" r="r" b="b"/>
              <a:pathLst>
                <a:path w="582" h="300" extrusionOk="0">
                  <a:moveTo>
                    <a:pt x="129" y="1"/>
                  </a:moveTo>
                  <a:cubicBezTo>
                    <a:pt x="61" y="1"/>
                    <a:pt x="3" y="58"/>
                    <a:pt x="2" y="129"/>
                  </a:cubicBezTo>
                  <a:lnTo>
                    <a:pt x="2" y="168"/>
                  </a:lnTo>
                  <a:cubicBezTo>
                    <a:pt x="1" y="242"/>
                    <a:pt x="60" y="299"/>
                    <a:pt x="131" y="299"/>
                  </a:cubicBezTo>
                  <a:cubicBezTo>
                    <a:pt x="134" y="299"/>
                    <a:pt x="138" y="299"/>
                    <a:pt x="141" y="299"/>
                  </a:cubicBezTo>
                  <a:lnTo>
                    <a:pt x="467" y="276"/>
                  </a:lnTo>
                  <a:cubicBezTo>
                    <a:pt x="531" y="271"/>
                    <a:pt x="580" y="218"/>
                    <a:pt x="580" y="154"/>
                  </a:cubicBezTo>
                  <a:cubicBezTo>
                    <a:pt x="582" y="90"/>
                    <a:pt x="532" y="38"/>
                    <a:pt x="469" y="31"/>
                  </a:cubicBezTo>
                  <a:lnTo>
                    <a:pt x="144" y="2"/>
                  </a:lnTo>
                  <a:cubicBezTo>
                    <a:pt x="139" y="1"/>
                    <a:pt x="134" y="1"/>
                    <a:pt x="129" y="1"/>
                  </a:cubicBezTo>
                  <a:close/>
                </a:path>
              </a:pathLst>
            </a:custGeom>
            <a:solidFill>
              <a:srgbClr val="F6C1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57"/>
            <p:cNvSpPr/>
            <p:nvPr/>
          </p:nvSpPr>
          <p:spPr>
            <a:xfrm>
              <a:off x="965604" y="2581531"/>
              <a:ext cx="1265406" cy="1429316"/>
            </a:xfrm>
            <a:custGeom>
              <a:avLst/>
              <a:gdLst/>
              <a:ahLst/>
              <a:cxnLst/>
              <a:rect l="l" t="t" r="r" b="b"/>
              <a:pathLst>
                <a:path w="18204" h="20562" extrusionOk="0">
                  <a:moveTo>
                    <a:pt x="1161" y="1"/>
                  </a:moveTo>
                  <a:cubicBezTo>
                    <a:pt x="521" y="1"/>
                    <a:pt x="1" y="521"/>
                    <a:pt x="1" y="1163"/>
                  </a:cubicBezTo>
                  <a:lnTo>
                    <a:pt x="1" y="20127"/>
                  </a:lnTo>
                  <a:cubicBezTo>
                    <a:pt x="1" y="20368"/>
                    <a:pt x="195" y="20562"/>
                    <a:pt x="436" y="20562"/>
                  </a:cubicBezTo>
                  <a:lnTo>
                    <a:pt x="18204" y="20562"/>
                  </a:lnTo>
                  <a:lnTo>
                    <a:pt x="18204" y="1163"/>
                  </a:lnTo>
                  <a:cubicBezTo>
                    <a:pt x="18204" y="521"/>
                    <a:pt x="17684" y="1"/>
                    <a:pt x="170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7"/>
            <p:cNvSpPr/>
            <p:nvPr/>
          </p:nvSpPr>
          <p:spPr>
            <a:xfrm>
              <a:off x="1246924" y="2581531"/>
              <a:ext cx="1265336" cy="1429316"/>
            </a:xfrm>
            <a:custGeom>
              <a:avLst/>
              <a:gdLst/>
              <a:ahLst/>
              <a:cxnLst/>
              <a:rect l="l" t="t" r="r" b="b"/>
              <a:pathLst>
                <a:path w="18203" h="20562" extrusionOk="0">
                  <a:moveTo>
                    <a:pt x="1161" y="1"/>
                  </a:moveTo>
                  <a:cubicBezTo>
                    <a:pt x="520" y="1"/>
                    <a:pt x="0" y="521"/>
                    <a:pt x="0" y="1163"/>
                  </a:cubicBezTo>
                  <a:lnTo>
                    <a:pt x="0" y="19769"/>
                  </a:lnTo>
                  <a:cubicBezTo>
                    <a:pt x="0" y="20207"/>
                    <a:pt x="355" y="20562"/>
                    <a:pt x="793" y="20562"/>
                  </a:cubicBezTo>
                  <a:lnTo>
                    <a:pt x="17409" y="20562"/>
                  </a:lnTo>
                  <a:cubicBezTo>
                    <a:pt x="17848" y="20562"/>
                    <a:pt x="18203" y="20207"/>
                    <a:pt x="18203" y="19769"/>
                  </a:cubicBezTo>
                  <a:lnTo>
                    <a:pt x="18203" y="1163"/>
                  </a:lnTo>
                  <a:cubicBezTo>
                    <a:pt x="18203" y="521"/>
                    <a:pt x="17683" y="1"/>
                    <a:pt x="17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57"/>
            <p:cNvSpPr/>
            <p:nvPr/>
          </p:nvSpPr>
          <p:spPr>
            <a:xfrm>
              <a:off x="1106229" y="4010777"/>
              <a:ext cx="90714" cy="516408"/>
            </a:xfrm>
            <a:custGeom>
              <a:avLst/>
              <a:gdLst/>
              <a:ahLst/>
              <a:cxnLst/>
              <a:rect l="l" t="t" r="r" b="b"/>
              <a:pathLst>
                <a:path w="1305" h="7429" extrusionOk="0">
                  <a:moveTo>
                    <a:pt x="0" y="1"/>
                  </a:moveTo>
                  <a:lnTo>
                    <a:pt x="0" y="7428"/>
                  </a:lnTo>
                  <a:lnTo>
                    <a:pt x="1304" y="7428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57"/>
            <p:cNvSpPr/>
            <p:nvPr/>
          </p:nvSpPr>
          <p:spPr>
            <a:xfrm>
              <a:off x="1069248" y="4010777"/>
              <a:ext cx="37050" cy="516408"/>
            </a:xfrm>
            <a:custGeom>
              <a:avLst/>
              <a:gdLst/>
              <a:ahLst/>
              <a:cxnLst/>
              <a:rect l="l" t="t" r="r" b="b"/>
              <a:pathLst>
                <a:path w="533" h="7429" extrusionOk="0">
                  <a:moveTo>
                    <a:pt x="1" y="1"/>
                  </a:moveTo>
                  <a:lnTo>
                    <a:pt x="1" y="7428"/>
                  </a:lnTo>
                  <a:lnTo>
                    <a:pt x="532" y="7428"/>
                  </a:lnTo>
                  <a:lnTo>
                    <a:pt x="5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7"/>
            <p:cNvSpPr/>
            <p:nvPr/>
          </p:nvSpPr>
          <p:spPr>
            <a:xfrm>
              <a:off x="1517608" y="4010777"/>
              <a:ext cx="90714" cy="516408"/>
            </a:xfrm>
            <a:custGeom>
              <a:avLst/>
              <a:gdLst/>
              <a:ahLst/>
              <a:cxnLst/>
              <a:rect l="l" t="t" r="r" b="b"/>
              <a:pathLst>
                <a:path w="1305" h="7429" extrusionOk="0">
                  <a:moveTo>
                    <a:pt x="0" y="1"/>
                  </a:moveTo>
                  <a:lnTo>
                    <a:pt x="0" y="7428"/>
                  </a:lnTo>
                  <a:lnTo>
                    <a:pt x="1304" y="7428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7"/>
            <p:cNvSpPr/>
            <p:nvPr/>
          </p:nvSpPr>
          <p:spPr>
            <a:xfrm>
              <a:off x="1480627" y="4010777"/>
              <a:ext cx="37050" cy="516408"/>
            </a:xfrm>
            <a:custGeom>
              <a:avLst/>
              <a:gdLst/>
              <a:ahLst/>
              <a:cxnLst/>
              <a:rect l="l" t="t" r="r" b="b"/>
              <a:pathLst>
                <a:path w="533" h="7429" extrusionOk="0">
                  <a:moveTo>
                    <a:pt x="1" y="1"/>
                  </a:moveTo>
                  <a:lnTo>
                    <a:pt x="1" y="7428"/>
                  </a:lnTo>
                  <a:lnTo>
                    <a:pt x="532" y="7428"/>
                  </a:lnTo>
                  <a:lnTo>
                    <a:pt x="5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7"/>
            <p:cNvSpPr/>
            <p:nvPr/>
          </p:nvSpPr>
          <p:spPr>
            <a:xfrm>
              <a:off x="1928987" y="4010777"/>
              <a:ext cx="90575" cy="516408"/>
            </a:xfrm>
            <a:custGeom>
              <a:avLst/>
              <a:gdLst/>
              <a:ahLst/>
              <a:cxnLst/>
              <a:rect l="l" t="t" r="r" b="b"/>
              <a:pathLst>
                <a:path w="1303" h="7429" extrusionOk="0">
                  <a:moveTo>
                    <a:pt x="0" y="1"/>
                  </a:moveTo>
                  <a:lnTo>
                    <a:pt x="0" y="7428"/>
                  </a:lnTo>
                  <a:lnTo>
                    <a:pt x="1302" y="7428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57"/>
            <p:cNvSpPr/>
            <p:nvPr/>
          </p:nvSpPr>
          <p:spPr>
            <a:xfrm>
              <a:off x="1892006" y="4010777"/>
              <a:ext cx="37050" cy="516408"/>
            </a:xfrm>
            <a:custGeom>
              <a:avLst/>
              <a:gdLst/>
              <a:ahLst/>
              <a:cxnLst/>
              <a:rect l="l" t="t" r="r" b="b"/>
              <a:pathLst>
                <a:path w="533" h="7429" extrusionOk="0">
                  <a:moveTo>
                    <a:pt x="0" y="1"/>
                  </a:moveTo>
                  <a:lnTo>
                    <a:pt x="0" y="7428"/>
                  </a:lnTo>
                  <a:lnTo>
                    <a:pt x="532" y="7428"/>
                  </a:lnTo>
                  <a:lnTo>
                    <a:pt x="5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7"/>
            <p:cNvSpPr/>
            <p:nvPr/>
          </p:nvSpPr>
          <p:spPr>
            <a:xfrm>
              <a:off x="2340296" y="4010777"/>
              <a:ext cx="90644" cy="516408"/>
            </a:xfrm>
            <a:custGeom>
              <a:avLst/>
              <a:gdLst/>
              <a:ahLst/>
              <a:cxnLst/>
              <a:rect l="l" t="t" r="r" b="b"/>
              <a:pathLst>
                <a:path w="1304" h="7429" extrusionOk="0">
                  <a:moveTo>
                    <a:pt x="1" y="1"/>
                  </a:moveTo>
                  <a:lnTo>
                    <a:pt x="1" y="7428"/>
                  </a:lnTo>
                  <a:lnTo>
                    <a:pt x="1303" y="7428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57"/>
            <p:cNvSpPr/>
            <p:nvPr/>
          </p:nvSpPr>
          <p:spPr>
            <a:xfrm>
              <a:off x="2303385" y="4010777"/>
              <a:ext cx="36981" cy="516408"/>
            </a:xfrm>
            <a:custGeom>
              <a:avLst/>
              <a:gdLst/>
              <a:ahLst/>
              <a:cxnLst/>
              <a:rect l="l" t="t" r="r" b="b"/>
              <a:pathLst>
                <a:path w="532" h="7429" extrusionOk="0">
                  <a:moveTo>
                    <a:pt x="0" y="1"/>
                  </a:moveTo>
                  <a:lnTo>
                    <a:pt x="0" y="7428"/>
                  </a:lnTo>
                  <a:lnTo>
                    <a:pt x="532" y="7428"/>
                  </a:lnTo>
                  <a:lnTo>
                    <a:pt x="5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57"/>
            <p:cNvSpPr/>
            <p:nvPr/>
          </p:nvSpPr>
          <p:spPr>
            <a:xfrm>
              <a:off x="965604" y="3060402"/>
              <a:ext cx="281387" cy="257127"/>
            </a:xfrm>
            <a:custGeom>
              <a:avLst/>
              <a:gdLst/>
              <a:ahLst/>
              <a:cxnLst/>
              <a:rect l="l" t="t" r="r" b="b"/>
              <a:pathLst>
                <a:path w="4048" h="3699" extrusionOk="0">
                  <a:moveTo>
                    <a:pt x="1" y="0"/>
                  </a:moveTo>
                  <a:lnTo>
                    <a:pt x="1" y="3699"/>
                  </a:lnTo>
                  <a:lnTo>
                    <a:pt x="4047" y="3699"/>
                  </a:lnTo>
                  <a:lnTo>
                    <a:pt x="40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57"/>
            <p:cNvSpPr/>
            <p:nvPr/>
          </p:nvSpPr>
          <p:spPr>
            <a:xfrm>
              <a:off x="2488568" y="3677464"/>
              <a:ext cx="23704" cy="323511"/>
            </a:xfrm>
            <a:custGeom>
              <a:avLst/>
              <a:gdLst/>
              <a:ahLst/>
              <a:cxnLst/>
              <a:rect l="l" t="t" r="r" b="b"/>
              <a:pathLst>
                <a:path w="341" h="4654" extrusionOk="0">
                  <a:moveTo>
                    <a:pt x="0" y="4654"/>
                  </a:moveTo>
                  <a:lnTo>
                    <a:pt x="0" y="4654"/>
                  </a:lnTo>
                  <a:cubicBezTo>
                    <a:pt x="206" y="4512"/>
                    <a:pt x="341" y="4273"/>
                    <a:pt x="341" y="4003"/>
                  </a:cubicBezTo>
                  <a:lnTo>
                    <a:pt x="341" y="1"/>
                  </a:lnTo>
                  <a:lnTo>
                    <a:pt x="341" y="4003"/>
                  </a:lnTo>
                  <a:cubicBezTo>
                    <a:pt x="341" y="4273"/>
                    <a:pt x="206" y="4512"/>
                    <a:pt x="0" y="4654"/>
                  </a:cubicBezTo>
                  <a:close/>
                </a:path>
              </a:pathLst>
            </a:custGeom>
            <a:solidFill>
              <a:srgbClr val="FED2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57"/>
            <p:cNvSpPr/>
            <p:nvPr/>
          </p:nvSpPr>
          <p:spPr>
            <a:xfrm>
              <a:off x="2457078" y="4000975"/>
              <a:ext cx="31489" cy="9871"/>
            </a:xfrm>
            <a:custGeom>
              <a:avLst/>
              <a:gdLst/>
              <a:ahLst/>
              <a:cxnLst/>
              <a:rect l="l" t="t" r="r" b="b"/>
              <a:pathLst>
                <a:path w="453" h="142" extrusionOk="0">
                  <a:moveTo>
                    <a:pt x="453" y="0"/>
                  </a:moveTo>
                  <a:cubicBezTo>
                    <a:pt x="324" y="90"/>
                    <a:pt x="168" y="142"/>
                    <a:pt x="0" y="142"/>
                  </a:cubicBezTo>
                  <a:cubicBezTo>
                    <a:pt x="169" y="142"/>
                    <a:pt x="324" y="90"/>
                    <a:pt x="453" y="0"/>
                  </a:cubicBezTo>
                  <a:close/>
                </a:path>
              </a:pathLst>
            </a:custGeom>
            <a:solidFill>
              <a:srgbClr val="D5B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57"/>
            <p:cNvSpPr/>
            <p:nvPr/>
          </p:nvSpPr>
          <p:spPr>
            <a:xfrm>
              <a:off x="1246924" y="2720209"/>
              <a:ext cx="1265336" cy="1290639"/>
            </a:xfrm>
            <a:custGeom>
              <a:avLst/>
              <a:gdLst/>
              <a:ahLst/>
              <a:cxnLst/>
              <a:rect l="l" t="t" r="r" b="b"/>
              <a:pathLst>
                <a:path w="18203" h="18567" extrusionOk="0">
                  <a:moveTo>
                    <a:pt x="18123" y="1"/>
                  </a:moveTo>
                  <a:lnTo>
                    <a:pt x="17873" y="2595"/>
                  </a:lnTo>
                  <a:cubicBezTo>
                    <a:pt x="17180" y="9782"/>
                    <a:pt x="11142" y="15267"/>
                    <a:pt x="3922" y="15267"/>
                  </a:cubicBezTo>
                  <a:lnTo>
                    <a:pt x="0" y="15267"/>
                  </a:lnTo>
                  <a:lnTo>
                    <a:pt x="0" y="17774"/>
                  </a:lnTo>
                  <a:cubicBezTo>
                    <a:pt x="0" y="18212"/>
                    <a:pt x="355" y="18567"/>
                    <a:pt x="793" y="18567"/>
                  </a:cubicBezTo>
                  <a:lnTo>
                    <a:pt x="17409" y="18567"/>
                  </a:lnTo>
                  <a:cubicBezTo>
                    <a:pt x="17577" y="18567"/>
                    <a:pt x="17734" y="18515"/>
                    <a:pt x="17862" y="18425"/>
                  </a:cubicBezTo>
                  <a:cubicBezTo>
                    <a:pt x="18068" y="18281"/>
                    <a:pt x="18203" y="18044"/>
                    <a:pt x="18203" y="17774"/>
                  </a:cubicBezTo>
                  <a:lnTo>
                    <a:pt x="18203" y="13772"/>
                  </a:lnTo>
                  <a:lnTo>
                    <a:pt x="18203" y="13523"/>
                  </a:lnTo>
                  <a:lnTo>
                    <a:pt x="18203" y="12249"/>
                  </a:lnTo>
                  <a:lnTo>
                    <a:pt x="18203" y="12000"/>
                  </a:lnTo>
                  <a:lnTo>
                    <a:pt x="18203" y="10728"/>
                  </a:lnTo>
                  <a:lnTo>
                    <a:pt x="18203" y="10477"/>
                  </a:lnTo>
                  <a:lnTo>
                    <a:pt x="18203" y="9205"/>
                  </a:lnTo>
                  <a:lnTo>
                    <a:pt x="18203" y="8956"/>
                  </a:lnTo>
                  <a:lnTo>
                    <a:pt x="18203" y="692"/>
                  </a:lnTo>
                  <a:lnTo>
                    <a:pt x="18203" y="1"/>
                  </a:ln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57"/>
            <p:cNvSpPr/>
            <p:nvPr/>
          </p:nvSpPr>
          <p:spPr>
            <a:xfrm>
              <a:off x="1106229" y="4010777"/>
              <a:ext cx="90714" cy="32740"/>
            </a:xfrm>
            <a:custGeom>
              <a:avLst/>
              <a:gdLst/>
              <a:ahLst/>
              <a:cxnLst/>
              <a:rect l="l" t="t" r="r" b="b"/>
              <a:pathLst>
                <a:path w="1305" h="471" extrusionOk="0">
                  <a:moveTo>
                    <a:pt x="0" y="1"/>
                  </a:moveTo>
                  <a:lnTo>
                    <a:pt x="0" y="470"/>
                  </a:lnTo>
                  <a:lnTo>
                    <a:pt x="1304" y="470"/>
                  </a:lnTo>
                  <a:lnTo>
                    <a:pt x="1304" y="157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7"/>
            <p:cNvSpPr/>
            <p:nvPr/>
          </p:nvSpPr>
          <p:spPr>
            <a:xfrm>
              <a:off x="1517608" y="4010777"/>
              <a:ext cx="90714" cy="32740"/>
            </a:xfrm>
            <a:custGeom>
              <a:avLst/>
              <a:gdLst/>
              <a:ahLst/>
              <a:cxnLst/>
              <a:rect l="l" t="t" r="r" b="b"/>
              <a:pathLst>
                <a:path w="1305" h="471" extrusionOk="0">
                  <a:moveTo>
                    <a:pt x="0" y="1"/>
                  </a:moveTo>
                  <a:lnTo>
                    <a:pt x="0" y="470"/>
                  </a:lnTo>
                  <a:lnTo>
                    <a:pt x="1304" y="470"/>
                  </a:lnTo>
                  <a:lnTo>
                    <a:pt x="1304" y="157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57"/>
            <p:cNvSpPr/>
            <p:nvPr/>
          </p:nvSpPr>
          <p:spPr>
            <a:xfrm>
              <a:off x="1928987" y="4010777"/>
              <a:ext cx="90575" cy="32740"/>
            </a:xfrm>
            <a:custGeom>
              <a:avLst/>
              <a:gdLst/>
              <a:ahLst/>
              <a:cxnLst/>
              <a:rect l="l" t="t" r="r" b="b"/>
              <a:pathLst>
                <a:path w="1303" h="471" extrusionOk="0">
                  <a:moveTo>
                    <a:pt x="0" y="1"/>
                  </a:moveTo>
                  <a:lnTo>
                    <a:pt x="0" y="470"/>
                  </a:lnTo>
                  <a:lnTo>
                    <a:pt x="1302" y="470"/>
                  </a:lnTo>
                  <a:lnTo>
                    <a:pt x="1302" y="157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57"/>
            <p:cNvSpPr/>
            <p:nvPr/>
          </p:nvSpPr>
          <p:spPr>
            <a:xfrm>
              <a:off x="2340296" y="4010777"/>
              <a:ext cx="90644" cy="32740"/>
            </a:xfrm>
            <a:custGeom>
              <a:avLst/>
              <a:gdLst/>
              <a:ahLst/>
              <a:cxnLst/>
              <a:rect l="l" t="t" r="r" b="b"/>
              <a:pathLst>
                <a:path w="1304" h="471" extrusionOk="0">
                  <a:moveTo>
                    <a:pt x="1" y="1"/>
                  </a:moveTo>
                  <a:lnTo>
                    <a:pt x="1" y="470"/>
                  </a:lnTo>
                  <a:lnTo>
                    <a:pt x="1303" y="470"/>
                  </a:lnTo>
                  <a:lnTo>
                    <a:pt x="1303" y="157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57"/>
            <p:cNvSpPr/>
            <p:nvPr/>
          </p:nvSpPr>
          <p:spPr>
            <a:xfrm>
              <a:off x="2455201" y="2585076"/>
              <a:ext cx="57070" cy="77298"/>
            </a:xfrm>
            <a:custGeom>
              <a:avLst/>
              <a:gdLst/>
              <a:ahLst/>
              <a:cxnLst/>
              <a:rect l="l" t="t" r="r" b="b"/>
              <a:pathLst>
                <a:path w="821" h="1112" extrusionOk="0">
                  <a:moveTo>
                    <a:pt x="1" y="1"/>
                  </a:moveTo>
                  <a:lnTo>
                    <a:pt x="1" y="1"/>
                  </a:lnTo>
                  <a:cubicBezTo>
                    <a:pt x="475" y="146"/>
                    <a:pt x="821" y="589"/>
                    <a:pt x="821" y="1112"/>
                  </a:cubicBezTo>
                  <a:lnTo>
                    <a:pt x="821" y="1110"/>
                  </a:lnTo>
                  <a:cubicBezTo>
                    <a:pt x="821" y="588"/>
                    <a:pt x="475" y="146"/>
                    <a:pt x="1" y="1"/>
                  </a:cubicBezTo>
                  <a:close/>
                </a:path>
              </a:pathLst>
            </a:custGeom>
            <a:solidFill>
              <a:srgbClr val="FFF8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57"/>
            <p:cNvSpPr/>
            <p:nvPr/>
          </p:nvSpPr>
          <p:spPr>
            <a:xfrm>
              <a:off x="2433861" y="2581531"/>
              <a:ext cx="21340" cy="3615"/>
            </a:xfrm>
            <a:custGeom>
              <a:avLst/>
              <a:gdLst/>
              <a:ahLst/>
              <a:cxnLst/>
              <a:rect l="l" t="t" r="r" b="b"/>
              <a:pathLst>
                <a:path w="307" h="52" extrusionOk="0">
                  <a:moveTo>
                    <a:pt x="306" y="51"/>
                  </a:moveTo>
                  <a:lnTo>
                    <a:pt x="306" y="51"/>
                  </a:lnTo>
                  <a:cubicBezTo>
                    <a:pt x="212" y="22"/>
                    <a:pt x="115" y="5"/>
                    <a:pt x="12" y="2"/>
                  </a:cubicBezTo>
                  <a:cubicBezTo>
                    <a:pt x="115" y="5"/>
                    <a:pt x="212" y="22"/>
                    <a:pt x="306" y="51"/>
                  </a:cubicBezTo>
                  <a:close/>
                  <a:moveTo>
                    <a:pt x="12" y="2"/>
                  </a:moveTo>
                  <a:cubicBezTo>
                    <a:pt x="8" y="1"/>
                    <a:pt x="4" y="1"/>
                    <a:pt x="1" y="1"/>
                  </a:cubicBezTo>
                  <a:cubicBezTo>
                    <a:pt x="4" y="1"/>
                    <a:pt x="8" y="1"/>
                    <a:pt x="12" y="2"/>
                  </a:cubicBezTo>
                  <a:close/>
                </a:path>
              </a:pathLst>
            </a:custGeom>
            <a:solidFill>
              <a:srgbClr val="C1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57"/>
            <p:cNvSpPr/>
            <p:nvPr/>
          </p:nvSpPr>
          <p:spPr>
            <a:xfrm>
              <a:off x="1246924" y="2581601"/>
              <a:ext cx="77784" cy="80774"/>
            </a:xfrm>
            <a:custGeom>
              <a:avLst/>
              <a:gdLst/>
              <a:ahLst/>
              <a:cxnLst/>
              <a:rect l="l" t="t" r="r" b="b"/>
              <a:pathLst>
                <a:path w="1119" h="1162" extrusionOk="0">
                  <a:moveTo>
                    <a:pt x="1119" y="0"/>
                  </a:moveTo>
                  <a:lnTo>
                    <a:pt x="1119" y="0"/>
                  </a:lnTo>
                  <a:cubicBezTo>
                    <a:pt x="498" y="23"/>
                    <a:pt x="0" y="534"/>
                    <a:pt x="0" y="1160"/>
                  </a:cubicBezTo>
                  <a:lnTo>
                    <a:pt x="0" y="1162"/>
                  </a:lnTo>
                  <a:cubicBezTo>
                    <a:pt x="0" y="534"/>
                    <a:pt x="498" y="23"/>
                    <a:pt x="1119" y="0"/>
                  </a:cubicBezTo>
                  <a:close/>
                </a:path>
              </a:pathLst>
            </a:custGeom>
            <a:solidFill>
              <a:srgbClr val="FDB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57"/>
            <p:cNvSpPr/>
            <p:nvPr/>
          </p:nvSpPr>
          <p:spPr>
            <a:xfrm>
              <a:off x="1246924" y="2581531"/>
              <a:ext cx="1265336" cy="1106500"/>
            </a:xfrm>
            <a:custGeom>
              <a:avLst/>
              <a:gdLst/>
              <a:ahLst/>
              <a:cxnLst/>
              <a:rect l="l" t="t" r="r" b="b"/>
              <a:pathLst>
                <a:path w="18203" h="15918" extrusionOk="0">
                  <a:moveTo>
                    <a:pt x="1132" y="1"/>
                  </a:moveTo>
                  <a:cubicBezTo>
                    <a:pt x="504" y="17"/>
                    <a:pt x="0" y="531"/>
                    <a:pt x="0" y="1163"/>
                  </a:cubicBezTo>
                  <a:lnTo>
                    <a:pt x="0" y="15917"/>
                  </a:lnTo>
                  <a:lnTo>
                    <a:pt x="1119" y="7376"/>
                  </a:lnTo>
                  <a:cubicBezTo>
                    <a:pt x="1523" y="4297"/>
                    <a:pt x="4146" y="1996"/>
                    <a:pt x="7251" y="1996"/>
                  </a:cubicBezTo>
                  <a:lnTo>
                    <a:pt x="18123" y="1996"/>
                  </a:lnTo>
                  <a:lnTo>
                    <a:pt x="18203" y="1163"/>
                  </a:lnTo>
                  <a:cubicBezTo>
                    <a:pt x="18203" y="640"/>
                    <a:pt x="17857" y="196"/>
                    <a:pt x="17381" y="51"/>
                  </a:cubicBezTo>
                  <a:cubicBezTo>
                    <a:pt x="17287" y="22"/>
                    <a:pt x="17190" y="5"/>
                    <a:pt x="17087" y="2"/>
                  </a:cubicBezTo>
                  <a:cubicBezTo>
                    <a:pt x="17083" y="1"/>
                    <a:pt x="17079" y="1"/>
                    <a:pt x="17076" y="1"/>
                  </a:cubicBezTo>
                  <a:close/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57"/>
            <p:cNvSpPr/>
            <p:nvPr/>
          </p:nvSpPr>
          <p:spPr>
            <a:xfrm>
              <a:off x="2506711" y="2662305"/>
              <a:ext cx="5561" cy="57973"/>
            </a:xfrm>
            <a:custGeom>
              <a:avLst/>
              <a:gdLst/>
              <a:ahLst/>
              <a:cxnLst/>
              <a:rect l="l" t="t" r="r" b="b"/>
              <a:pathLst>
                <a:path w="80" h="834" extrusionOk="0">
                  <a:moveTo>
                    <a:pt x="80" y="1"/>
                  </a:moveTo>
                  <a:lnTo>
                    <a:pt x="0" y="834"/>
                  </a:lnTo>
                  <a:lnTo>
                    <a:pt x="80" y="834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FDB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57"/>
            <p:cNvSpPr/>
            <p:nvPr/>
          </p:nvSpPr>
          <p:spPr>
            <a:xfrm>
              <a:off x="1246924" y="3060402"/>
              <a:ext cx="1265336" cy="257127"/>
            </a:xfrm>
            <a:custGeom>
              <a:avLst/>
              <a:gdLst/>
              <a:ahLst/>
              <a:cxnLst/>
              <a:rect l="l" t="t" r="r" b="b"/>
              <a:pathLst>
                <a:path w="18203" h="3699" extrusionOk="0">
                  <a:moveTo>
                    <a:pt x="0" y="0"/>
                  </a:moveTo>
                  <a:lnTo>
                    <a:pt x="0" y="3699"/>
                  </a:lnTo>
                  <a:lnTo>
                    <a:pt x="18203" y="3699"/>
                  </a:lnTo>
                  <a:lnTo>
                    <a:pt x="18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57"/>
            <p:cNvSpPr/>
            <p:nvPr/>
          </p:nvSpPr>
          <p:spPr>
            <a:xfrm>
              <a:off x="2477585" y="2663000"/>
              <a:ext cx="86474" cy="103713"/>
            </a:xfrm>
            <a:custGeom>
              <a:avLst/>
              <a:gdLst/>
              <a:ahLst/>
              <a:cxnLst/>
              <a:rect l="l" t="t" r="r" b="b"/>
              <a:pathLst>
                <a:path w="1244" h="1492" extrusionOk="0">
                  <a:moveTo>
                    <a:pt x="506" y="0"/>
                  </a:moveTo>
                  <a:cubicBezTo>
                    <a:pt x="398" y="0"/>
                    <a:pt x="293" y="29"/>
                    <a:pt x="213" y="108"/>
                  </a:cubicBezTo>
                  <a:lnTo>
                    <a:pt x="169" y="154"/>
                  </a:lnTo>
                  <a:cubicBezTo>
                    <a:pt x="98" y="230"/>
                    <a:pt x="53" y="327"/>
                    <a:pt x="40" y="431"/>
                  </a:cubicBezTo>
                  <a:lnTo>
                    <a:pt x="1" y="735"/>
                  </a:lnTo>
                  <a:lnTo>
                    <a:pt x="156" y="1057"/>
                  </a:lnTo>
                  <a:cubicBezTo>
                    <a:pt x="156" y="1057"/>
                    <a:pt x="159" y="1057"/>
                    <a:pt x="165" y="1057"/>
                  </a:cubicBezTo>
                  <a:cubicBezTo>
                    <a:pt x="191" y="1057"/>
                    <a:pt x="269" y="1047"/>
                    <a:pt x="315" y="929"/>
                  </a:cubicBezTo>
                  <a:cubicBezTo>
                    <a:pt x="344" y="855"/>
                    <a:pt x="345" y="774"/>
                    <a:pt x="321" y="699"/>
                  </a:cubicBezTo>
                  <a:lnTo>
                    <a:pt x="292" y="608"/>
                  </a:lnTo>
                  <a:lnTo>
                    <a:pt x="368" y="415"/>
                  </a:lnTo>
                  <a:lnTo>
                    <a:pt x="610" y="499"/>
                  </a:lnTo>
                  <a:cubicBezTo>
                    <a:pt x="674" y="780"/>
                    <a:pt x="642" y="1420"/>
                    <a:pt x="1073" y="1491"/>
                  </a:cubicBezTo>
                  <a:lnTo>
                    <a:pt x="1244" y="451"/>
                  </a:lnTo>
                  <a:cubicBezTo>
                    <a:pt x="1244" y="451"/>
                    <a:pt x="1187" y="267"/>
                    <a:pt x="978" y="140"/>
                  </a:cubicBezTo>
                  <a:cubicBezTo>
                    <a:pt x="888" y="85"/>
                    <a:pt x="692" y="0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57"/>
            <p:cNvSpPr/>
            <p:nvPr/>
          </p:nvSpPr>
          <p:spPr>
            <a:xfrm>
              <a:off x="2525340" y="2687677"/>
              <a:ext cx="65828" cy="95927"/>
            </a:xfrm>
            <a:custGeom>
              <a:avLst/>
              <a:gdLst/>
              <a:ahLst/>
              <a:cxnLst/>
              <a:rect l="l" t="t" r="r" b="b"/>
              <a:pathLst>
                <a:path w="947" h="1380" extrusionOk="0">
                  <a:moveTo>
                    <a:pt x="510" y="1"/>
                  </a:moveTo>
                  <a:cubicBezTo>
                    <a:pt x="510" y="1"/>
                    <a:pt x="0" y="960"/>
                    <a:pt x="116" y="1164"/>
                  </a:cubicBezTo>
                  <a:cubicBezTo>
                    <a:pt x="262" y="1164"/>
                    <a:pt x="546" y="1281"/>
                    <a:pt x="672" y="1380"/>
                  </a:cubicBezTo>
                  <a:cubicBezTo>
                    <a:pt x="835" y="1028"/>
                    <a:pt x="926" y="409"/>
                    <a:pt x="946" y="257"/>
                  </a:cubicBezTo>
                  <a:lnTo>
                    <a:pt x="919" y="208"/>
                  </a:lnTo>
                  <a:cubicBezTo>
                    <a:pt x="693" y="114"/>
                    <a:pt x="510" y="1"/>
                    <a:pt x="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57"/>
            <p:cNvSpPr/>
            <p:nvPr/>
          </p:nvSpPr>
          <p:spPr>
            <a:xfrm>
              <a:off x="3117245" y="2591333"/>
              <a:ext cx="71181" cy="121299"/>
            </a:xfrm>
            <a:custGeom>
              <a:avLst/>
              <a:gdLst/>
              <a:ahLst/>
              <a:cxnLst/>
              <a:rect l="l" t="t" r="r" b="b"/>
              <a:pathLst>
                <a:path w="1024" h="1745" extrusionOk="0">
                  <a:moveTo>
                    <a:pt x="316" y="0"/>
                  </a:moveTo>
                  <a:cubicBezTo>
                    <a:pt x="205" y="203"/>
                    <a:pt x="1" y="1239"/>
                    <a:pt x="1" y="1239"/>
                  </a:cubicBezTo>
                  <a:cubicBezTo>
                    <a:pt x="1" y="1239"/>
                    <a:pt x="102" y="1382"/>
                    <a:pt x="426" y="1744"/>
                  </a:cubicBezTo>
                  <a:cubicBezTo>
                    <a:pt x="825" y="1310"/>
                    <a:pt x="1023" y="656"/>
                    <a:pt x="1023" y="656"/>
                  </a:cubicBezTo>
                  <a:cubicBezTo>
                    <a:pt x="1023" y="656"/>
                    <a:pt x="826" y="446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57"/>
            <p:cNvSpPr/>
            <p:nvPr/>
          </p:nvSpPr>
          <p:spPr>
            <a:xfrm>
              <a:off x="3102647" y="2687955"/>
              <a:ext cx="4796" cy="15918"/>
            </a:xfrm>
            <a:custGeom>
              <a:avLst/>
              <a:gdLst/>
              <a:ahLst/>
              <a:cxnLst/>
              <a:rect l="l" t="t" r="r" b="b"/>
              <a:pathLst>
                <a:path w="69" h="229" extrusionOk="0">
                  <a:moveTo>
                    <a:pt x="1" y="228"/>
                  </a:moveTo>
                  <a:cubicBezTo>
                    <a:pt x="24" y="152"/>
                    <a:pt x="47" y="76"/>
                    <a:pt x="69" y="1"/>
                  </a:cubicBezTo>
                  <a:cubicBezTo>
                    <a:pt x="47" y="76"/>
                    <a:pt x="24" y="152"/>
                    <a:pt x="1" y="228"/>
                  </a:cubicBezTo>
                  <a:close/>
                </a:path>
              </a:pathLst>
            </a:custGeom>
            <a:solidFill>
              <a:srgbClr val="94A9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57"/>
            <p:cNvSpPr/>
            <p:nvPr/>
          </p:nvSpPr>
          <p:spPr>
            <a:xfrm>
              <a:off x="3023819" y="2636655"/>
              <a:ext cx="7368" cy="47755"/>
            </a:xfrm>
            <a:custGeom>
              <a:avLst/>
              <a:gdLst/>
              <a:ahLst/>
              <a:cxnLst/>
              <a:rect l="l" t="t" r="r" b="b"/>
              <a:pathLst>
                <a:path w="106" h="687" extrusionOk="0">
                  <a:moveTo>
                    <a:pt x="65" y="0"/>
                  </a:moveTo>
                  <a:cubicBezTo>
                    <a:pt x="41" y="222"/>
                    <a:pt x="19" y="445"/>
                    <a:pt x="0" y="668"/>
                  </a:cubicBezTo>
                  <a:lnTo>
                    <a:pt x="41" y="687"/>
                  </a:lnTo>
                  <a:cubicBezTo>
                    <a:pt x="58" y="478"/>
                    <a:pt x="80" y="254"/>
                    <a:pt x="106" y="19"/>
                  </a:cubicBezTo>
                  <a:cubicBezTo>
                    <a:pt x="91" y="13"/>
                    <a:pt x="78" y="6"/>
                    <a:pt x="65" y="0"/>
                  </a:cubicBezTo>
                  <a:close/>
                </a:path>
              </a:pathLst>
            </a:custGeom>
            <a:solidFill>
              <a:srgbClr val="9CAE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57"/>
            <p:cNvSpPr/>
            <p:nvPr/>
          </p:nvSpPr>
          <p:spPr>
            <a:xfrm>
              <a:off x="3134762" y="3075070"/>
              <a:ext cx="44905" cy="30725"/>
            </a:xfrm>
            <a:custGeom>
              <a:avLst/>
              <a:gdLst/>
              <a:ahLst/>
              <a:cxnLst/>
              <a:rect l="l" t="t" r="r" b="b"/>
              <a:pathLst>
                <a:path w="646" h="442" extrusionOk="0">
                  <a:moveTo>
                    <a:pt x="18" y="1"/>
                  </a:moveTo>
                  <a:cubicBezTo>
                    <a:pt x="11" y="93"/>
                    <a:pt x="5" y="192"/>
                    <a:pt x="1" y="292"/>
                  </a:cubicBezTo>
                  <a:cubicBezTo>
                    <a:pt x="156" y="337"/>
                    <a:pt x="389" y="399"/>
                    <a:pt x="645" y="441"/>
                  </a:cubicBezTo>
                  <a:cubicBezTo>
                    <a:pt x="644" y="343"/>
                    <a:pt x="641" y="246"/>
                    <a:pt x="640" y="148"/>
                  </a:cubicBezTo>
                  <a:cubicBezTo>
                    <a:pt x="421" y="104"/>
                    <a:pt x="214" y="53"/>
                    <a:pt x="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57"/>
            <p:cNvSpPr/>
            <p:nvPr/>
          </p:nvSpPr>
          <p:spPr>
            <a:xfrm>
              <a:off x="830262" y="4089465"/>
              <a:ext cx="967266" cy="319549"/>
            </a:xfrm>
            <a:custGeom>
              <a:avLst/>
              <a:gdLst/>
              <a:ahLst/>
              <a:cxnLst/>
              <a:rect l="l" t="t" r="r" b="b"/>
              <a:pathLst>
                <a:path w="13915" h="4597" extrusionOk="0">
                  <a:moveTo>
                    <a:pt x="417" y="0"/>
                  </a:moveTo>
                  <a:cubicBezTo>
                    <a:pt x="188" y="0"/>
                    <a:pt x="1" y="186"/>
                    <a:pt x="1" y="415"/>
                  </a:cubicBezTo>
                  <a:lnTo>
                    <a:pt x="1" y="4365"/>
                  </a:lnTo>
                  <a:cubicBezTo>
                    <a:pt x="1" y="4493"/>
                    <a:pt x="105" y="4597"/>
                    <a:pt x="233" y="4597"/>
                  </a:cubicBezTo>
                  <a:lnTo>
                    <a:pt x="13914" y="4597"/>
                  </a:lnTo>
                  <a:lnTo>
                    <a:pt x="13914" y="415"/>
                  </a:lnTo>
                  <a:cubicBezTo>
                    <a:pt x="13914" y="186"/>
                    <a:pt x="13729" y="0"/>
                    <a:pt x="13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57"/>
            <p:cNvSpPr/>
            <p:nvPr/>
          </p:nvSpPr>
          <p:spPr>
            <a:xfrm>
              <a:off x="1019547" y="4089465"/>
              <a:ext cx="897893" cy="319549"/>
            </a:xfrm>
            <a:custGeom>
              <a:avLst/>
              <a:gdLst/>
              <a:ahLst/>
              <a:cxnLst/>
              <a:rect l="l" t="t" r="r" b="b"/>
              <a:pathLst>
                <a:path w="12917" h="4597" extrusionOk="0">
                  <a:moveTo>
                    <a:pt x="416" y="0"/>
                  </a:moveTo>
                  <a:cubicBezTo>
                    <a:pt x="187" y="0"/>
                    <a:pt x="0" y="186"/>
                    <a:pt x="0" y="415"/>
                  </a:cubicBezTo>
                  <a:lnTo>
                    <a:pt x="0" y="4298"/>
                  </a:lnTo>
                  <a:cubicBezTo>
                    <a:pt x="0" y="4462"/>
                    <a:pt x="133" y="4597"/>
                    <a:pt x="298" y="4597"/>
                  </a:cubicBezTo>
                  <a:lnTo>
                    <a:pt x="12618" y="4597"/>
                  </a:lnTo>
                  <a:cubicBezTo>
                    <a:pt x="12782" y="4597"/>
                    <a:pt x="12917" y="4462"/>
                    <a:pt x="12917" y="4298"/>
                  </a:cubicBezTo>
                  <a:lnTo>
                    <a:pt x="12917" y="415"/>
                  </a:lnTo>
                  <a:cubicBezTo>
                    <a:pt x="12917" y="186"/>
                    <a:pt x="12730" y="0"/>
                    <a:pt x="12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57"/>
            <p:cNvSpPr/>
            <p:nvPr/>
          </p:nvSpPr>
          <p:spPr>
            <a:xfrm>
              <a:off x="904711" y="4408944"/>
              <a:ext cx="111220" cy="118241"/>
            </a:xfrm>
            <a:custGeom>
              <a:avLst/>
              <a:gdLst/>
              <a:ahLst/>
              <a:cxnLst/>
              <a:rect l="l" t="t" r="r" b="b"/>
              <a:pathLst>
                <a:path w="1600" h="1701" extrusionOk="0">
                  <a:moveTo>
                    <a:pt x="1" y="1"/>
                  </a:moveTo>
                  <a:lnTo>
                    <a:pt x="1" y="1700"/>
                  </a:lnTo>
                  <a:lnTo>
                    <a:pt x="1600" y="1700"/>
                  </a:lnTo>
                  <a:lnTo>
                    <a:pt x="16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57"/>
            <p:cNvSpPr/>
            <p:nvPr/>
          </p:nvSpPr>
          <p:spPr>
            <a:xfrm>
              <a:off x="928762" y="4408944"/>
              <a:ext cx="111290" cy="118241"/>
            </a:xfrm>
            <a:custGeom>
              <a:avLst/>
              <a:gdLst/>
              <a:ahLst/>
              <a:cxnLst/>
              <a:rect l="l" t="t" r="r" b="b"/>
              <a:pathLst>
                <a:path w="1601" h="1701" extrusionOk="0">
                  <a:moveTo>
                    <a:pt x="1" y="1"/>
                  </a:moveTo>
                  <a:lnTo>
                    <a:pt x="1" y="1700"/>
                  </a:lnTo>
                  <a:lnTo>
                    <a:pt x="1600" y="1700"/>
                  </a:lnTo>
                  <a:lnTo>
                    <a:pt x="16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57"/>
            <p:cNvSpPr/>
            <p:nvPr/>
          </p:nvSpPr>
          <p:spPr>
            <a:xfrm>
              <a:off x="1170251" y="4408944"/>
              <a:ext cx="111290" cy="118241"/>
            </a:xfrm>
            <a:custGeom>
              <a:avLst/>
              <a:gdLst/>
              <a:ahLst/>
              <a:cxnLst/>
              <a:rect l="l" t="t" r="r" b="b"/>
              <a:pathLst>
                <a:path w="1601" h="1701" extrusionOk="0">
                  <a:moveTo>
                    <a:pt x="1" y="1"/>
                  </a:moveTo>
                  <a:lnTo>
                    <a:pt x="1" y="1700"/>
                  </a:lnTo>
                  <a:lnTo>
                    <a:pt x="1600" y="1700"/>
                  </a:lnTo>
                  <a:lnTo>
                    <a:pt x="16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57"/>
            <p:cNvSpPr/>
            <p:nvPr/>
          </p:nvSpPr>
          <p:spPr>
            <a:xfrm>
              <a:off x="1194303" y="4408944"/>
              <a:ext cx="111290" cy="118241"/>
            </a:xfrm>
            <a:custGeom>
              <a:avLst/>
              <a:gdLst/>
              <a:ahLst/>
              <a:cxnLst/>
              <a:rect l="l" t="t" r="r" b="b"/>
              <a:pathLst>
                <a:path w="1601" h="1701" extrusionOk="0">
                  <a:moveTo>
                    <a:pt x="1" y="1"/>
                  </a:moveTo>
                  <a:lnTo>
                    <a:pt x="1" y="1700"/>
                  </a:lnTo>
                  <a:lnTo>
                    <a:pt x="1600" y="1700"/>
                  </a:lnTo>
                  <a:lnTo>
                    <a:pt x="16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57"/>
            <p:cNvSpPr/>
            <p:nvPr/>
          </p:nvSpPr>
          <p:spPr>
            <a:xfrm>
              <a:off x="1435791" y="4408944"/>
              <a:ext cx="111290" cy="118241"/>
            </a:xfrm>
            <a:custGeom>
              <a:avLst/>
              <a:gdLst/>
              <a:ahLst/>
              <a:cxnLst/>
              <a:rect l="l" t="t" r="r" b="b"/>
              <a:pathLst>
                <a:path w="1601" h="1701" extrusionOk="0">
                  <a:moveTo>
                    <a:pt x="1" y="1"/>
                  </a:moveTo>
                  <a:lnTo>
                    <a:pt x="1" y="1700"/>
                  </a:lnTo>
                  <a:lnTo>
                    <a:pt x="1600" y="1700"/>
                  </a:lnTo>
                  <a:lnTo>
                    <a:pt x="16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57"/>
            <p:cNvSpPr/>
            <p:nvPr/>
          </p:nvSpPr>
          <p:spPr>
            <a:xfrm>
              <a:off x="1459912" y="4408944"/>
              <a:ext cx="111220" cy="118241"/>
            </a:xfrm>
            <a:custGeom>
              <a:avLst/>
              <a:gdLst/>
              <a:ahLst/>
              <a:cxnLst/>
              <a:rect l="l" t="t" r="r" b="b"/>
              <a:pathLst>
                <a:path w="1600" h="1701" extrusionOk="0">
                  <a:moveTo>
                    <a:pt x="0" y="1"/>
                  </a:moveTo>
                  <a:lnTo>
                    <a:pt x="0" y="1700"/>
                  </a:lnTo>
                  <a:lnTo>
                    <a:pt x="1599" y="1700"/>
                  </a:lnTo>
                  <a:lnTo>
                    <a:pt x="15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57"/>
            <p:cNvSpPr/>
            <p:nvPr/>
          </p:nvSpPr>
          <p:spPr>
            <a:xfrm>
              <a:off x="1701401" y="4408944"/>
              <a:ext cx="111220" cy="118241"/>
            </a:xfrm>
            <a:custGeom>
              <a:avLst/>
              <a:gdLst/>
              <a:ahLst/>
              <a:cxnLst/>
              <a:rect l="l" t="t" r="r" b="b"/>
              <a:pathLst>
                <a:path w="1600" h="1701" extrusionOk="0">
                  <a:moveTo>
                    <a:pt x="0" y="1"/>
                  </a:moveTo>
                  <a:lnTo>
                    <a:pt x="0" y="1700"/>
                  </a:lnTo>
                  <a:lnTo>
                    <a:pt x="1599" y="1700"/>
                  </a:lnTo>
                  <a:lnTo>
                    <a:pt x="15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57"/>
            <p:cNvSpPr/>
            <p:nvPr/>
          </p:nvSpPr>
          <p:spPr>
            <a:xfrm>
              <a:off x="1725452" y="4408944"/>
              <a:ext cx="111220" cy="118241"/>
            </a:xfrm>
            <a:custGeom>
              <a:avLst/>
              <a:gdLst/>
              <a:ahLst/>
              <a:cxnLst/>
              <a:rect l="l" t="t" r="r" b="b"/>
              <a:pathLst>
                <a:path w="1600" h="1701" extrusionOk="0">
                  <a:moveTo>
                    <a:pt x="0" y="1"/>
                  </a:moveTo>
                  <a:lnTo>
                    <a:pt x="0" y="1700"/>
                  </a:lnTo>
                  <a:lnTo>
                    <a:pt x="1600" y="1700"/>
                  </a:lnTo>
                  <a:lnTo>
                    <a:pt x="16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57"/>
            <p:cNvSpPr/>
            <p:nvPr/>
          </p:nvSpPr>
          <p:spPr>
            <a:xfrm>
              <a:off x="928762" y="4408944"/>
              <a:ext cx="111290" cy="12999"/>
            </a:xfrm>
            <a:custGeom>
              <a:avLst/>
              <a:gdLst/>
              <a:ahLst/>
              <a:cxnLst/>
              <a:rect l="l" t="t" r="r" b="b"/>
              <a:pathLst>
                <a:path w="1601" h="187" extrusionOk="0">
                  <a:moveTo>
                    <a:pt x="1" y="1"/>
                  </a:moveTo>
                  <a:lnTo>
                    <a:pt x="1" y="186"/>
                  </a:lnTo>
                  <a:lnTo>
                    <a:pt x="1600" y="186"/>
                  </a:lnTo>
                  <a:lnTo>
                    <a:pt x="1600" y="1"/>
                  </a:ln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57"/>
            <p:cNvSpPr/>
            <p:nvPr/>
          </p:nvSpPr>
          <p:spPr>
            <a:xfrm>
              <a:off x="1194303" y="4408944"/>
              <a:ext cx="111290" cy="12999"/>
            </a:xfrm>
            <a:custGeom>
              <a:avLst/>
              <a:gdLst/>
              <a:ahLst/>
              <a:cxnLst/>
              <a:rect l="l" t="t" r="r" b="b"/>
              <a:pathLst>
                <a:path w="1601" h="187" extrusionOk="0">
                  <a:moveTo>
                    <a:pt x="1" y="1"/>
                  </a:moveTo>
                  <a:lnTo>
                    <a:pt x="1" y="186"/>
                  </a:lnTo>
                  <a:lnTo>
                    <a:pt x="1600" y="186"/>
                  </a:lnTo>
                  <a:lnTo>
                    <a:pt x="1600" y="1"/>
                  </a:ln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57"/>
            <p:cNvSpPr/>
            <p:nvPr/>
          </p:nvSpPr>
          <p:spPr>
            <a:xfrm>
              <a:off x="1459912" y="4408944"/>
              <a:ext cx="111220" cy="12999"/>
            </a:xfrm>
            <a:custGeom>
              <a:avLst/>
              <a:gdLst/>
              <a:ahLst/>
              <a:cxnLst/>
              <a:rect l="l" t="t" r="r" b="b"/>
              <a:pathLst>
                <a:path w="1600" h="187" extrusionOk="0">
                  <a:moveTo>
                    <a:pt x="0" y="1"/>
                  </a:moveTo>
                  <a:lnTo>
                    <a:pt x="0" y="186"/>
                  </a:lnTo>
                  <a:lnTo>
                    <a:pt x="1599" y="186"/>
                  </a:lnTo>
                  <a:lnTo>
                    <a:pt x="1599" y="1"/>
                  </a:ln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57"/>
            <p:cNvSpPr/>
            <p:nvPr/>
          </p:nvSpPr>
          <p:spPr>
            <a:xfrm>
              <a:off x="1725452" y="4408944"/>
              <a:ext cx="111220" cy="12999"/>
            </a:xfrm>
            <a:custGeom>
              <a:avLst/>
              <a:gdLst/>
              <a:ahLst/>
              <a:cxnLst/>
              <a:rect l="l" t="t" r="r" b="b"/>
              <a:pathLst>
                <a:path w="1600" h="187" extrusionOk="0">
                  <a:moveTo>
                    <a:pt x="0" y="1"/>
                  </a:moveTo>
                  <a:lnTo>
                    <a:pt x="0" y="186"/>
                  </a:lnTo>
                  <a:lnTo>
                    <a:pt x="1600" y="186"/>
                  </a:lnTo>
                  <a:lnTo>
                    <a:pt x="1600" y="1"/>
                  </a:lnTo>
                  <a:close/>
                </a:path>
              </a:pathLst>
            </a:custGeom>
            <a:solidFill>
              <a:srgbClr val="BBC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57"/>
            <p:cNvSpPr/>
            <p:nvPr/>
          </p:nvSpPr>
          <p:spPr>
            <a:xfrm>
              <a:off x="1896663" y="4388299"/>
              <a:ext cx="20784" cy="20715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299" y="0"/>
                  </a:moveTo>
                  <a:lnTo>
                    <a:pt x="299" y="0"/>
                  </a:lnTo>
                  <a:cubicBezTo>
                    <a:pt x="298" y="164"/>
                    <a:pt x="164" y="298"/>
                    <a:pt x="0" y="298"/>
                  </a:cubicBezTo>
                  <a:cubicBezTo>
                    <a:pt x="164" y="298"/>
                    <a:pt x="298" y="165"/>
                    <a:pt x="299" y="0"/>
                  </a:cubicBezTo>
                  <a:close/>
                </a:path>
              </a:pathLst>
            </a:custGeom>
            <a:solidFill>
              <a:srgbClr val="7787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57"/>
            <p:cNvSpPr/>
            <p:nvPr/>
          </p:nvSpPr>
          <p:spPr>
            <a:xfrm>
              <a:off x="1019547" y="4129295"/>
              <a:ext cx="897893" cy="279718"/>
            </a:xfrm>
            <a:custGeom>
              <a:avLst/>
              <a:gdLst/>
              <a:ahLst/>
              <a:cxnLst/>
              <a:rect l="l" t="t" r="r" b="b"/>
              <a:pathLst>
                <a:path w="12917" h="4024" extrusionOk="0">
                  <a:moveTo>
                    <a:pt x="11663" y="1"/>
                  </a:moveTo>
                  <a:lnTo>
                    <a:pt x="11559" y="657"/>
                  </a:lnTo>
                  <a:cubicBezTo>
                    <a:pt x="11311" y="2207"/>
                    <a:pt x="10000" y="3366"/>
                    <a:pt x="8431" y="3423"/>
                  </a:cubicBezTo>
                  <a:lnTo>
                    <a:pt x="0" y="3725"/>
                  </a:lnTo>
                  <a:cubicBezTo>
                    <a:pt x="0" y="3885"/>
                    <a:pt x="126" y="4015"/>
                    <a:pt x="284" y="4024"/>
                  </a:cubicBezTo>
                  <a:lnTo>
                    <a:pt x="12618" y="4024"/>
                  </a:lnTo>
                  <a:cubicBezTo>
                    <a:pt x="12782" y="4024"/>
                    <a:pt x="12917" y="3889"/>
                    <a:pt x="12917" y="3725"/>
                  </a:cubicBezTo>
                  <a:lnTo>
                    <a:pt x="12917" y="1"/>
                  </a:ln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57"/>
            <p:cNvSpPr/>
            <p:nvPr/>
          </p:nvSpPr>
          <p:spPr>
            <a:xfrm>
              <a:off x="1170251" y="4408944"/>
              <a:ext cx="111290" cy="70"/>
            </a:xfrm>
            <a:custGeom>
              <a:avLst/>
              <a:gdLst/>
              <a:ahLst/>
              <a:cxnLst/>
              <a:rect l="l" t="t" r="r" b="b"/>
              <a:pathLst>
                <a:path w="1601" h="1" extrusionOk="0">
                  <a:moveTo>
                    <a:pt x="347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600" y="1"/>
                  </a:lnTo>
                  <a:lnTo>
                    <a:pt x="347" y="1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8A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57"/>
            <p:cNvSpPr/>
            <p:nvPr/>
          </p:nvSpPr>
          <p:spPr>
            <a:xfrm>
              <a:off x="1435791" y="4408944"/>
              <a:ext cx="111290" cy="70"/>
            </a:xfrm>
            <a:custGeom>
              <a:avLst/>
              <a:gdLst/>
              <a:ahLst/>
              <a:cxnLst/>
              <a:rect l="l" t="t" r="r" b="b"/>
              <a:pathLst>
                <a:path w="1601" h="1" extrusionOk="0">
                  <a:moveTo>
                    <a:pt x="347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600" y="1"/>
                  </a:lnTo>
                  <a:lnTo>
                    <a:pt x="347" y="1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8A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57"/>
            <p:cNvSpPr/>
            <p:nvPr/>
          </p:nvSpPr>
          <p:spPr>
            <a:xfrm>
              <a:off x="1701401" y="4408944"/>
              <a:ext cx="111220" cy="70"/>
            </a:xfrm>
            <a:custGeom>
              <a:avLst/>
              <a:gdLst/>
              <a:ahLst/>
              <a:cxnLst/>
              <a:rect l="l" t="t" r="r" b="b"/>
              <a:pathLst>
                <a:path w="1600" h="1" extrusionOk="0">
                  <a:moveTo>
                    <a:pt x="346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599" y="1"/>
                  </a:lnTo>
                  <a:lnTo>
                    <a:pt x="346" y="1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rgbClr val="8A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57"/>
            <p:cNvSpPr/>
            <p:nvPr/>
          </p:nvSpPr>
          <p:spPr>
            <a:xfrm>
              <a:off x="1039219" y="4408944"/>
              <a:ext cx="834" cy="70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1"/>
                  </a:moveTo>
                  <a:cubicBezTo>
                    <a:pt x="8" y="1"/>
                    <a:pt x="4" y="1"/>
                    <a:pt x="1" y="1"/>
                  </a:cubicBezTo>
                  <a:lnTo>
                    <a:pt x="11" y="1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8A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57"/>
            <p:cNvSpPr/>
            <p:nvPr/>
          </p:nvSpPr>
          <p:spPr>
            <a:xfrm>
              <a:off x="1194303" y="4408944"/>
              <a:ext cx="111290" cy="70"/>
            </a:xfrm>
            <a:custGeom>
              <a:avLst/>
              <a:gdLst/>
              <a:ahLst/>
              <a:cxnLst/>
              <a:rect l="l" t="t" r="r" b="b"/>
              <a:pathLst>
                <a:path w="1601" h="1" extrusionOk="0">
                  <a:moveTo>
                    <a:pt x="1600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600" y="1"/>
                  </a:lnTo>
                  <a:lnTo>
                    <a:pt x="1600" y="1"/>
                  </a:lnTo>
                  <a:close/>
                </a:path>
              </a:pathLst>
            </a:custGeom>
            <a:solidFill>
              <a:srgbClr val="8A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57"/>
            <p:cNvSpPr/>
            <p:nvPr/>
          </p:nvSpPr>
          <p:spPr>
            <a:xfrm>
              <a:off x="1459912" y="4408944"/>
              <a:ext cx="111220" cy="70"/>
            </a:xfrm>
            <a:custGeom>
              <a:avLst/>
              <a:gdLst/>
              <a:ahLst/>
              <a:cxnLst/>
              <a:rect l="l" t="t" r="r" b="b"/>
              <a:pathLst>
                <a:path w="1600" h="1" extrusionOk="0">
                  <a:moveTo>
                    <a:pt x="1599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599" y="1"/>
                  </a:lnTo>
                  <a:lnTo>
                    <a:pt x="1599" y="1"/>
                  </a:lnTo>
                  <a:close/>
                </a:path>
              </a:pathLst>
            </a:custGeom>
            <a:solidFill>
              <a:srgbClr val="8A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57"/>
            <p:cNvSpPr/>
            <p:nvPr/>
          </p:nvSpPr>
          <p:spPr>
            <a:xfrm>
              <a:off x="1725452" y="4408944"/>
              <a:ext cx="111220" cy="70"/>
            </a:xfrm>
            <a:custGeom>
              <a:avLst/>
              <a:gdLst/>
              <a:ahLst/>
              <a:cxnLst/>
              <a:rect l="l" t="t" r="r" b="b"/>
              <a:pathLst>
                <a:path w="1600" h="1" extrusionOk="0">
                  <a:moveTo>
                    <a:pt x="160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600" y="1"/>
                  </a:lnTo>
                  <a:lnTo>
                    <a:pt x="1600" y="1"/>
                  </a:ln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57"/>
            <p:cNvSpPr/>
            <p:nvPr/>
          </p:nvSpPr>
          <p:spPr>
            <a:xfrm>
              <a:off x="1888461" y="4089465"/>
              <a:ext cx="556" cy="70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81A1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57"/>
            <p:cNvSpPr/>
            <p:nvPr/>
          </p:nvSpPr>
          <p:spPr>
            <a:xfrm>
              <a:off x="1019547" y="4089465"/>
              <a:ext cx="817258" cy="250106"/>
            </a:xfrm>
            <a:custGeom>
              <a:avLst/>
              <a:gdLst/>
              <a:ahLst/>
              <a:cxnLst/>
              <a:rect l="l" t="t" r="r" b="b"/>
              <a:pathLst>
                <a:path w="11757" h="3598" extrusionOk="0">
                  <a:moveTo>
                    <a:pt x="416" y="0"/>
                  </a:moveTo>
                  <a:cubicBezTo>
                    <a:pt x="187" y="0"/>
                    <a:pt x="0" y="186"/>
                    <a:pt x="0" y="415"/>
                  </a:cubicBezTo>
                  <a:lnTo>
                    <a:pt x="0" y="3597"/>
                  </a:lnTo>
                  <a:lnTo>
                    <a:pt x="509" y="574"/>
                  </a:lnTo>
                  <a:lnTo>
                    <a:pt x="11663" y="574"/>
                  </a:lnTo>
                  <a:lnTo>
                    <a:pt x="11756" y="0"/>
                  </a:lnTo>
                  <a:close/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57"/>
            <p:cNvSpPr/>
            <p:nvPr/>
          </p:nvSpPr>
          <p:spPr>
            <a:xfrm>
              <a:off x="1889017" y="4089465"/>
              <a:ext cx="28431" cy="28848"/>
            </a:xfrm>
            <a:custGeom>
              <a:avLst/>
              <a:gdLst/>
              <a:ahLst/>
              <a:cxnLst/>
              <a:rect l="l" t="t" r="r" b="b"/>
              <a:pathLst>
                <a:path w="409" h="415" extrusionOk="0">
                  <a:moveTo>
                    <a:pt x="0" y="0"/>
                  </a:moveTo>
                  <a:cubicBezTo>
                    <a:pt x="226" y="3"/>
                    <a:pt x="409" y="189"/>
                    <a:pt x="409" y="415"/>
                  </a:cubicBezTo>
                  <a:cubicBezTo>
                    <a:pt x="409" y="187"/>
                    <a:pt x="226" y="3"/>
                    <a:pt x="0" y="0"/>
                  </a:cubicBezTo>
                  <a:close/>
                </a:path>
              </a:pathLst>
            </a:custGeom>
            <a:solidFill>
              <a:srgbClr val="5E72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57"/>
            <p:cNvSpPr/>
            <p:nvPr/>
          </p:nvSpPr>
          <p:spPr>
            <a:xfrm>
              <a:off x="1830278" y="4089465"/>
              <a:ext cx="87169" cy="39900"/>
            </a:xfrm>
            <a:custGeom>
              <a:avLst/>
              <a:gdLst/>
              <a:ahLst/>
              <a:cxnLst/>
              <a:rect l="l" t="t" r="r" b="b"/>
              <a:pathLst>
                <a:path w="1254" h="574" extrusionOk="0">
                  <a:moveTo>
                    <a:pt x="93" y="0"/>
                  </a:moveTo>
                  <a:lnTo>
                    <a:pt x="0" y="574"/>
                  </a:lnTo>
                  <a:lnTo>
                    <a:pt x="1254" y="574"/>
                  </a:lnTo>
                  <a:lnTo>
                    <a:pt x="1254" y="415"/>
                  </a:lnTo>
                  <a:cubicBezTo>
                    <a:pt x="1254" y="189"/>
                    <a:pt x="1071" y="3"/>
                    <a:pt x="8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57"/>
            <p:cNvSpPr/>
            <p:nvPr/>
          </p:nvSpPr>
          <p:spPr>
            <a:xfrm>
              <a:off x="1659276" y="2824130"/>
              <a:ext cx="440640" cy="24051"/>
            </a:xfrm>
            <a:custGeom>
              <a:avLst/>
              <a:gdLst/>
              <a:ahLst/>
              <a:cxnLst/>
              <a:rect l="l" t="t" r="r" b="b"/>
              <a:pathLst>
                <a:path w="6339" h="346" extrusionOk="0">
                  <a:moveTo>
                    <a:pt x="1" y="1"/>
                  </a:moveTo>
                  <a:lnTo>
                    <a:pt x="1" y="345"/>
                  </a:lnTo>
                  <a:lnTo>
                    <a:pt x="6339" y="345"/>
                  </a:lnTo>
                  <a:lnTo>
                    <a:pt x="63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57"/>
            <p:cNvSpPr/>
            <p:nvPr/>
          </p:nvSpPr>
          <p:spPr>
            <a:xfrm>
              <a:off x="1659276" y="2909839"/>
              <a:ext cx="440640" cy="24051"/>
            </a:xfrm>
            <a:custGeom>
              <a:avLst/>
              <a:gdLst/>
              <a:ahLst/>
              <a:cxnLst/>
              <a:rect l="l" t="t" r="r" b="b"/>
              <a:pathLst>
                <a:path w="6339" h="346" extrusionOk="0">
                  <a:moveTo>
                    <a:pt x="1" y="0"/>
                  </a:moveTo>
                  <a:lnTo>
                    <a:pt x="1" y="345"/>
                  </a:lnTo>
                  <a:lnTo>
                    <a:pt x="6339" y="345"/>
                  </a:lnTo>
                  <a:lnTo>
                    <a:pt x="63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57"/>
            <p:cNvSpPr/>
            <p:nvPr/>
          </p:nvSpPr>
          <p:spPr>
            <a:xfrm>
              <a:off x="1310320" y="2824130"/>
              <a:ext cx="262410" cy="24051"/>
            </a:xfrm>
            <a:custGeom>
              <a:avLst/>
              <a:gdLst/>
              <a:ahLst/>
              <a:cxnLst/>
              <a:rect l="l" t="t" r="r" b="b"/>
              <a:pathLst>
                <a:path w="3775" h="346" extrusionOk="0">
                  <a:moveTo>
                    <a:pt x="1" y="1"/>
                  </a:moveTo>
                  <a:lnTo>
                    <a:pt x="1" y="345"/>
                  </a:lnTo>
                  <a:lnTo>
                    <a:pt x="3775" y="345"/>
                  </a:lnTo>
                  <a:lnTo>
                    <a:pt x="37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57"/>
            <p:cNvSpPr/>
            <p:nvPr/>
          </p:nvSpPr>
          <p:spPr>
            <a:xfrm>
              <a:off x="1310320" y="2909839"/>
              <a:ext cx="349022" cy="24051"/>
            </a:xfrm>
            <a:custGeom>
              <a:avLst/>
              <a:gdLst/>
              <a:ahLst/>
              <a:cxnLst/>
              <a:rect l="l" t="t" r="r" b="b"/>
              <a:pathLst>
                <a:path w="5021" h="346" extrusionOk="0">
                  <a:moveTo>
                    <a:pt x="1" y="0"/>
                  </a:moveTo>
                  <a:lnTo>
                    <a:pt x="1" y="345"/>
                  </a:lnTo>
                  <a:lnTo>
                    <a:pt x="5021" y="345"/>
                  </a:lnTo>
                  <a:lnTo>
                    <a:pt x="50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57"/>
            <p:cNvSpPr/>
            <p:nvPr/>
          </p:nvSpPr>
          <p:spPr>
            <a:xfrm rot="1983948">
              <a:off x="3351487" y="2079189"/>
              <a:ext cx="68731" cy="91697"/>
            </a:xfrm>
            <a:prstGeom prst="ellipse">
              <a:avLst/>
            </a:prstGeom>
            <a:solidFill>
              <a:srgbClr val="F6C1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57"/>
            <p:cNvSpPr/>
            <p:nvPr/>
          </p:nvSpPr>
          <p:spPr>
            <a:xfrm>
              <a:off x="3357343" y="2102799"/>
              <a:ext cx="45948" cy="56653"/>
            </a:xfrm>
            <a:custGeom>
              <a:avLst/>
              <a:gdLst/>
              <a:ahLst/>
              <a:cxnLst/>
              <a:rect l="l" t="t" r="r" b="b"/>
              <a:pathLst>
                <a:path w="661" h="815" extrusionOk="0">
                  <a:moveTo>
                    <a:pt x="604" y="1"/>
                  </a:moveTo>
                  <a:cubicBezTo>
                    <a:pt x="558" y="1"/>
                    <a:pt x="510" y="9"/>
                    <a:pt x="465" y="21"/>
                  </a:cubicBezTo>
                  <a:cubicBezTo>
                    <a:pt x="402" y="38"/>
                    <a:pt x="341" y="67"/>
                    <a:pt x="284" y="102"/>
                  </a:cubicBezTo>
                  <a:cubicBezTo>
                    <a:pt x="228" y="137"/>
                    <a:pt x="177" y="180"/>
                    <a:pt x="129" y="227"/>
                  </a:cubicBezTo>
                  <a:lnTo>
                    <a:pt x="63" y="299"/>
                  </a:lnTo>
                  <a:lnTo>
                    <a:pt x="2" y="379"/>
                  </a:lnTo>
                  <a:lnTo>
                    <a:pt x="0" y="408"/>
                  </a:lnTo>
                  <a:cubicBezTo>
                    <a:pt x="28" y="451"/>
                    <a:pt x="51" y="496"/>
                    <a:pt x="57" y="541"/>
                  </a:cubicBezTo>
                  <a:lnTo>
                    <a:pt x="47" y="603"/>
                  </a:lnTo>
                  <a:lnTo>
                    <a:pt x="7" y="657"/>
                  </a:lnTo>
                  <a:lnTo>
                    <a:pt x="0" y="684"/>
                  </a:lnTo>
                  <a:lnTo>
                    <a:pt x="25" y="722"/>
                  </a:lnTo>
                  <a:lnTo>
                    <a:pt x="52" y="748"/>
                  </a:lnTo>
                  <a:lnTo>
                    <a:pt x="84" y="771"/>
                  </a:lnTo>
                  <a:lnTo>
                    <a:pt x="118" y="789"/>
                  </a:lnTo>
                  <a:cubicBezTo>
                    <a:pt x="155" y="805"/>
                    <a:pt x="196" y="815"/>
                    <a:pt x="237" y="815"/>
                  </a:cubicBezTo>
                  <a:cubicBezTo>
                    <a:pt x="246" y="815"/>
                    <a:pt x="256" y="814"/>
                    <a:pt x="265" y="813"/>
                  </a:cubicBezTo>
                  <a:lnTo>
                    <a:pt x="303" y="806"/>
                  </a:lnTo>
                  <a:lnTo>
                    <a:pt x="338" y="795"/>
                  </a:lnTo>
                  <a:lnTo>
                    <a:pt x="402" y="758"/>
                  </a:lnTo>
                  <a:lnTo>
                    <a:pt x="457" y="712"/>
                  </a:lnTo>
                  <a:lnTo>
                    <a:pt x="501" y="657"/>
                  </a:lnTo>
                  <a:lnTo>
                    <a:pt x="449" y="703"/>
                  </a:lnTo>
                  <a:lnTo>
                    <a:pt x="391" y="741"/>
                  </a:lnTo>
                  <a:cubicBezTo>
                    <a:pt x="351" y="764"/>
                    <a:pt x="307" y="779"/>
                    <a:pt x="262" y="779"/>
                  </a:cubicBezTo>
                  <a:cubicBezTo>
                    <a:pt x="260" y="779"/>
                    <a:pt x="257" y="779"/>
                    <a:pt x="254" y="779"/>
                  </a:cubicBezTo>
                  <a:cubicBezTo>
                    <a:pt x="214" y="779"/>
                    <a:pt x="173" y="769"/>
                    <a:pt x="138" y="748"/>
                  </a:cubicBezTo>
                  <a:lnTo>
                    <a:pt x="110" y="731"/>
                  </a:lnTo>
                  <a:lnTo>
                    <a:pt x="84" y="712"/>
                  </a:lnTo>
                  <a:lnTo>
                    <a:pt x="55" y="676"/>
                  </a:lnTo>
                  <a:lnTo>
                    <a:pt x="55" y="676"/>
                  </a:lnTo>
                  <a:lnTo>
                    <a:pt x="96" y="625"/>
                  </a:lnTo>
                  <a:lnTo>
                    <a:pt x="110" y="535"/>
                  </a:lnTo>
                  <a:lnTo>
                    <a:pt x="87" y="451"/>
                  </a:lnTo>
                  <a:lnTo>
                    <a:pt x="57" y="396"/>
                  </a:lnTo>
                  <a:lnTo>
                    <a:pt x="57" y="396"/>
                  </a:lnTo>
                  <a:lnTo>
                    <a:pt x="105" y="334"/>
                  </a:lnTo>
                  <a:lnTo>
                    <a:pt x="167" y="263"/>
                  </a:lnTo>
                  <a:lnTo>
                    <a:pt x="235" y="196"/>
                  </a:lnTo>
                  <a:lnTo>
                    <a:pt x="270" y="166"/>
                  </a:lnTo>
                  <a:lnTo>
                    <a:pt x="307" y="137"/>
                  </a:lnTo>
                  <a:cubicBezTo>
                    <a:pt x="360" y="101"/>
                    <a:pt x="415" y="69"/>
                    <a:pt x="474" y="46"/>
                  </a:cubicBezTo>
                  <a:cubicBezTo>
                    <a:pt x="533" y="22"/>
                    <a:pt x="596" y="6"/>
                    <a:pt x="661" y="5"/>
                  </a:cubicBezTo>
                  <a:cubicBezTo>
                    <a:pt x="642" y="2"/>
                    <a:pt x="623" y="1"/>
                    <a:pt x="604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57"/>
            <p:cNvSpPr/>
            <p:nvPr/>
          </p:nvSpPr>
          <p:spPr>
            <a:xfrm>
              <a:off x="3377085" y="2111349"/>
              <a:ext cx="22800" cy="43306"/>
            </a:xfrm>
            <a:custGeom>
              <a:avLst/>
              <a:gdLst/>
              <a:ahLst/>
              <a:cxnLst/>
              <a:rect l="l" t="t" r="r" b="b"/>
              <a:pathLst>
                <a:path w="328" h="623" extrusionOk="0">
                  <a:moveTo>
                    <a:pt x="155" y="1"/>
                  </a:moveTo>
                  <a:lnTo>
                    <a:pt x="148" y="18"/>
                  </a:lnTo>
                  <a:cubicBezTo>
                    <a:pt x="154" y="33"/>
                    <a:pt x="293" y="356"/>
                    <a:pt x="2" y="596"/>
                  </a:cubicBezTo>
                  <a:lnTo>
                    <a:pt x="0" y="617"/>
                  </a:lnTo>
                  <a:lnTo>
                    <a:pt x="12" y="622"/>
                  </a:lnTo>
                  <a:cubicBezTo>
                    <a:pt x="328" y="363"/>
                    <a:pt x="175" y="11"/>
                    <a:pt x="174" y="8"/>
                  </a:cubicBezTo>
                  <a:lnTo>
                    <a:pt x="155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عنوان 12">
            <a:extLst>
              <a:ext uri="{FF2B5EF4-FFF2-40B4-BE49-F238E27FC236}">
                <a16:creationId xmlns:a16="http://schemas.microsoft.com/office/drawing/2014/main" id="{02696124-BE92-7893-1C34-452FC3A95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16467" y="536749"/>
            <a:ext cx="9395775" cy="768900"/>
          </a:xfrm>
        </p:spPr>
        <p:txBody>
          <a:bodyPr/>
          <a:lstStyle/>
          <a:p>
            <a:r>
              <a:rPr lang="en-US" sz="3200" dirty="0"/>
              <a:t>Speaker to play voice responses</a:t>
            </a:r>
            <a:endParaRPr lang="ar-SA" sz="3200" dirty="0"/>
          </a:p>
        </p:txBody>
      </p:sp>
      <p:pic>
        <p:nvPicPr>
          <p:cNvPr id="21" name="صورة 20" descr="صورة تحتوي على نص, لقطة شاشة, أرض, في الخارج&#10;&#10;تم إنشاء الوصف تلقائياً">
            <a:extLst>
              <a:ext uri="{FF2B5EF4-FFF2-40B4-BE49-F238E27FC236}">
                <a16:creationId xmlns:a16="http://schemas.microsoft.com/office/drawing/2014/main" id="{AC0BEA99-A341-735E-0066-FBBB001F2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067" y="1305649"/>
            <a:ext cx="2404533" cy="320604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lectromechanical Engineering Major for College by Slidesgo">
  <a:themeElements>
    <a:clrScheme name="Simple Light">
      <a:dk1>
        <a:srgbClr val="FFFFFF"/>
      </a:dk1>
      <a:lt1>
        <a:srgbClr val="3F425C"/>
      </a:lt1>
      <a:dk2>
        <a:srgbClr val="646DC9"/>
      </a:dk2>
      <a:lt2>
        <a:srgbClr val="8E91DA"/>
      </a:lt2>
      <a:accent1>
        <a:srgbClr val="4E7C61"/>
      </a:accent1>
      <a:accent2>
        <a:srgbClr val="6BAA85"/>
      </a:accent2>
      <a:accent3>
        <a:srgbClr val="FAC671"/>
      </a:accent3>
      <a:accent4>
        <a:srgbClr val="CE9740"/>
      </a:accent4>
      <a:accent5>
        <a:srgbClr val="77594F"/>
      </a:accent5>
      <a:accent6>
        <a:srgbClr val="D8D8D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عرض على الشاشة (16:9)</PresentationFormat>
  <Paragraphs>12</Paragraphs>
  <Slides>5</Slides>
  <Notes>5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5</vt:i4>
      </vt:variant>
    </vt:vector>
  </HeadingPairs>
  <TitlesOfParts>
    <vt:vector size="12" baseType="lpstr">
      <vt:lpstr>Noto Sans</vt:lpstr>
      <vt:lpstr>Albert Sans SemiBold</vt:lpstr>
      <vt:lpstr>Bebas Neue</vt:lpstr>
      <vt:lpstr>Arial</vt:lpstr>
      <vt:lpstr>PT Sans</vt:lpstr>
      <vt:lpstr>Anaheim</vt:lpstr>
      <vt:lpstr>Electromechanical Engineering Major for College by Slidesgo</vt:lpstr>
      <vt:lpstr>Hardware &amp; Environment Setup</vt:lpstr>
      <vt:lpstr>Requirements </vt:lpstr>
      <vt:lpstr>Raspberry Pi</vt:lpstr>
      <vt:lpstr>Microphone to record audio</vt:lpstr>
      <vt:lpstr>Speaker to play voice responses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dana sultsn</dc:creator>
  <cp:lastModifiedBy>dana sultsn</cp:lastModifiedBy>
  <cp:revision>1</cp:revision>
  <dcterms:modified xsi:type="dcterms:W3CDTF">2025-01-13T22:18:39Z</dcterms:modified>
</cp:coreProperties>
</file>