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80" r:id="rId21"/>
    <p:sldId id="279" r:id="rId22"/>
    <p:sldId id="274" r:id="rId23"/>
    <p:sldId id="275" r:id="rId24"/>
    <p:sldId id="276" r:id="rId25"/>
    <p:sldId id="277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E7D3C-5287-D946-A6A5-340CC60E05AE}" type="datetimeFigureOut">
              <a:rPr kumimoji="1" lang="zh-CN" altLang="en-US" smtClean="0"/>
              <a:t>2019/10/18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95F0D-19A0-7C41-B824-EADCCBB67F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13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22" y="2517809"/>
            <a:ext cx="8144134" cy="1373070"/>
          </a:xfrm>
        </p:spPr>
        <p:txBody>
          <a:bodyPr/>
          <a:lstStyle/>
          <a:p>
            <a:r>
              <a:rPr kumimoji="1" lang="zh-CN" altLang="en-US" dirty="0" smtClean="0"/>
              <a:t>瑞祥集团培训课程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53722" y="6006939"/>
            <a:ext cx="8144134" cy="1117687"/>
          </a:xfrm>
        </p:spPr>
        <p:txBody>
          <a:bodyPr/>
          <a:lstStyle/>
          <a:p>
            <a:r>
              <a:rPr kumimoji="1" lang="zh-CN" altLang="en-US" dirty="0" smtClean="0"/>
              <a:t>张</a:t>
            </a:r>
            <a:r>
              <a:rPr kumimoji="1" lang="zh-CN" altLang="en-US" smtClean="0"/>
              <a:t>一丰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93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初识 </a:t>
            </a:r>
            <a:r>
              <a:rPr kumimoji="1" lang="en-US" altLang="zh-CN" dirty="0" err="1" smtClean="0"/>
              <a:t>Swoole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注意事项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r>
              <a:rPr lang="zh-CN" altLang="en-US" dirty="0"/>
              <a:t>不要在代码中执行</a:t>
            </a:r>
            <a:r>
              <a:rPr lang="en-US" altLang="zh-CN" dirty="0"/>
              <a:t>sleep</a:t>
            </a:r>
            <a:r>
              <a:rPr lang="zh-CN" altLang="en-US" dirty="0"/>
              <a:t>以及其他睡眠函数，这样会导致整个进程阻塞 </a:t>
            </a:r>
            <a:r>
              <a:rPr lang="en-US" altLang="zh-CN" dirty="0"/>
              <a:t>exit/die</a:t>
            </a:r>
            <a:r>
              <a:rPr lang="zh-CN" altLang="en-US" dirty="0"/>
              <a:t>是危险的，会导致</a:t>
            </a:r>
            <a:r>
              <a:rPr lang="en-US" altLang="zh-CN" dirty="0"/>
              <a:t>worker</a:t>
            </a:r>
            <a:r>
              <a:rPr lang="zh-CN" altLang="en-US" dirty="0"/>
              <a:t>进程退出</a:t>
            </a:r>
          </a:p>
          <a:p>
            <a:r>
              <a:rPr lang="zh-CN" altLang="en-US" dirty="0"/>
              <a:t>可通过</a:t>
            </a:r>
            <a:r>
              <a:rPr lang="en-US" altLang="zh-CN" dirty="0" err="1"/>
              <a:t>register_shutdown_function</a:t>
            </a:r>
            <a:r>
              <a:rPr lang="zh-CN" altLang="en-US" dirty="0"/>
              <a:t>来捕获致命错误，在进程异常退出时做一些请求工作。</a:t>
            </a:r>
          </a:p>
          <a:p>
            <a:r>
              <a:rPr lang="en-US" altLang="zh-CN" dirty="0"/>
              <a:t>PHP</a:t>
            </a:r>
            <a:r>
              <a:rPr lang="zh-CN" altLang="en-US" dirty="0"/>
              <a:t>代码中如果有异常抛出，必须在回调函数中进行</a:t>
            </a:r>
            <a:r>
              <a:rPr lang="en-US" altLang="zh-CN" dirty="0"/>
              <a:t>try/catch</a:t>
            </a:r>
            <a:r>
              <a:rPr lang="zh-CN" altLang="en-US" dirty="0"/>
              <a:t>捕获异常，否则会导致工作进程退出</a:t>
            </a:r>
          </a:p>
          <a:p>
            <a:r>
              <a:rPr lang="en-US" altLang="zh-CN" dirty="0" err="1"/>
              <a:t>swoole</a:t>
            </a:r>
            <a:r>
              <a:rPr lang="zh-CN" altLang="en-US" dirty="0"/>
              <a:t>不支持</a:t>
            </a:r>
            <a:r>
              <a:rPr lang="en-US" altLang="zh-CN" dirty="0" err="1"/>
              <a:t>set_exception_handler</a:t>
            </a:r>
            <a:r>
              <a:rPr lang="zh-CN" altLang="en-US" dirty="0"/>
              <a:t>，必须使用</a:t>
            </a:r>
            <a:r>
              <a:rPr lang="en-US" altLang="zh-CN" dirty="0"/>
              <a:t>try/catch</a:t>
            </a:r>
            <a:r>
              <a:rPr lang="zh-CN" altLang="en-US" dirty="0"/>
              <a:t>方式处理异常</a:t>
            </a:r>
          </a:p>
          <a:p>
            <a:r>
              <a:rPr lang="zh-CN" altLang="en-US" dirty="0" smtClean="0"/>
              <a:t>协程变量污染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初识 </a:t>
            </a:r>
            <a:r>
              <a:rPr kumimoji="1" lang="en-US" altLang="zh-CN" dirty="0" err="1" smtClean="0"/>
              <a:t>Swoole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协程污染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r>
              <a:rPr lang="en-US" altLang="zh-CN" dirty="0"/>
              <a:t>$start = </a:t>
            </a:r>
            <a:r>
              <a:rPr lang="en-US" altLang="zh-CN" b="1" dirty="0"/>
              <a:t>'a'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go(</a:t>
            </a:r>
            <a:r>
              <a:rPr lang="en-US" altLang="zh-CN" b="1" dirty="0"/>
              <a:t>function 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global </a:t>
            </a:r>
            <a:r>
              <a:rPr lang="en-US" altLang="zh-CN" dirty="0"/>
              <a:t>$start;</a:t>
            </a:r>
            <a:br>
              <a:rPr lang="en-US" altLang="zh-CN" dirty="0"/>
            </a:br>
            <a:r>
              <a:rPr lang="en-US" altLang="zh-CN" dirty="0"/>
              <a:t>    \co::</a:t>
            </a:r>
            <a:r>
              <a:rPr lang="en-US" altLang="zh-CN" i="1" dirty="0"/>
              <a:t>sleep</a:t>
            </a:r>
            <a:r>
              <a:rPr lang="en-US" altLang="zh-CN" dirty="0"/>
              <a:t>(2);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 err="1"/>
              <a:t>var_dump</a:t>
            </a:r>
            <a:r>
              <a:rPr lang="en-US" altLang="zh-CN" dirty="0"/>
              <a:t>($start);</a:t>
            </a:r>
            <a:br>
              <a:rPr lang="en-US" altLang="zh-CN" dirty="0"/>
            </a:br>
            <a:r>
              <a:rPr lang="en-US" altLang="zh-CN" dirty="0"/>
              <a:t>});</a:t>
            </a:r>
            <a:br>
              <a:rPr lang="en-US" altLang="zh-CN" dirty="0"/>
            </a:br>
            <a:r>
              <a:rPr lang="en-US" altLang="zh-CN" dirty="0"/>
              <a:t>go(</a:t>
            </a:r>
            <a:r>
              <a:rPr lang="en-US" altLang="zh-CN" b="1" dirty="0"/>
              <a:t>function 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/>
              <a:t>global </a:t>
            </a:r>
            <a:r>
              <a:rPr lang="en-US" altLang="zh-CN" dirty="0"/>
              <a:t>$start;</a:t>
            </a:r>
            <a:br>
              <a:rPr lang="en-US" altLang="zh-CN" dirty="0"/>
            </a:br>
            <a:r>
              <a:rPr lang="en-US" altLang="zh-CN" dirty="0"/>
              <a:t>    \co::</a:t>
            </a:r>
            <a:r>
              <a:rPr lang="en-US" altLang="zh-CN" i="1" dirty="0"/>
              <a:t>sleep</a:t>
            </a:r>
            <a:r>
              <a:rPr lang="en-US" altLang="zh-CN" dirty="0"/>
              <a:t>(0.1);</a:t>
            </a:r>
            <a:br>
              <a:rPr lang="en-US" altLang="zh-CN" dirty="0"/>
            </a:br>
            <a:r>
              <a:rPr lang="en-US" altLang="zh-CN" dirty="0"/>
              <a:t>    $start = </a:t>
            </a:r>
            <a:r>
              <a:rPr lang="en-US" altLang="zh-CN" b="1" dirty="0"/>
              <a:t>'b'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});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64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保证 </a:t>
            </a:r>
            <a:r>
              <a:rPr lang="en-US" altLang="zh-CN" b="1" dirty="0"/>
              <a:t>PHP</a:t>
            </a:r>
            <a:r>
              <a:rPr lang="zh-CN" altLang="en-US" dirty="0"/>
              <a:t> 版本大于等于 </a:t>
            </a:r>
            <a:r>
              <a:rPr lang="en-US" altLang="zh-CN" b="1" dirty="0"/>
              <a:t>7.1</a:t>
            </a:r>
            <a:endParaRPr lang="zh-CN" altLang="en-US" dirty="0"/>
          </a:p>
          <a:p>
            <a:r>
              <a:rPr lang="zh-CN" altLang="en-US" dirty="0"/>
              <a:t>保证 </a:t>
            </a:r>
            <a:r>
              <a:rPr lang="en-US" altLang="zh-CN" b="1" dirty="0" err="1"/>
              <a:t>Swoole</a:t>
            </a:r>
            <a:r>
              <a:rPr lang="zh-CN" altLang="en-US" dirty="0"/>
              <a:t> 拓展版本大于等于 </a:t>
            </a:r>
            <a:r>
              <a:rPr lang="en-US" altLang="zh-CN" b="1" dirty="0"/>
              <a:t>4.4.0</a:t>
            </a:r>
            <a:endParaRPr lang="zh-CN" altLang="en-US" dirty="0"/>
          </a:p>
          <a:p>
            <a:r>
              <a:rPr lang="zh-CN" altLang="en-US" dirty="0"/>
              <a:t>需要 </a:t>
            </a:r>
            <a:r>
              <a:rPr lang="en-US" altLang="zh-CN" b="1" dirty="0" err="1"/>
              <a:t>pcntl</a:t>
            </a:r>
            <a:r>
              <a:rPr lang="zh-CN" altLang="en-US" dirty="0"/>
              <a:t> 拓展的任意版本</a:t>
            </a:r>
          </a:p>
          <a:p>
            <a:r>
              <a:rPr lang="zh-CN" altLang="en-US" dirty="0"/>
              <a:t>使用 </a:t>
            </a:r>
            <a:r>
              <a:rPr lang="en-US" altLang="zh-CN" b="1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b="1" dirty="0"/>
              <a:t>FreeBSD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en-US" altLang="zh-CN" b="1" dirty="0" err="1"/>
              <a:t>MacOS</a:t>
            </a:r>
            <a:r>
              <a:rPr lang="zh-CN" altLang="en-US" dirty="0"/>
              <a:t> 这三类操作系统</a:t>
            </a:r>
          </a:p>
          <a:p>
            <a:r>
              <a:rPr lang="zh-CN" altLang="en-US" dirty="0"/>
              <a:t>使用 </a:t>
            </a:r>
            <a:r>
              <a:rPr lang="en-US" altLang="zh-CN" b="1" dirty="0"/>
              <a:t>Composer</a:t>
            </a:r>
            <a:r>
              <a:rPr lang="zh-CN" altLang="en-US" dirty="0"/>
              <a:t> 作为依赖管理工具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i="1" dirty="0" smtClean="0"/>
              <a:t>详细地址：</a:t>
            </a:r>
            <a:r>
              <a:rPr lang="en-US" altLang="zh-CN" i="1" dirty="0" smtClean="0"/>
              <a:t>https</a:t>
            </a:r>
            <a:r>
              <a:rPr lang="en-US" altLang="zh-CN" i="1" dirty="0"/>
              <a:t>://</a:t>
            </a:r>
            <a:r>
              <a:rPr lang="en-US" altLang="zh-CN" i="1" dirty="0" err="1"/>
              <a:t>www.easyswoole.com</a:t>
            </a:r>
            <a:r>
              <a:rPr lang="en-US" altLang="zh-CN" i="1" dirty="0"/>
              <a:t>/Introduction/</a:t>
            </a:r>
            <a:r>
              <a:rPr lang="en-US" altLang="zh-CN" i="1" dirty="0" err="1"/>
              <a:t>install.html</a:t>
            </a:r>
            <a:r>
              <a:rPr lang="zh-CN" altLang="en-US" i="1" dirty="0"/>
              <a:t/>
            </a:r>
            <a:br>
              <a:rPr lang="zh-CN" altLang="en-US" i="1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03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namespace App\</a:t>
            </a:r>
            <a:r>
              <a:rPr lang="en-US" altLang="zh-CN" dirty="0" err="1"/>
              <a:t>HttpController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 err="1"/>
              <a:t>EasySwoole</a:t>
            </a:r>
            <a:r>
              <a:rPr lang="en-US" altLang="zh-CN" dirty="0"/>
              <a:t>\Http\</a:t>
            </a:r>
            <a:r>
              <a:rPr lang="en-US" altLang="zh-CN" dirty="0" err="1"/>
              <a:t>AbstractInterface</a:t>
            </a:r>
            <a:r>
              <a:rPr lang="en-US" altLang="zh-CN" dirty="0"/>
              <a:t>\Controller;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/>
              <a:t>Index extends Controller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function </a:t>
            </a:r>
            <a:r>
              <a:rPr lang="en-US" altLang="zh-CN" dirty="0"/>
              <a:t>index()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// </a:t>
            </a:r>
            <a:r>
              <a:rPr lang="en-US" altLang="zh-CN" dirty="0"/>
              <a:t>TODO: Implement index() method.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$</a:t>
            </a:r>
            <a:r>
              <a:rPr lang="en-US" altLang="zh-CN" dirty="0"/>
              <a:t>this-&gt;response()-&gt;write('hello world</a:t>
            </a:r>
            <a:r>
              <a:rPr lang="en-US" altLang="zh-CN" dirty="0" smtClean="0"/>
              <a:t>');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r>
              <a:rPr lang="zh-CN" altLang="en-US" i="1" dirty="0"/>
              <a:t/>
            </a:r>
            <a:br>
              <a:rPr lang="zh-CN" altLang="en-US" i="1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19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altLang="zh-CN" i="1" dirty="0" smtClean="0"/>
          </a:p>
          <a:p>
            <a:pPr>
              <a:buFont typeface="Arial" charset="0"/>
              <a:buChar char="•"/>
            </a:pPr>
            <a:endParaRPr lang="en-US" altLang="zh-CN" i="1" dirty="0" smtClean="0"/>
          </a:p>
          <a:p>
            <a:pPr>
              <a:buFont typeface="Arial" charset="0"/>
              <a:buChar char="•"/>
            </a:pPr>
            <a:r>
              <a:rPr lang="zh-CN" altLang="en-US" i="1" dirty="0" smtClean="0"/>
              <a:t>权限验证与请求拦截（安全拦截）</a:t>
            </a:r>
            <a:endParaRPr lang="en-US" altLang="zh-CN" i="1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自定义路由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文件上传（文件大小问题）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使用问题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模板引擎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449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服务之模板引擎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namespace App\</a:t>
            </a:r>
            <a:r>
              <a:rPr lang="en-US" altLang="zh-CN" dirty="0" err="1"/>
              <a:t>HttpController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 err="1"/>
              <a:t>EasySwoole</a:t>
            </a:r>
            <a:r>
              <a:rPr lang="en-US" altLang="zh-CN" dirty="0"/>
              <a:t>\Http\</a:t>
            </a:r>
            <a:r>
              <a:rPr lang="en-US" altLang="zh-CN" dirty="0" err="1"/>
              <a:t>AbstractInterface</a:t>
            </a:r>
            <a:r>
              <a:rPr lang="en-US" altLang="zh-CN" dirty="0"/>
              <a:t>\Controller;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 err="1"/>
              <a:t>EasySwoole</a:t>
            </a:r>
            <a:r>
              <a:rPr lang="en-US" altLang="zh-CN" dirty="0"/>
              <a:t>\Template\Render;</a:t>
            </a:r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/>
              <a:t>Index extends Controller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function </a:t>
            </a:r>
            <a:r>
              <a:rPr lang="en-US" altLang="zh-CN" dirty="0"/>
              <a:t>index()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$</a:t>
            </a:r>
            <a:r>
              <a:rPr lang="en-US" altLang="zh-CN" dirty="0"/>
              <a:t>this-&gt;response()-&gt;write(Render::</a:t>
            </a:r>
            <a:r>
              <a:rPr lang="en-US" altLang="zh-CN" dirty="0" err="1"/>
              <a:t>getInstance</a:t>
            </a:r>
            <a:r>
              <a:rPr lang="en-US" altLang="zh-CN" dirty="0"/>
              <a:t>()-&gt;render('</a:t>
            </a:r>
            <a:r>
              <a:rPr lang="en-US" altLang="zh-CN" dirty="0" err="1"/>
              <a:t>index.tpl</a:t>
            </a:r>
            <a:r>
              <a:rPr lang="en-US" altLang="zh-CN" dirty="0"/>
              <a:t>',[ 'user'=&gt;'</a:t>
            </a:r>
            <a:r>
              <a:rPr lang="en-US" altLang="zh-CN" dirty="0" err="1"/>
              <a:t>easyswoole</a:t>
            </a:r>
            <a:r>
              <a:rPr lang="en-US" altLang="zh-CN" dirty="0"/>
              <a:t>', 'time'=&gt;time() </a:t>
            </a:r>
            <a:r>
              <a:rPr lang="en-US" altLang="zh-CN" dirty="0" smtClean="0"/>
              <a:t>]));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 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1580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UserModel</a:t>
            </a:r>
            <a:r>
              <a:rPr lang="en-US" altLang="zh-CN" dirty="0"/>
              <a:t> extends </a:t>
            </a:r>
            <a:r>
              <a:rPr lang="en-US" altLang="zh-CN" dirty="0" err="1"/>
              <a:t>AbstractModel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protected function </a:t>
            </a:r>
            <a:r>
              <a:rPr lang="en-US" altLang="zh-CN" dirty="0" err="1"/>
              <a:t>schemaInfo</a:t>
            </a:r>
            <a:r>
              <a:rPr lang="en-US" altLang="zh-CN" dirty="0"/>
              <a:t>(): Table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$</a:t>
            </a:r>
            <a:r>
              <a:rPr lang="en-US" altLang="zh-CN" dirty="0"/>
              <a:t>table = new Table('</a:t>
            </a:r>
            <a:r>
              <a:rPr lang="en-US" altLang="zh-CN" dirty="0" err="1"/>
              <a:t>siam</a:t>
            </a:r>
            <a:r>
              <a:rPr lang="en-US" altLang="zh-CN" dirty="0"/>
              <a:t>');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$</a:t>
            </a:r>
            <a:r>
              <a:rPr lang="en-US" altLang="zh-CN" dirty="0"/>
              <a:t>table-&gt;</a:t>
            </a:r>
            <a:r>
              <a:rPr lang="en-US" altLang="zh-CN" dirty="0" err="1"/>
              <a:t>colInt</a:t>
            </a:r>
            <a:r>
              <a:rPr lang="en-US" altLang="zh-CN" dirty="0"/>
              <a:t>('id')-&gt;</a:t>
            </a:r>
            <a:r>
              <a:rPr lang="en-US" altLang="zh-CN" dirty="0" err="1"/>
              <a:t>setIsPrimaryKey</a:t>
            </a:r>
            <a:r>
              <a:rPr lang="en-US" altLang="zh-CN" dirty="0"/>
              <a:t>(true);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$</a:t>
            </a:r>
            <a:r>
              <a:rPr lang="en-US" altLang="zh-CN" dirty="0"/>
              <a:t>table-&gt;</a:t>
            </a:r>
            <a:r>
              <a:rPr lang="en-US" altLang="zh-CN" dirty="0" err="1"/>
              <a:t>colChar</a:t>
            </a:r>
            <a:r>
              <a:rPr lang="en-US" altLang="zh-CN" dirty="0"/>
              <a:t>('name', 255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 </a:t>
            </a:r>
            <a:r>
              <a:rPr lang="en-US" altLang="zh-CN" dirty="0"/>
              <a:t>$table-&gt;</a:t>
            </a:r>
            <a:r>
              <a:rPr lang="en-US" altLang="zh-CN" dirty="0" err="1"/>
              <a:t>colInt</a:t>
            </a:r>
            <a:r>
              <a:rPr lang="en-US" altLang="zh-CN" dirty="0"/>
              <a:t>('age'); return $table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}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26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数据库与连接池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u"/>
            </a:pPr>
            <a:endParaRPr lang="en-US" altLang="zh-CN" dirty="0" smtClean="0"/>
          </a:p>
          <a:p>
            <a:pPr>
              <a:buFont typeface="Wingdings" charset="2"/>
              <a:buChar char="u"/>
            </a:pPr>
            <a:endParaRPr lang="en-US" altLang="zh-CN" dirty="0"/>
          </a:p>
          <a:p>
            <a:pPr>
              <a:buFont typeface="Wingdings" charset="2"/>
              <a:buChar char="u"/>
            </a:pPr>
            <a:r>
              <a:rPr lang="zh-CN" altLang="en-US" dirty="0" smtClean="0"/>
              <a:t>连接复用</a:t>
            </a:r>
            <a:endParaRPr lang="en-US" altLang="zh-CN" dirty="0" smtClean="0"/>
          </a:p>
          <a:p>
            <a:pPr>
              <a:buFont typeface="Wingdings" charset="2"/>
              <a:buChar char="u"/>
            </a:pPr>
            <a:r>
              <a:rPr lang="zh-CN" altLang="en-US" i="1" dirty="0" smtClean="0"/>
              <a:t>减少</a:t>
            </a:r>
            <a:r>
              <a:rPr lang="en-US" altLang="zh-CN" i="1" dirty="0" smtClean="0"/>
              <a:t>TCP</a:t>
            </a:r>
            <a:r>
              <a:rPr lang="zh-CN" altLang="en-US" i="1" dirty="0" smtClean="0"/>
              <a:t>握手开销</a:t>
            </a:r>
            <a:endParaRPr lang="en-US" altLang="zh-CN" i="1" dirty="0" smtClean="0"/>
          </a:p>
          <a:p>
            <a:pPr>
              <a:buFont typeface="Wingdings" charset="2"/>
              <a:buChar char="u"/>
            </a:pPr>
            <a:r>
              <a:rPr lang="zh-CN" altLang="en-US" i="1" dirty="0" smtClean="0"/>
              <a:t>服务保护</a:t>
            </a:r>
            <a:endParaRPr lang="en-US" altLang="zh-CN" i="1" dirty="0" smtClean="0"/>
          </a:p>
          <a:p>
            <a:pPr>
              <a:buFont typeface="Wingdings" charset="2"/>
              <a:buChar char="u"/>
            </a:pPr>
            <a:r>
              <a:rPr lang="zh-CN" altLang="en-US" i="1" dirty="0" smtClean="0"/>
              <a:t>冷启动保护</a:t>
            </a:r>
            <a:endParaRPr lang="en-US" altLang="zh-CN" i="1" dirty="0" smtClean="0"/>
          </a:p>
        </p:txBody>
      </p:sp>
    </p:spTree>
    <p:extLst>
      <p:ext uri="{BB962C8B-B14F-4D97-AF65-F5344CB8AC3E}">
        <p14:creationId xmlns:p14="http://schemas.microsoft.com/office/powerpoint/2010/main" val="95446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数据库与连接池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 err="1"/>
              <a:t>EasySwoole</a:t>
            </a:r>
            <a:r>
              <a:rPr lang="en-US" altLang="zh-CN" dirty="0"/>
              <a:t>\ORM\</a:t>
            </a:r>
            <a:r>
              <a:rPr lang="en-US" altLang="zh-CN" dirty="0" err="1"/>
              <a:t>DbManager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 err="1"/>
              <a:t>EasySwoole</a:t>
            </a:r>
            <a:r>
              <a:rPr lang="en-US" altLang="zh-CN" dirty="0"/>
              <a:t>\ORM\Db\Connection;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use </a:t>
            </a:r>
            <a:r>
              <a:rPr lang="en-US" altLang="zh-CN" dirty="0" err="1"/>
              <a:t>EasySwoole</a:t>
            </a:r>
            <a:r>
              <a:rPr lang="en-US" altLang="zh-CN" dirty="0"/>
              <a:t>\ORM\Db\</a:t>
            </a:r>
            <a:r>
              <a:rPr lang="en-US" altLang="zh-CN" dirty="0" err="1"/>
              <a:t>Config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/>
              <a:t>config</a:t>
            </a:r>
            <a:r>
              <a:rPr lang="en-US" altLang="zh-CN" dirty="0"/>
              <a:t> = new </a:t>
            </a:r>
            <a:r>
              <a:rPr lang="en-US" altLang="zh-CN" dirty="0" err="1"/>
              <a:t>Config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/>
              <a:t>config</a:t>
            </a:r>
            <a:r>
              <a:rPr lang="en-US" altLang="zh-CN" dirty="0"/>
              <a:t>-&gt;</a:t>
            </a:r>
            <a:r>
              <a:rPr lang="en-US" altLang="zh-CN" dirty="0" err="1"/>
              <a:t>setDatabase</a:t>
            </a:r>
            <a:r>
              <a:rPr lang="en-US" altLang="zh-CN" dirty="0"/>
              <a:t>('</a:t>
            </a:r>
            <a:r>
              <a:rPr lang="en-US" altLang="zh-CN" dirty="0" err="1"/>
              <a:t>easyswoole_orm</a:t>
            </a:r>
            <a:r>
              <a:rPr lang="en-US" altLang="zh-CN" dirty="0"/>
              <a:t>');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/>
              <a:t>config</a:t>
            </a:r>
            <a:r>
              <a:rPr lang="en-US" altLang="zh-CN" dirty="0"/>
              <a:t>-&gt;</a:t>
            </a:r>
            <a:r>
              <a:rPr lang="en-US" altLang="zh-CN" dirty="0" err="1"/>
              <a:t>setUser</a:t>
            </a:r>
            <a:r>
              <a:rPr lang="en-US" altLang="zh-CN" dirty="0"/>
              <a:t>('root');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/>
              <a:t>config</a:t>
            </a:r>
            <a:r>
              <a:rPr lang="en-US" altLang="zh-CN" dirty="0"/>
              <a:t>-&gt;</a:t>
            </a:r>
            <a:r>
              <a:rPr lang="en-US" altLang="zh-CN" dirty="0" err="1"/>
              <a:t>setPassword</a:t>
            </a:r>
            <a:r>
              <a:rPr lang="en-US" altLang="zh-CN" dirty="0"/>
              <a:t>('');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/>
              <a:t>config</a:t>
            </a:r>
            <a:r>
              <a:rPr lang="en-US" altLang="zh-CN" dirty="0"/>
              <a:t>-&gt;</a:t>
            </a:r>
            <a:r>
              <a:rPr lang="en-US" altLang="zh-CN" dirty="0" err="1"/>
              <a:t>setHost</a:t>
            </a:r>
            <a:r>
              <a:rPr lang="en-US" altLang="zh-CN" dirty="0"/>
              <a:t>('127.0.0.1</a:t>
            </a:r>
            <a:r>
              <a:rPr lang="en-US" altLang="zh-CN" dirty="0" smtClean="0"/>
              <a:t>');</a:t>
            </a:r>
          </a:p>
          <a:p>
            <a:pPr marL="0" indent="0">
              <a:buNone/>
            </a:pPr>
            <a:r>
              <a:rPr lang="en-US" altLang="zh-CN" dirty="0" err="1" smtClean="0"/>
              <a:t>DbManager</a:t>
            </a:r>
            <a:r>
              <a:rPr lang="en-US" altLang="zh-CN" dirty="0"/>
              <a:t>::</a:t>
            </a:r>
            <a:r>
              <a:rPr lang="en-US" altLang="zh-CN" dirty="0" err="1"/>
              <a:t>getInstance</a:t>
            </a:r>
            <a:r>
              <a:rPr lang="en-US" altLang="zh-CN" dirty="0"/>
              <a:t>()-&gt;</a:t>
            </a:r>
            <a:r>
              <a:rPr lang="en-US" altLang="zh-CN" dirty="0" err="1" smtClean="0"/>
              <a:t>addConnection</a:t>
            </a:r>
            <a:r>
              <a:rPr lang="en-US" altLang="zh-CN" dirty="0" smtClean="0"/>
              <a:t>(new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Connection</a:t>
            </a:r>
            <a:r>
              <a:rPr lang="en-US" altLang="zh-CN" dirty="0"/>
              <a:t>($</a:t>
            </a:r>
            <a:r>
              <a:rPr lang="en-US" altLang="zh-CN" dirty="0" smtClean="0"/>
              <a:t>con));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7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缓存之</a:t>
            </a:r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$redis1=Manager</a:t>
            </a:r>
            <a:r>
              <a:rPr lang="en-US" altLang="zh-CN" dirty="0"/>
              <a:t>::</a:t>
            </a:r>
            <a:r>
              <a:rPr lang="en-US" altLang="zh-CN" dirty="0" err="1"/>
              <a:t>getInstance</a:t>
            </a:r>
            <a:r>
              <a:rPr lang="en-US" altLang="zh-CN" dirty="0"/>
              <a:t>()-&gt;get('redis1')-&gt;</a:t>
            </a:r>
            <a:r>
              <a:rPr lang="en-US" altLang="zh-CN" dirty="0" err="1"/>
              <a:t>getObj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/>
              <a:t>redis1-&gt;set('name','</a:t>
            </a:r>
            <a:r>
              <a:rPr lang="zh-CN" altLang="en-US" dirty="0"/>
              <a:t>仙士可</a:t>
            </a:r>
            <a:r>
              <a:rPr lang="en-US" altLang="zh-CN" dirty="0"/>
              <a:t>');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var_dump</a:t>
            </a:r>
            <a:r>
              <a:rPr lang="en-US" altLang="zh-CN" dirty="0"/>
              <a:t>($redis1-&gt;get('name'));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Manager::</a:t>
            </a:r>
            <a:r>
              <a:rPr lang="en-US" altLang="zh-CN" dirty="0" err="1"/>
              <a:t>getInstance</a:t>
            </a:r>
            <a:r>
              <a:rPr lang="en-US" altLang="zh-CN" dirty="0"/>
              <a:t>()-&gt;get('redis1')-&gt;</a:t>
            </a:r>
            <a:r>
              <a:rPr lang="en-US" altLang="zh-CN" dirty="0" err="1"/>
              <a:t>recycleObj</a:t>
            </a:r>
            <a:r>
              <a:rPr lang="en-US" altLang="zh-CN" dirty="0"/>
              <a:t>($redis1); </a:t>
            </a:r>
          </a:p>
        </p:txBody>
      </p:sp>
    </p:spTree>
    <p:extLst>
      <p:ext uri="{BB962C8B-B14F-4D97-AF65-F5344CB8AC3E}">
        <p14:creationId xmlns:p14="http://schemas.microsoft.com/office/powerpoint/2010/main" val="20304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CGI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CLI</a:t>
            </a:r>
            <a:r>
              <a:rPr kumimoji="1" lang="zh-CN" altLang="en-US" dirty="0" smtClean="0"/>
              <a:t>运行模式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CGI</a:t>
            </a:r>
            <a:r>
              <a:rPr lang="zh-CN" altLang="en-US" dirty="0" smtClean="0"/>
              <a:t>模式 </a:t>
            </a:r>
            <a:r>
              <a:rPr lang="zh-CN" altLang="en-US" dirty="0"/>
              <a:t>通用网关接口（</a:t>
            </a:r>
            <a:r>
              <a:rPr lang="en-US" altLang="zh-CN" dirty="0"/>
              <a:t>Common Gateway Interface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它允许</a:t>
            </a:r>
            <a:r>
              <a:rPr lang="en-US" altLang="zh-CN" dirty="0"/>
              <a:t>web</a:t>
            </a:r>
            <a:r>
              <a:rPr lang="zh-CN" altLang="en-US" dirty="0"/>
              <a:t>服务器通过特定的协议与应用程序通信</a:t>
            </a:r>
            <a:r>
              <a:rPr lang="en-US" altLang="zh-CN" dirty="0"/>
              <a:t>, </a:t>
            </a:r>
            <a:r>
              <a:rPr lang="zh-CN" altLang="en-US" dirty="0"/>
              <a:t>调用原理大概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用户</a:t>
            </a:r>
            <a:r>
              <a:rPr lang="zh-CN" altLang="en-US" dirty="0"/>
              <a:t>请求</a:t>
            </a:r>
            <a:r>
              <a:rPr lang="en-US" altLang="zh-CN" dirty="0"/>
              <a:t>-&gt;Web</a:t>
            </a:r>
            <a:r>
              <a:rPr lang="zh-CN" altLang="en-US" dirty="0"/>
              <a:t>服务器接收请求</a:t>
            </a:r>
            <a:r>
              <a:rPr lang="en-US" altLang="zh-CN" dirty="0"/>
              <a:t>-&gt;fork</a:t>
            </a:r>
            <a:r>
              <a:rPr lang="zh-CN" altLang="en-US" dirty="0"/>
              <a:t>子进程 调用程序</a:t>
            </a:r>
            <a:r>
              <a:rPr lang="en-US" altLang="zh-CN" dirty="0"/>
              <a:t>/</a:t>
            </a:r>
            <a:r>
              <a:rPr lang="zh-CN" altLang="en-US" dirty="0"/>
              <a:t>执行程序</a:t>
            </a:r>
            <a:r>
              <a:rPr lang="en-US" altLang="zh-CN" dirty="0"/>
              <a:t>-&gt;</a:t>
            </a:r>
            <a:r>
              <a:rPr lang="zh-CN" altLang="en-US" dirty="0"/>
              <a:t>程序返回内容</a:t>
            </a:r>
            <a:r>
              <a:rPr lang="en-US" altLang="zh-CN" dirty="0"/>
              <a:t>/</a:t>
            </a:r>
            <a:r>
              <a:rPr lang="zh-CN" altLang="en-US" dirty="0"/>
              <a:t>程序调用结束</a:t>
            </a:r>
            <a:r>
              <a:rPr lang="en-US" altLang="zh-CN" dirty="0"/>
              <a:t>-&gt;web</a:t>
            </a:r>
            <a:r>
              <a:rPr lang="zh-CN" altLang="en-US" dirty="0"/>
              <a:t>服务器接收内容</a:t>
            </a:r>
            <a:r>
              <a:rPr lang="en-US" altLang="zh-CN" dirty="0"/>
              <a:t>-&gt;</a:t>
            </a:r>
            <a:r>
              <a:rPr lang="zh-CN" altLang="en-US" dirty="0"/>
              <a:t>返回给用户 由于每次用户请求</a:t>
            </a:r>
            <a:r>
              <a:rPr lang="en-US" altLang="zh-CN" dirty="0"/>
              <a:t>,</a:t>
            </a:r>
            <a:r>
              <a:rPr lang="zh-CN" altLang="en-US" dirty="0"/>
              <a:t>都得</a:t>
            </a:r>
            <a:r>
              <a:rPr lang="en-US" altLang="zh-CN" dirty="0"/>
              <a:t>fork</a:t>
            </a:r>
            <a:r>
              <a:rPr lang="zh-CN" altLang="en-US" dirty="0"/>
              <a:t>创建进程调用一次程序</a:t>
            </a:r>
            <a:r>
              <a:rPr lang="en-US" altLang="zh-CN" dirty="0"/>
              <a:t>,</a:t>
            </a:r>
            <a:r>
              <a:rPr lang="zh-CN" altLang="en-US" dirty="0"/>
              <a:t>然后销毁进程</a:t>
            </a:r>
            <a:r>
              <a:rPr lang="en-US" altLang="zh-CN" dirty="0"/>
              <a:t>,</a:t>
            </a:r>
            <a:r>
              <a:rPr lang="zh-CN" altLang="en-US" dirty="0"/>
              <a:t>所以性能较低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58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缓存之</a:t>
            </a:r>
            <a:r>
              <a:rPr kumimoji="1" lang="en-US" altLang="zh-CN" dirty="0" err="1" smtClean="0"/>
              <a:t>Memcache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$mem=Manager::</a:t>
            </a:r>
            <a:r>
              <a:rPr lang="en-US" altLang="zh-CN" dirty="0" err="1"/>
              <a:t>getInstance</a:t>
            </a:r>
            <a:r>
              <a:rPr lang="en-US" altLang="zh-CN" dirty="0"/>
              <a:t>()-&gt;</a:t>
            </a:r>
            <a:r>
              <a:rPr lang="en-US" altLang="zh-CN" dirty="0" smtClean="0"/>
              <a:t>get(’memcache1’)-&gt;</a:t>
            </a:r>
            <a:r>
              <a:rPr lang="en-US" altLang="zh-CN" dirty="0" err="1"/>
              <a:t>getObj</a:t>
            </a:r>
            <a:r>
              <a:rPr lang="en-US" altLang="zh-CN" dirty="0"/>
              <a:t>();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$mem-</a:t>
            </a:r>
            <a:r>
              <a:rPr lang="en-US" altLang="zh-CN" dirty="0"/>
              <a:t>&gt;set('name','</a:t>
            </a:r>
            <a:r>
              <a:rPr lang="zh-CN" altLang="en-US" dirty="0"/>
              <a:t>仙士可</a:t>
            </a:r>
            <a:r>
              <a:rPr lang="en-US" altLang="zh-CN" dirty="0"/>
              <a:t>');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var_dump</a:t>
            </a:r>
            <a:r>
              <a:rPr lang="en-US" altLang="zh-CN" dirty="0" smtClean="0"/>
              <a:t>($mem-</a:t>
            </a:r>
            <a:r>
              <a:rPr lang="en-US" altLang="zh-CN" dirty="0"/>
              <a:t>&gt;get('name'));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Manager::</a:t>
            </a:r>
            <a:r>
              <a:rPr lang="en-US" altLang="zh-CN" dirty="0" err="1"/>
              <a:t>getInstance</a:t>
            </a:r>
            <a:r>
              <a:rPr lang="en-US" altLang="zh-CN" dirty="0"/>
              <a:t>()-&gt;get</a:t>
            </a:r>
            <a:r>
              <a:rPr lang="en-US" altLang="zh-CN" dirty="0" smtClean="0"/>
              <a:t>(’memcach1')-&gt;</a:t>
            </a:r>
            <a:r>
              <a:rPr lang="en-US" altLang="zh-CN" dirty="0" err="1"/>
              <a:t>recycleObj</a:t>
            </a:r>
            <a:r>
              <a:rPr lang="en-US" altLang="zh-CN" dirty="0" smtClean="0"/>
              <a:t>($mem);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43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异步任务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TaskManager</a:t>
            </a:r>
            <a:r>
              <a:rPr lang="en-US" altLang="zh-CN" dirty="0"/>
              <a:t>::</a:t>
            </a:r>
            <a:r>
              <a:rPr lang="en-US" altLang="zh-CN" dirty="0" err="1"/>
              <a:t>getInstance</a:t>
            </a:r>
            <a:r>
              <a:rPr lang="en-US" altLang="zh-CN" dirty="0"/>
              <a:t>()-&gt;</a:t>
            </a:r>
            <a:r>
              <a:rPr lang="en-US" altLang="zh-CN" dirty="0" err="1"/>
              <a:t>async</a:t>
            </a:r>
            <a:r>
              <a:rPr lang="en-US" altLang="zh-CN" dirty="0"/>
              <a:t>(function </a:t>
            </a:r>
            <a:r>
              <a:rPr lang="en-US" altLang="zh-CN" dirty="0" smtClean="0"/>
              <a:t>(){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sleep(10);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var_dump</a:t>
            </a:r>
            <a:r>
              <a:rPr lang="en-US" altLang="zh-CN" dirty="0"/>
              <a:t>('r');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});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&gt;</a:t>
            </a:r>
            <a:r>
              <a:rPr lang="zh-CN" altLang="en-US" dirty="0" smtClean="0"/>
              <a:t> 解决耗时任务等待问题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7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定时器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每隔 </a:t>
            </a:r>
            <a:r>
              <a:rPr lang="en-US" altLang="zh-CN" dirty="0"/>
              <a:t>10 </a:t>
            </a:r>
            <a:r>
              <a:rPr lang="zh-CN" altLang="en-US" dirty="0"/>
              <a:t>秒执行一次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Timer::</a:t>
            </a:r>
            <a:r>
              <a:rPr lang="en-US" altLang="zh-CN" dirty="0" err="1"/>
              <a:t>getInstance</a:t>
            </a:r>
            <a:r>
              <a:rPr lang="en-US" altLang="zh-CN" dirty="0"/>
              <a:t>()-&gt;loop(10 * 1000, function 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echo </a:t>
            </a:r>
            <a:r>
              <a:rPr lang="en-US" altLang="zh-CN" dirty="0"/>
              <a:t>"this timer runs at intervals of 10 seconds\n";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});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10 </a:t>
            </a:r>
            <a:r>
              <a:rPr lang="zh-CN" altLang="en-US" dirty="0"/>
              <a:t>秒后执行一次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Timer::</a:t>
            </a:r>
            <a:r>
              <a:rPr lang="en-US" altLang="zh-CN" dirty="0" err="1"/>
              <a:t>getInstance</a:t>
            </a:r>
            <a:r>
              <a:rPr lang="en-US" altLang="zh-CN" dirty="0"/>
              <a:t>()-&gt;after(10 * 1000, function ()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echo </a:t>
            </a:r>
            <a:r>
              <a:rPr lang="en-US" altLang="zh-CN" dirty="0"/>
              <a:t>"ten seconds later\n";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});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&gt;</a:t>
            </a:r>
            <a:r>
              <a:rPr lang="zh-CN" altLang="en-US" dirty="0" smtClean="0"/>
              <a:t>注意进程生效域与新协程问题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42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自定义进程之订阅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/>
              <a:t>Subscribe extends </a:t>
            </a:r>
            <a:r>
              <a:rPr lang="en-US" altLang="zh-CN" dirty="0" err="1"/>
              <a:t>AbstractProcess</a:t>
            </a:r>
            <a:r>
              <a:rPr lang="en-US" altLang="zh-CN" dirty="0"/>
              <a:t>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function run($</a:t>
            </a:r>
            <a:r>
              <a:rPr lang="en-US" altLang="zh-CN" dirty="0" err="1"/>
              <a:t>arg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$</a:t>
            </a:r>
            <a:r>
              <a:rPr lang="en-US" altLang="zh-CN" dirty="0" err="1"/>
              <a:t>redis</a:t>
            </a:r>
            <a:r>
              <a:rPr lang="en-US" altLang="zh-CN" dirty="0"/>
              <a:t> = new \</a:t>
            </a:r>
            <a:r>
              <a:rPr lang="en-US" altLang="zh-CN" dirty="0" err="1"/>
              <a:t>Redis</a:t>
            </a:r>
            <a:r>
              <a:rPr lang="en-US" altLang="zh-CN" dirty="0"/>
              <a:t>();//</a:t>
            </a:r>
            <a:r>
              <a:rPr lang="zh-CN" altLang="en-US" dirty="0"/>
              <a:t>此处为伪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$</a:t>
            </a:r>
            <a:r>
              <a:rPr lang="en-US" altLang="zh-CN" dirty="0" err="1"/>
              <a:t>redis</a:t>
            </a:r>
            <a:r>
              <a:rPr lang="en-US" altLang="zh-CN" dirty="0"/>
              <a:t>-&gt;subscribe(['ch1</a:t>
            </a:r>
            <a:r>
              <a:rPr lang="en-US" altLang="zh-CN" dirty="0" smtClean="0"/>
              <a:t>'],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function </a:t>
            </a:r>
            <a:r>
              <a:rPr lang="en-US" altLang="zh-CN" dirty="0"/>
              <a:t>(){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var_dump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func_get_args</a:t>
            </a:r>
            <a:r>
              <a:rPr lang="en-US" altLang="zh-CN" dirty="0" smtClean="0"/>
              <a:t>()); 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476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自定义进程之队列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class Queue </a:t>
            </a:r>
            <a:r>
              <a:rPr lang="en-US" altLang="zh-CN" dirty="0"/>
              <a:t>extends </a:t>
            </a:r>
            <a:r>
              <a:rPr lang="en-US" altLang="zh-CN" dirty="0" err="1"/>
              <a:t>AbstractProcess</a:t>
            </a:r>
            <a:r>
              <a:rPr lang="en-US" altLang="zh-CN" dirty="0"/>
              <a:t> {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public </a:t>
            </a:r>
            <a:r>
              <a:rPr lang="en-US" altLang="zh-CN" dirty="0"/>
              <a:t>function run($</a:t>
            </a:r>
            <a:r>
              <a:rPr lang="en-US" altLang="zh-CN" dirty="0" err="1"/>
              <a:t>arg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		$</a:t>
            </a:r>
            <a:r>
              <a:rPr lang="en-US" altLang="zh-CN" dirty="0" err="1"/>
              <a:t>redis</a:t>
            </a:r>
            <a:r>
              <a:rPr lang="en-US" altLang="zh-CN" dirty="0"/>
              <a:t> = new \</a:t>
            </a:r>
            <a:r>
              <a:rPr lang="en-US" altLang="zh-CN" dirty="0" err="1"/>
              <a:t>Redis</a:t>
            </a:r>
            <a:r>
              <a:rPr lang="en-US" altLang="zh-CN" dirty="0"/>
              <a:t>();//</a:t>
            </a:r>
            <a:r>
              <a:rPr lang="zh-CN" altLang="en-US" dirty="0"/>
              <a:t>此处为伪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while(1){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$item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rpop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}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788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WebSocket</a:t>
            </a:r>
            <a:r>
              <a:rPr kumimoji="1" lang="zh-CN" altLang="en-US" dirty="0" smtClean="0"/>
              <a:t> 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小程序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客服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游戏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推送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38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EasySwoole</a:t>
            </a:r>
            <a:r>
              <a:rPr kumimoji="1" lang="zh-CN" altLang="en-US" dirty="0" smtClean="0"/>
              <a:t> 分布式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服务切分与</a:t>
            </a:r>
            <a:r>
              <a:rPr lang="en-US" altLang="zh-CN" dirty="0" smtClean="0"/>
              <a:t>RPC</a:t>
            </a:r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服务降级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服务熔断</a:t>
            </a:r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配置中心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62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62774" y="2935705"/>
            <a:ext cx="2544142" cy="15039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9600" dirty="0" smtClean="0"/>
              <a:t>谢谢</a:t>
            </a:r>
            <a:endParaRPr lang="en-US" altLang="zh-CN" sz="9600" dirty="0" smtClean="0"/>
          </a:p>
        </p:txBody>
      </p:sp>
    </p:spTree>
    <p:extLst>
      <p:ext uri="{BB962C8B-B14F-4D97-AF65-F5344CB8AC3E}">
        <p14:creationId xmlns:p14="http://schemas.microsoft.com/office/powerpoint/2010/main" val="17994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CGI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CLI</a:t>
            </a:r>
            <a:r>
              <a:rPr kumimoji="1" lang="zh-CN" altLang="en-US" dirty="0" smtClean="0"/>
              <a:t>运行模式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php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模式</a:t>
            </a:r>
            <a:r>
              <a:rPr lang="zh-CN" altLang="en-US" dirty="0"/>
              <a:t>不需要借助其他</a:t>
            </a:r>
            <a:r>
              <a:rPr lang="zh-CN" altLang="en-US" dirty="0" smtClean="0"/>
              <a:t>程序 </a:t>
            </a:r>
            <a:r>
              <a:rPr lang="en-US" altLang="zh-CN" dirty="0" smtClean="0"/>
              <a:t>,</a:t>
            </a:r>
            <a:r>
              <a:rPr lang="zh-CN" altLang="en-US" dirty="0" smtClean="0"/>
              <a:t>命令</a:t>
            </a:r>
            <a:r>
              <a:rPr lang="zh-CN" altLang="en-US" dirty="0"/>
              <a:t>行模式和常规</a:t>
            </a:r>
            <a:r>
              <a:rPr lang="en-US" altLang="zh-CN" dirty="0"/>
              <a:t>web</a:t>
            </a:r>
            <a:r>
              <a:rPr lang="zh-CN" altLang="en-US" dirty="0"/>
              <a:t>模式明显不一样的是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没有</a:t>
            </a:r>
            <a:r>
              <a:rPr lang="zh-CN" altLang="en-US" dirty="0"/>
              <a:t>超时时间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默认</a:t>
            </a:r>
            <a:r>
              <a:rPr lang="zh-CN" altLang="en-US" dirty="0"/>
              <a:t>关闭</a:t>
            </a:r>
            <a:r>
              <a:rPr lang="en-US" altLang="zh-CN" dirty="0"/>
              <a:t>buffer</a:t>
            </a:r>
            <a:r>
              <a:rPr lang="zh-CN" altLang="en-US" dirty="0"/>
              <a:t>缓冲</a:t>
            </a:r>
          </a:p>
          <a:p>
            <a:pPr marL="0" indent="0">
              <a:buNone/>
            </a:pPr>
            <a:r>
              <a:rPr lang="en-US" altLang="zh-CN" dirty="0" smtClean="0"/>
              <a:t>	STDIN</a:t>
            </a:r>
            <a:r>
              <a:rPr lang="zh-CN" altLang="en-US" dirty="0"/>
              <a:t>和</a:t>
            </a:r>
            <a:r>
              <a:rPr lang="en-US" altLang="zh-CN" dirty="0"/>
              <a:t>STDOUT</a:t>
            </a:r>
            <a:r>
              <a:rPr lang="zh-CN" altLang="en-US" dirty="0"/>
              <a:t>标准输入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en-US" altLang="zh-CN" dirty="0"/>
              <a:t>/</a:t>
            </a:r>
            <a:r>
              <a:rPr lang="zh-CN" altLang="en-US" dirty="0" smtClean="0"/>
              <a:t>错误的</a:t>
            </a:r>
            <a:r>
              <a:rPr lang="zh-CN" altLang="en-US" dirty="0"/>
              <a:t>使用</a:t>
            </a:r>
          </a:p>
          <a:p>
            <a:pPr marL="0" indent="0">
              <a:buNone/>
            </a:pPr>
            <a:r>
              <a:rPr lang="en-US" altLang="zh-CN" dirty="0" smtClean="0"/>
              <a:t>	echo </a:t>
            </a:r>
            <a:r>
              <a:rPr lang="en-US" altLang="zh-CN" dirty="0" err="1"/>
              <a:t>var_dump,phpinfo</a:t>
            </a:r>
            <a:r>
              <a:rPr lang="zh-CN" altLang="en-US" dirty="0"/>
              <a:t>等输出直接输出到控制台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$_SERVER,$_POST</a:t>
            </a:r>
            <a:r>
              <a:rPr lang="zh-CN" altLang="en-US" dirty="0" smtClean="0"/>
              <a:t>等全局变量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为何传统</a:t>
            </a:r>
            <a:r>
              <a:rPr kumimoji="1" lang="en-US" altLang="zh-CN" dirty="0" smtClean="0"/>
              <a:t>PHP</a:t>
            </a:r>
            <a:r>
              <a:rPr kumimoji="1" lang="zh-CN" altLang="en-US" dirty="0" smtClean="0"/>
              <a:t>运行模式慢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或是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接受请求</a:t>
            </a:r>
            <a:endParaRPr lang="en-US" altLang="zh-CN" dirty="0" smtClean="0"/>
          </a:p>
          <a:p>
            <a:r>
              <a:rPr lang="zh-CN" altLang="en-US" dirty="0" smtClean="0"/>
              <a:t>进程调度准备</a:t>
            </a:r>
            <a:endParaRPr lang="en-US" altLang="zh-CN" dirty="0" smtClean="0"/>
          </a:p>
          <a:p>
            <a:r>
              <a:rPr lang="zh-CN" altLang="en-US" dirty="0" smtClean="0"/>
              <a:t>载入文件</a:t>
            </a:r>
            <a:endParaRPr lang="en-US" altLang="zh-CN" dirty="0" smtClean="0"/>
          </a:p>
          <a:p>
            <a:r>
              <a:rPr lang="zh-CN" altLang="en-US" dirty="0" smtClean="0"/>
              <a:t>语法翻译与执行</a:t>
            </a:r>
            <a:endParaRPr lang="en-US" altLang="zh-CN" dirty="0" smtClean="0"/>
          </a:p>
          <a:p>
            <a:r>
              <a:rPr lang="zh-CN" altLang="en-US" dirty="0" smtClean="0"/>
              <a:t>响应</a:t>
            </a:r>
            <a:endParaRPr lang="en-US" altLang="zh-CN" dirty="0" smtClean="0"/>
          </a:p>
          <a:p>
            <a:r>
              <a:rPr lang="zh-CN" altLang="en-US" dirty="0" smtClean="0"/>
              <a:t>进程清退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0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Swoole</a:t>
            </a:r>
            <a:r>
              <a:rPr kumimoji="1" lang="zh-CN" altLang="en-US" dirty="0" smtClean="0"/>
              <a:t> 优势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进程常驻</a:t>
            </a:r>
            <a:endParaRPr lang="en-US" altLang="zh-CN" dirty="0" smtClean="0"/>
          </a:p>
          <a:p>
            <a:r>
              <a:rPr lang="zh-CN" altLang="en-US" dirty="0" smtClean="0"/>
              <a:t>多进程与协程配合</a:t>
            </a:r>
            <a:endParaRPr lang="en-US" altLang="zh-CN" dirty="0" smtClean="0"/>
          </a:p>
          <a:p>
            <a:r>
              <a:rPr lang="zh-CN" altLang="en-US" dirty="0" smtClean="0"/>
              <a:t>高并发</a:t>
            </a:r>
            <a:endParaRPr lang="en-US" altLang="zh-CN" dirty="0" smtClean="0"/>
          </a:p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6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Swoole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</a:t>
            </a:r>
            <a:r>
              <a:rPr kumimoji="1" lang="zh-CN" altLang="en-US" dirty="0" smtClean="0"/>
              <a:t> 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Concurrency Level: 100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Complete </a:t>
            </a:r>
            <a:r>
              <a:rPr lang="en-US" altLang="zh-CN" dirty="0"/>
              <a:t>requests: 10000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Failed </a:t>
            </a:r>
            <a:r>
              <a:rPr lang="en-US" altLang="zh-CN" dirty="0"/>
              <a:t>requests: 0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Requests </a:t>
            </a:r>
            <a:r>
              <a:rPr lang="en-US" altLang="zh-CN" dirty="0"/>
              <a:t>per second: 15325.16 [#/sec] (mean</a:t>
            </a:r>
            <a:r>
              <a:rPr lang="en-US" altLang="zh-CN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Time per request: 9.685 [</a:t>
            </a:r>
            <a:r>
              <a:rPr lang="en-US" altLang="zh-CN" dirty="0" err="1"/>
              <a:t>ms</a:t>
            </a:r>
            <a:r>
              <a:rPr lang="en-US" altLang="zh-CN" dirty="0"/>
              <a:t>] (mean)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Time </a:t>
            </a:r>
            <a:r>
              <a:rPr lang="en-US" altLang="zh-CN" dirty="0"/>
              <a:t>per request: 0.097 [</a:t>
            </a:r>
            <a:r>
              <a:rPr lang="en-US" altLang="zh-CN" dirty="0" err="1"/>
              <a:t>ms</a:t>
            </a:r>
            <a:r>
              <a:rPr lang="en-US" altLang="zh-CN" dirty="0"/>
              <a:t>] (mean, across all concurrent requests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37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初识 </a:t>
            </a:r>
            <a:r>
              <a:rPr kumimoji="1" lang="en-US" altLang="zh-CN" dirty="0" err="1" smtClean="0"/>
              <a:t>Swoole</a:t>
            </a:r>
            <a:r>
              <a:rPr kumimoji="1" lang="zh-CN" altLang="en-US" dirty="0" smtClean="0"/>
              <a:t> 事件驱动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$</a:t>
            </a:r>
            <a:r>
              <a:rPr lang="en-US" altLang="zh-CN" dirty="0"/>
              <a:t>http = new </a:t>
            </a:r>
            <a:r>
              <a:rPr lang="en-US" altLang="zh-CN" dirty="0" err="1"/>
              <a:t>Swoole</a:t>
            </a:r>
            <a:r>
              <a:rPr lang="en-US" altLang="zh-CN" dirty="0"/>
              <a:t>\Http\Server("127.0.0.1", 9501);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$</a:t>
            </a:r>
            <a:r>
              <a:rPr lang="en-US" altLang="zh-CN" dirty="0"/>
              <a:t>http-&gt;on("request", function ($request, $response)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$</a:t>
            </a:r>
            <a:r>
              <a:rPr lang="en-US" altLang="zh-CN" dirty="0"/>
              <a:t>response-&gt;header("Content-Type", "text/plain</a:t>
            </a:r>
            <a:r>
              <a:rPr lang="en-US" altLang="zh-CN" dirty="0" smtClean="0"/>
              <a:t>");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/>
              <a:t>$response-&gt;end("Hello World\n"); </a:t>
            </a:r>
            <a:endParaRPr lang="en-US" altLang="zh-CN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});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$</a:t>
            </a:r>
            <a:r>
              <a:rPr lang="en-US" altLang="zh-CN" dirty="0"/>
              <a:t>http-&gt;start();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62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初识 </a:t>
            </a:r>
            <a:r>
              <a:rPr kumimoji="1" lang="en-US" altLang="zh-CN" dirty="0" err="1" smtClean="0"/>
              <a:t>Swoole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多进程（克隆与隔离）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$global = </a:t>
            </a:r>
            <a:r>
              <a:rPr lang="en-US" altLang="zh-CN" b="1" dirty="0" smtClean="0"/>
              <a:t>'global'</a:t>
            </a:r>
            <a:r>
              <a:rPr lang="en-US" altLang="zh-CN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dirty="0" smtClean="0"/>
              <a:t>if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pcntl_fork</a:t>
            </a:r>
            <a:r>
              <a:rPr lang="en-US" altLang="zh-CN" dirty="0" smtClean="0"/>
              <a:t>()){</a:t>
            </a:r>
            <a:br>
              <a:rPr lang="en-US" altLang="zh-CN" dirty="0" smtClean="0"/>
            </a:br>
            <a:r>
              <a:rPr lang="en-US" altLang="zh-CN" dirty="0" smtClean="0"/>
              <a:t>    $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getmypid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while </a:t>
            </a:r>
            <a:r>
              <a:rPr lang="en-US" altLang="zh-CN" dirty="0" smtClean="0"/>
              <a:t>(1){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i="1" dirty="0" err="1" smtClean="0"/>
              <a:t>var_dump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pid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{$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}</a:t>
            </a:r>
            <a:r>
              <a:rPr lang="en-US" altLang="zh-CN" b="1" dirty="0" smtClean="0"/>
              <a:t> value is </a:t>
            </a:r>
            <a:r>
              <a:rPr lang="en-US" altLang="zh-CN" dirty="0" smtClean="0"/>
              <a:t>{$global}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$global = </a:t>
            </a:r>
            <a:r>
              <a:rPr lang="en-US" altLang="zh-CN" i="1" dirty="0" smtClean="0"/>
              <a:t>rand</a:t>
            </a:r>
            <a:r>
              <a:rPr lang="en-US" altLang="zh-CN" dirty="0" smtClean="0"/>
              <a:t>(0,20);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i="1" dirty="0" smtClean="0"/>
              <a:t>sleep</a:t>
            </a:r>
            <a:r>
              <a:rPr lang="en-US" altLang="zh-CN" dirty="0" smtClean="0"/>
              <a:t>(1);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r>
              <a:rPr lang="en-US" altLang="zh-CN" b="1" dirty="0" smtClean="0"/>
              <a:t>else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$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getmypid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b="1" dirty="0" smtClean="0"/>
              <a:t>while </a:t>
            </a:r>
            <a:r>
              <a:rPr lang="en-US" altLang="zh-CN" dirty="0" smtClean="0"/>
              <a:t>(1){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i="1" dirty="0" err="1" smtClean="0"/>
              <a:t>var_dump</a:t>
            </a:r>
            <a:r>
              <a:rPr lang="en-US" altLang="zh-CN" dirty="0" smtClean="0"/>
              <a:t>(</a:t>
            </a:r>
            <a:r>
              <a:rPr lang="en-US" altLang="zh-CN" b="1" dirty="0" smtClean="0"/>
              <a:t>"</a:t>
            </a:r>
            <a:r>
              <a:rPr lang="en-US" altLang="zh-CN" b="1" dirty="0" err="1" smtClean="0"/>
              <a:t>pid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{$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}</a:t>
            </a:r>
            <a:r>
              <a:rPr lang="en-US" altLang="zh-CN" b="1" dirty="0" smtClean="0"/>
              <a:t> value is </a:t>
            </a:r>
            <a:r>
              <a:rPr lang="en-US" altLang="zh-CN" dirty="0" smtClean="0"/>
              <a:t>{$global}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    $global = </a:t>
            </a:r>
            <a:r>
              <a:rPr lang="en-US" altLang="zh-CN" i="1" dirty="0" smtClean="0"/>
              <a:t>rand</a:t>
            </a:r>
            <a:r>
              <a:rPr lang="en-US" altLang="zh-CN" dirty="0" smtClean="0"/>
              <a:t>(0,20);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i="1" dirty="0" smtClean="0"/>
              <a:t>sleep</a:t>
            </a:r>
            <a:r>
              <a:rPr lang="en-US" altLang="zh-CN" dirty="0" smtClean="0"/>
              <a:t>(1);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5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初识 </a:t>
            </a:r>
            <a:r>
              <a:rPr kumimoji="1" lang="en-US" altLang="zh-CN" dirty="0" err="1" smtClean="0"/>
              <a:t>Swoole</a:t>
            </a:r>
            <a:r>
              <a:rPr kumimoji="1" lang="zh-CN" altLang="en-US" dirty="0" smtClean="0"/>
              <a:t> 协程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057400"/>
            <a:ext cx="9613861" cy="446371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i="1" dirty="0"/>
              <a:t>//</a:t>
            </a:r>
            <a:r>
              <a:rPr lang="zh-CN" altLang="en-US" i="1" dirty="0"/>
              <a:t>微服务查询用户资料，余额、订单信息</a:t>
            </a:r>
            <a:br>
              <a:rPr lang="zh-CN" altLang="en-US" i="1" dirty="0"/>
            </a:br>
            <a:r>
              <a:rPr lang="en-US" altLang="zh-CN" dirty="0"/>
              <a:t>$start = </a:t>
            </a:r>
            <a:r>
              <a:rPr lang="en-US" altLang="zh-CN" i="1" dirty="0" err="1"/>
              <a:t>microtime</a:t>
            </a:r>
            <a:r>
              <a:rPr lang="en-US" altLang="zh-CN" dirty="0"/>
              <a:t>(1);</a:t>
            </a:r>
            <a:br>
              <a:rPr lang="en-US" altLang="zh-CN" dirty="0"/>
            </a:br>
            <a:r>
              <a:rPr lang="en-US" altLang="zh-CN" dirty="0"/>
              <a:t>go(</a:t>
            </a:r>
            <a:r>
              <a:rPr lang="en-US" altLang="zh-CN" b="1" dirty="0"/>
              <a:t>function 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>//</a:t>
            </a:r>
            <a:r>
              <a:rPr lang="zh-CN" altLang="en-US" i="1" dirty="0"/>
              <a:t>查询用户资料</a:t>
            </a:r>
            <a:br>
              <a:rPr lang="zh-CN" altLang="en-US" i="1" dirty="0"/>
            </a:br>
            <a:r>
              <a:rPr lang="zh-CN" altLang="en-US" i="1" dirty="0"/>
              <a:t>    </a:t>
            </a:r>
            <a:r>
              <a:rPr lang="en-US" altLang="zh-CN" i="1" dirty="0"/>
              <a:t>sleep</a:t>
            </a:r>
            <a:r>
              <a:rPr lang="en-US" altLang="zh-CN" dirty="0"/>
              <a:t>(1);</a:t>
            </a:r>
            <a:br>
              <a:rPr lang="en-US" altLang="zh-CN" dirty="0"/>
            </a:br>
            <a:r>
              <a:rPr lang="en-US" altLang="zh-CN" dirty="0"/>
              <a:t>});</a:t>
            </a:r>
            <a:br>
              <a:rPr lang="en-US" altLang="zh-CN" dirty="0"/>
            </a:br>
            <a:r>
              <a:rPr lang="en-US" altLang="zh-CN" dirty="0"/>
              <a:t>go(</a:t>
            </a:r>
            <a:r>
              <a:rPr lang="en-US" altLang="zh-CN" b="1" dirty="0"/>
              <a:t>function 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>//</a:t>
            </a:r>
            <a:r>
              <a:rPr lang="zh-CN" altLang="en-US" i="1" dirty="0"/>
              <a:t>查询用户余额</a:t>
            </a:r>
            <a:br>
              <a:rPr lang="zh-CN" altLang="en-US" i="1" dirty="0"/>
            </a:br>
            <a:r>
              <a:rPr lang="zh-CN" altLang="en-US" i="1" dirty="0"/>
              <a:t>    </a:t>
            </a:r>
            <a:r>
              <a:rPr lang="en-US" altLang="zh-CN" i="1" dirty="0"/>
              <a:t>sleep</a:t>
            </a:r>
            <a:r>
              <a:rPr lang="en-US" altLang="zh-CN" dirty="0"/>
              <a:t>(1);</a:t>
            </a:r>
            <a:br>
              <a:rPr lang="en-US" altLang="zh-CN" dirty="0"/>
            </a:br>
            <a:r>
              <a:rPr lang="en-US" altLang="zh-CN" dirty="0"/>
              <a:t>});</a:t>
            </a:r>
            <a:br>
              <a:rPr lang="en-US" altLang="zh-CN" dirty="0"/>
            </a:br>
            <a:r>
              <a:rPr lang="en-US" altLang="zh-CN" dirty="0"/>
              <a:t>go(</a:t>
            </a:r>
            <a:r>
              <a:rPr lang="en-US" altLang="zh-CN" b="1" dirty="0"/>
              <a:t>function </a:t>
            </a:r>
            <a:r>
              <a:rPr lang="en-US" altLang="zh-CN" dirty="0"/>
              <a:t>(){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>//</a:t>
            </a:r>
            <a:r>
              <a:rPr lang="zh-CN" altLang="en-US" i="1" dirty="0"/>
              <a:t>查询用户订单</a:t>
            </a:r>
            <a:br>
              <a:rPr lang="zh-CN" altLang="en-US" i="1" dirty="0"/>
            </a:br>
            <a:r>
              <a:rPr lang="zh-CN" altLang="en-US" i="1" dirty="0"/>
              <a:t>    </a:t>
            </a:r>
            <a:r>
              <a:rPr lang="en-US" altLang="zh-CN" i="1" dirty="0"/>
              <a:t>sleep</a:t>
            </a:r>
            <a:r>
              <a:rPr lang="en-US" altLang="zh-CN" dirty="0"/>
              <a:t>(1);</a:t>
            </a:r>
            <a:br>
              <a:rPr lang="en-US" altLang="zh-CN" dirty="0"/>
            </a:br>
            <a:r>
              <a:rPr lang="en-US" altLang="zh-CN" dirty="0"/>
              <a:t>});</a:t>
            </a:r>
            <a:br>
              <a:rPr lang="en-US" altLang="zh-CN" dirty="0"/>
            </a:br>
            <a:r>
              <a:rPr lang="en-US" altLang="zh-CN" i="1" dirty="0" err="1"/>
              <a:t>var_dump</a:t>
            </a:r>
            <a:r>
              <a:rPr lang="en-US" altLang="zh-CN" dirty="0"/>
              <a:t>(</a:t>
            </a:r>
            <a:r>
              <a:rPr lang="en-US" altLang="zh-CN" i="1" dirty="0" err="1"/>
              <a:t>microtime</a:t>
            </a:r>
            <a:r>
              <a:rPr lang="en-US" altLang="zh-CN" dirty="0"/>
              <a:t>(</a:t>
            </a:r>
            <a:r>
              <a:rPr lang="en-US" altLang="zh-CN" b="1" dirty="0"/>
              <a:t>true</a:t>
            </a:r>
            <a:r>
              <a:rPr lang="en-US" altLang="zh-CN" dirty="0"/>
              <a:t>) - $start);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66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103</TotalTime>
  <Words>678</Words>
  <Application>Microsoft Macintosh PowerPoint</Application>
  <PresentationFormat>宽屏</PresentationFormat>
  <Paragraphs>183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DengXian</vt:lpstr>
      <vt:lpstr>Trebuchet MS</vt:lpstr>
      <vt:lpstr>Wingdings</vt:lpstr>
      <vt:lpstr>宋体</vt:lpstr>
      <vt:lpstr>Arial</vt:lpstr>
      <vt:lpstr>柏林</vt:lpstr>
      <vt:lpstr>瑞祥集团培训课程</vt:lpstr>
      <vt:lpstr>CGI与CLI运行模式</vt:lpstr>
      <vt:lpstr>CGI与CLI运行模式</vt:lpstr>
      <vt:lpstr>为何传统PHP运行模式慢</vt:lpstr>
      <vt:lpstr>Swoole 优势</vt:lpstr>
      <vt:lpstr>Swoole ab 测试</vt:lpstr>
      <vt:lpstr>初识 Swoole 事件驱动</vt:lpstr>
      <vt:lpstr>初识 Swoole 多进程（克隆与隔离）</vt:lpstr>
      <vt:lpstr>初识 Swoole 协程</vt:lpstr>
      <vt:lpstr>初识 Swoole 注意事项</vt:lpstr>
      <vt:lpstr>初识 Swoole 协程污染</vt:lpstr>
      <vt:lpstr>EasySwoole 安装</vt:lpstr>
      <vt:lpstr>EasySwoole HTTP 服务</vt:lpstr>
      <vt:lpstr>EasySwoole HTTP 服务</vt:lpstr>
      <vt:lpstr>EasySwoole HTTP 服务之模板引擎</vt:lpstr>
      <vt:lpstr>EasySwoole ORM</vt:lpstr>
      <vt:lpstr>EasySwoole 数据库与连接池</vt:lpstr>
      <vt:lpstr>EasySwoole 数据库与连接池</vt:lpstr>
      <vt:lpstr>EasySwoole 缓存之Redis</vt:lpstr>
      <vt:lpstr>EasySwoole 缓存之Memcache</vt:lpstr>
      <vt:lpstr>EasySwoole 异步任务</vt:lpstr>
      <vt:lpstr>EasySwoole 定时器</vt:lpstr>
      <vt:lpstr>EasySwoole 自定义进程之订阅</vt:lpstr>
      <vt:lpstr>EasySwoole 自定义进程之队列</vt:lpstr>
      <vt:lpstr>EasySwoole WebSocket 服务</vt:lpstr>
      <vt:lpstr>EasySwoole 分布式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瑞祥集团培训课程</dc:title>
  <dc:creator>Microsoft Office 用户</dc:creator>
  <cp:lastModifiedBy>Microsoft Office 用户</cp:lastModifiedBy>
  <cp:revision>33</cp:revision>
  <dcterms:created xsi:type="dcterms:W3CDTF">2019-10-18T06:46:59Z</dcterms:created>
  <dcterms:modified xsi:type="dcterms:W3CDTF">2019-10-18T14:41:52Z</dcterms:modified>
</cp:coreProperties>
</file>