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2BA8F-4B0A-4612-939A-261D78DC6B82}" type="datetimeFigureOut">
              <a:rPr lang="en-GB" smtClean="0"/>
              <a:t>19/01/2021</a:t>
            </a:fld>
            <a:endParaRPr lang="en-GB"/>
          </a:p>
        </p:txBody>
      </p:sp>
      <p:sp>
        <p:nvSpPr>
          <p:cNvPr id="5" name="Footer Placeholder 4"/>
          <p:cNvSpPr>
            <a:spLocks noGrp="1"/>
          </p:cNvSpPr>
          <p:nvPr>
            <p:ph type="ftr" sz="quarter" idx="11"/>
          </p:nvPr>
        </p:nvSpPr>
        <p:spPr>
          <a:xfrm>
            <a:off x="1451579" y="329307"/>
            <a:ext cx="5626774" cy="309201"/>
          </a:xfrm>
        </p:spPr>
        <p:txBody>
          <a:bodyPr/>
          <a:lstStyle/>
          <a:p>
            <a:endParaRPr lang="en-GB"/>
          </a:p>
        </p:txBody>
      </p:sp>
      <p:sp>
        <p:nvSpPr>
          <p:cNvPr id="6" name="Slide Number Placeholder 5"/>
          <p:cNvSpPr>
            <a:spLocks noGrp="1"/>
          </p:cNvSpPr>
          <p:nvPr>
            <p:ph type="sldNum" sz="quarter" idx="12"/>
          </p:nvPr>
        </p:nvSpPr>
        <p:spPr>
          <a:xfrm>
            <a:off x="476834" y="798973"/>
            <a:ext cx="811019" cy="503578"/>
          </a:xfrm>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220762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2BA8F-4B0A-4612-939A-261D78DC6B82}"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275585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2BA8F-4B0A-4612-939A-261D78DC6B82}"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235276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2BA8F-4B0A-4612-939A-261D78DC6B82}"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415855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2BA8F-4B0A-4612-939A-261D78DC6B82}"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244495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2BA8F-4B0A-4612-939A-261D78DC6B82}" type="datetimeFigureOut">
              <a:rPr lang="en-GB" smtClean="0"/>
              <a:t>19/01/2021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129723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2BA8F-4B0A-4612-939A-261D78DC6B82}" type="datetimeFigureOut">
              <a:rPr lang="en-GB" smtClean="0"/>
              <a:t>19/01/2021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41547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2BA8F-4B0A-4612-939A-261D78DC6B82}" type="datetimeFigureOut">
              <a:rPr lang="en-GB" smtClean="0"/>
              <a:t>19/01/2021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54393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2BA8F-4B0A-4612-939A-261D78DC6B82}" type="datetimeFigureOut">
              <a:rPr lang="en-GB" smtClean="0"/>
              <a:t>19/01/2021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58642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2BA8F-4B0A-4612-939A-261D78DC6B82}" type="datetimeFigureOut">
              <a:rPr lang="en-GB" smtClean="0"/>
              <a:t>19/01/2021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31115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92BA8F-4B0A-4612-939A-261D78DC6B82}" type="datetimeFigureOut">
              <a:rPr lang="en-GB" smtClean="0"/>
              <a:t>19/01/2021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3C7BE494-15CA-491C-BDF3-9C4704D18AAC}" type="slidenum">
              <a:rPr lang="en-GB" smtClean="0"/>
              <a:t>‹#›</a:t>
            </a:fld>
            <a:endParaRPr lang="en-GB"/>
          </a:p>
        </p:txBody>
      </p:sp>
    </p:spTree>
    <p:extLst>
      <p:ext uri="{BB962C8B-B14F-4D97-AF65-F5344CB8AC3E}">
        <p14:creationId xmlns:p14="http://schemas.microsoft.com/office/powerpoint/2010/main" val="101931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92BA8F-4B0A-4612-939A-261D78DC6B82}" type="datetimeFigureOut">
              <a:rPr lang="en-GB" smtClean="0"/>
              <a:t>19/01/2021</a:t>
            </a:fld>
            <a:endParaRPr lang="en-GB"/>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7BE494-15CA-491C-BDF3-9C4704D18AAC}" type="slidenum">
              <a:rPr lang="en-GB" smtClean="0"/>
              <a:t>‹#›</a:t>
            </a:fld>
            <a:endParaRPr lang="en-GB"/>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5699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9456-29A2-4AD2-AB33-929681EEC505}"/>
              </a:ext>
            </a:extLst>
          </p:cNvPr>
          <p:cNvSpPr>
            <a:spLocks noGrp="1"/>
          </p:cNvSpPr>
          <p:nvPr>
            <p:ph type="ctrTitle"/>
          </p:nvPr>
        </p:nvSpPr>
        <p:spPr/>
        <p:txBody>
          <a:bodyPr>
            <a:normAutofit/>
          </a:bodyPr>
          <a:lstStyle/>
          <a:p>
            <a:r>
              <a:rPr lang="en-GB" dirty="0"/>
              <a:t>“Library Rush” Design Breakdown</a:t>
            </a:r>
          </a:p>
        </p:txBody>
      </p:sp>
      <p:sp>
        <p:nvSpPr>
          <p:cNvPr id="3" name="Subtitle 2">
            <a:extLst>
              <a:ext uri="{FF2B5EF4-FFF2-40B4-BE49-F238E27FC236}">
                <a16:creationId xmlns:a16="http://schemas.microsoft.com/office/drawing/2014/main" id="{353902AF-B2AA-42AA-831F-73607F88C1FB}"/>
              </a:ext>
            </a:extLst>
          </p:cNvPr>
          <p:cNvSpPr>
            <a:spLocks noGrp="1"/>
          </p:cNvSpPr>
          <p:nvPr>
            <p:ph type="subTitle" idx="1"/>
          </p:nvPr>
        </p:nvSpPr>
        <p:spPr/>
        <p:txBody>
          <a:bodyPr/>
          <a:lstStyle/>
          <a:p>
            <a:r>
              <a:rPr lang="en-GB" dirty="0"/>
              <a:t>By Daniel Bailey</a:t>
            </a:r>
          </a:p>
        </p:txBody>
      </p:sp>
    </p:spTree>
    <p:extLst>
      <p:ext uri="{BB962C8B-B14F-4D97-AF65-F5344CB8AC3E}">
        <p14:creationId xmlns:p14="http://schemas.microsoft.com/office/powerpoint/2010/main" val="24498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a:xfrm>
            <a:off x="1451579" y="79900"/>
            <a:ext cx="9291215" cy="724620"/>
          </a:xfrm>
        </p:spPr>
        <p:txBody>
          <a:bodyPr/>
          <a:lstStyle/>
          <a:p>
            <a:r>
              <a:rPr lang="en-GB" dirty="0"/>
              <a:t>Overview</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a:xfrm>
            <a:off x="1451579" y="914400"/>
            <a:ext cx="9291215" cy="5139081"/>
          </a:xfrm>
        </p:spPr>
        <p:txBody>
          <a:bodyPr>
            <a:noAutofit/>
          </a:bodyPr>
          <a:lstStyle/>
          <a:p>
            <a:r>
              <a:rPr lang="en-GB" sz="1400" dirty="0"/>
              <a:t>Key Points of brief:</a:t>
            </a:r>
          </a:p>
          <a:p>
            <a:pPr lvl="1"/>
            <a:r>
              <a:rPr lang="en-GB" sz="1200" dirty="0"/>
              <a:t>Develop and produce a library themed game that can be used as a promotional tool, presenting libraries in an unexpected and non-traditional way.</a:t>
            </a:r>
          </a:p>
          <a:p>
            <a:pPr lvl="1"/>
            <a:r>
              <a:rPr lang="en-GB" sz="1200" dirty="0"/>
              <a:t>Aim to engage with people who may not have visited or used a library for some time and may have an outdated perception of what libraries are and do.</a:t>
            </a:r>
          </a:p>
          <a:p>
            <a:pPr lvl="1"/>
            <a:r>
              <a:rPr lang="en-GB" sz="1200" dirty="0"/>
              <a:t>The game must reflect some aspect of ‘libraries’.</a:t>
            </a:r>
          </a:p>
          <a:p>
            <a:r>
              <a:rPr lang="en-GB" sz="1400" dirty="0"/>
              <a:t>What product was agreed upon</a:t>
            </a:r>
          </a:p>
          <a:p>
            <a:pPr lvl="1"/>
            <a:r>
              <a:rPr lang="en-GB" sz="1200" dirty="0"/>
              <a:t>2D Top-down</a:t>
            </a:r>
          </a:p>
          <a:p>
            <a:pPr lvl="1"/>
            <a:r>
              <a:rPr lang="en-GB" sz="1200" dirty="0"/>
              <a:t>Players control a robot library worker designed to quickly retrieve books from a return trolly and take them to the correct shelf in the library.</a:t>
            </a:r>
          </a:p>
          <a:p>
            <a:pPr lvl="1"/>
            <a:r>
              <a:rPr lang="en-GB" sz="1200" dirty="0"/>
              <a:t>Gameplay involves short levels where players aim to return all books from the trolly to the correct shelf before the end of the “day” timer.</a:t>
            </a:r>
          </a:p>
          <a:p>
            <a:pPr lvl="1"/>
            <a:r>
              <a:rPr lang="en-GB" sz="1200" dirty="0"/>
              <a:t>To add difficulty the player is also required to complete tasks given to them by guests in the library. Tasks can range from collecting books to tasks which require the player to stand by the guest.</a:t>
            </a:r>
          </a:p>
          <a:p>
            <a:pPr lvl="1"/>
            <a:r>
              <a:rPr lang="en-GB" sz="1200" dirty="0"/>
              <a:t>Enjoyment will be gained from both mastering the difficulty of the game and becoming quicker at completing given level.</a:t>
            </a:r>
          </a:p>
        </p:txBody>
      </p:sp>
    </p:spTree>
    <p:extLst>
      <p:ext uri="{BB962C8B-B14F-4D97-AF65-F5344CB8AC3E}">
        <p14:creationId xmlns:p14="http://schemas.microsoft.com/office/powerpoint/2010/main" val="68091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p:txBody>
          <a:bodyPr/>
          <a:lstStyle/>
          <a:p>
            <a:r>
              <a:rPr lang="en-GB" dirty="0"/>
              <a:t>Design Details (Art, sound, etc.)</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p:txBody>
          <a:bodyPr/>
          <a:lstStyle/>
          <a:p>
            <a:r>
              <a:rPr lang="en-GB" dirty="0"/>
              <a:t>Bright and eye-catching art style</a:t>
            </a:r>
          </a:p>
          <a:p>
            <a:r>
              <a:rPr lang="en-GB" dirty="0"/>
              <a:t>High pitch and child friendly sounds</a:t>
            </a:r>
          </a:p>
          <a:p>
            <a:r>
              <a:rPr lang="en-GB" dirty="0"/>
              <a:t>Lots of audio feedback for completing objectives or failing objectives</a:t>
            </a:r>
          </a:p>
          <a:p>
            <a:r>
              <a:rPr lang="en-GB" dirty="0"/>
              <a:t>Fast paced background music for in game</a:t>
            </a:r>
          </a:p>
          <a:p>
            <a:r>
              <a:rPr lang="en-GB" dirty="0"/>
              <a:t>Calm menu music</a:t>
            </a:r>
          </a:p>
        </p:txBody>
      </p:sp>
    </p:spTree>
    <p:extLst>
      <p:ext uri="{BB962C8B-B14F-4D97-AF65-F5344CB8AC3E}">
        <p14:creationId xmlns:p14="http://schemas.microsoft.com/office/powerpoint/2010/main" val="219000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p:txBody>
          <a:bodyPr/>
          <a:lstStyle/>
          <a:p>
            <a:r>
              <a:rPr lang="en-GB" dirty="0"/>
              <a:t>Level Layout</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p:txBody>
          <a:bodyPr/>
          <a:lstStyle/>
          <a:p>
            <a:r>
              <a:rPr lang="en-GB" dirty="0"/>
              <a:t>Players will always be within easy access of a return trolly</a:t>
            </a:r>
          </a:p>
          <a:p>
            <a:r>
              <a:rPr lang="en-GB" dirty="0"/>
              <a:t>Level layout will match that of standard libraries </a:t>
            </a:r>
          </a:p>
          <a:p>
            <a:r>
              <a:rPr lang="en-GB" dirty="0"/>
              <a:t>Visual hints will be given to show a sections contents for balance</a:t>
            </a:r>
          </a:p>
          <a:p>
            <a:r>
              <a:rPr lang="en-GB" dirty="0"/>
              <a:t>Guests will have a finite number of spaces they can occupy</a:t>
            </a:r>
          </a:p>
          <a:p>
            <a:pPr lvl="1"/>
            <a:r>
              <a:rPr lang="en-GB" dirty="0"/>
              <a:t>Players will be able to memorise these locations to improve mastery at the game</a:t>
            </a:r>
          </a:p>
          <a:p>
            <a:endParaRPr lang="en-GB" dirty="0"/>
          </a:p>
        </p:txBody>
      </p:sp>
    </p:spTree>
    <p:extLst>
      <p:ext uri="{BB962C8B-B14F-4D97-AF65-F5344CB8AC3E}">
        <p14:creationId xmlns:p14="http://schemas.microsoft.com/office/powerpoint/2010/main" val="352049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p:txBody>
          <a:bodyPr/>
          <a:lstStyle/>
          <a:p>
            <a:r>
              <a:rPr lang="en-GB" dirty="0"/>
              <a:t>Player Related</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p:txBody>
          <a:bodyPr/>
          <a:lstStyle/>
          <a:p>
            <a:r>
              <a:rPr lang="en-GB" dirty="0"/>
              <a:t>Player controls should be simple and easy to understand</a:t>
            </a:r>
          </a:p>
          <a:p>
            <a:r>
              <a:rPr lang="en-GB" dirty="0"/>
              <a:t>Top down based movement</a:t>
            </a:r>
          </a:p>
          <a:p>
            <a:r>
              <a:rPr lang="en-GB" dirty="0"/>
              <a:t>Player Must be able to collect a set number of books at one time</a:t>
            </a:r>
          </a:p>
          <a:p>
            <a:r>
              <a:rPr lang="en-GB" dirty="0"/>
              <a:t>Players controls should be refined and stern (no floating after a key is released)</a:t>
            </a:r>
          </a:p>
        </p:txBody>
      </p:sp>
    </p:spTree>
    <p:extLst>
      <p:ext uri="{BB962C8B-B14F-4D97-AF65-F5344CB8AC3E}">
        <p14:creationId xmlns:p14="http://schemas.microsoft.com/office/powerpoint/2010/main" val="39762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p:txBody>
          <a:bodyPr/>
          <a:lstStyle/>
          <a:p>
            <a:r>
              <a:rPr lang="en-GB" dirty="0"/>
              <a:t>Book returning</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p:txBody>
          <a:bodyPr/>
          <a:lstStyle/>
          <a:p>
            <a:r>
              <a:rPr lang="en-GB" dirty="0"/>
              <a:t>Return zones should be clearly marked</a:t>
            </a:r>
          </a:p>
          <a:p>
            <a:pPr lvl="1"/>
            <a:r>
              <a:rPr lang="en-GB" dirty="0"/>
              <a:t>Zones will be fixed locations for players to memorise with playtime.</a:t>
            </a:r>
          </a:p>
          <a:p>
            <a:r>
              <a:rPr lang="en-GB" dirty="0"/>
              <a:t>Player’s display should indicate genre of books being carried</a:t>
            </a:r>
          </a:p>
          <a:p>
            <a:r>
              <a:rPr lang="en-GB" dirty="0"/>
              <a:t>Display should also show the number of books carried</a:t>
            </a:r>
          </a:p>
        </p:txBody>
      </p:sp>
    </p:spTree>
    <p:extLst>
      <p:ext uri="{BB962C8B-B14F-4D97-AF65-F5344CB8AC3E}">
        <p14:creationId xmlns:p14="http://schemas.microsoft.com/office/powerpoint/2010/main" val="219058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a:xfrm>
            <a:off x="1451579" y="204187"/>
            <a:ext cx="9291215" cy="600332"/>
          </a:xfrm>
        </p:spPr>
        <p:txBody>
          <a:bodyPr/>
          <a:lstStyle/>
          <a:p>
            <a:r>
              <a:rPr lang="en-GB" dirty="0"/>
              <a:t>Guests and Guest Tasks</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a:xfrm>
            <a:off x="1451579" y="804519"/>
            <a:ext cx="9291215" cy="5248962"/>
          </a:xfrm>
        </p:spPr>
        <p:txBody>
          <a:bodyPr/>
          <a:lstStyle/>
          <a:p>
            <a:r>
              <a:rPr lang="en-GB" dirty="0"/>
              <a:t>Guests will spawn in waves and enter the library</a:t>
            </a:r>
          </a:p>
          <a:p>
            <a:pPr lvl="1"/>
            <a:r>
              <a:rPr lang="en-GB" dirty="0"/>
              <a:t>Guests will only enter if there is seating for them</a:t>
            </a:r>
          </a:p>
          <a:p>
            <a:pPr lvl="1"/>
            <a:r>
              <a:rPr lang="en-GB" dirty="0"/>
              <a:t>Guests will stop entering once all books are returned</a:t>
            </a:r>
          </a:p>
          <a:p>
            <a:pPr lvl="1"/>
            <a:r>
              <a:rPr lang="en-GB" dirty="0"/>
              <a:t>Guest numbers will vary in a range between 2 fixed numbers (</a:t>
            </a:r>
            <a:r>
              <a:rPr lang="en-GB" dirty="0" err="1"/>
              <a:t>eg</a:t>
            </a:r>
            <a:r>
              <a:rPr lang="en-GB" dirty="0"/>
              <a:t>: 8-10)</a:t>
            </a:r>
          </a:p>
          <a:p>
            <a:r>
              <a:rPr lang="en-GB" dirty="0"/>
              <a:t>Upon entering, guests will move to the nearest unoccupied seat</a:t>
            </a:r>
          </a:p>
          <a:p>
            <a:r>
              <a:rPr lang="en-GB" dirty="0"/>
              <a:t>Guests will then being a random task generator</a:t>
            </a:r>
          </a:p>
          <a:p>
            <a:pPr lvl="1"/>
            <a:r>
              <a:rPr lang="en-GB" dirty="0"/>
              <a:t>If this succeeds, the guest will send a “task” to the player such as collecting a genre of book and delivering it to them</a:t>
            </a:r>
          </a:p>
          <a:p>
            <a:pPr lvl="1"/>
            <a:r>
              <a:rPr lang="en-GB" dirty="0"/>
              <a:t>Failure to complete this task within a set time will cause the guest to file a complaint and leave in anger</a:t>
            </a:r>
          </a:p>
          <a:p>
            <a:pPr lvl="1"/>
            <a:r>
              <a:rPr lang="en-GB" dirty="0"/>
              <a:t>If a guest does not generate a task within a set time they automatically leave</a:t>
            </a:r>
          </a:p>
          <a:p>
            <a:pPr lvl="1"/>
            <a:r>
              <a:rPr lang="en-GB" dirty="0"/>
              <a:t>Too many failed tasks will cause a game over</a:t>
            </a:r>
          </a:p>
        </p:txBody>
      </p:sp>
    </p:spTree>
    <p:extLst>
      <p:ext uri="{BB962C8B-B14F-4D97-AF65-F5344CB8AC3E}">
        <p14:creationId xmlns:p14="http://schemas.microsoft.com/office/powerpoint/2010/main" val="386672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CB7-DCDE-4D70-8669-7837B74B8265}"/>
              </a:ext>
            </a:extLst>
          </p:cNvPr>
          <p:cNvSpPr>
            <a:spLocks noGrp="1"/>
          </p:cNvSpPr>
          <p:nvPr>
            <p:ph type="title"/>
          </p:nvPr>
        </p:nvSpPr>
        <p:spPr/>
        <p:txBody>
          <a:bodyPr/>
          <a:lstStyle/>
          <a:p>
            <a:r>
              <a:rPr lang="en-GB" dirty="0"/>
              <a:t>Difficulty Progression</a:t>
            </a:r>
          </a:p>
        </p:txBody>
      </p:sp>
      <p:sp>
        <p:nvSpPr>
          <p:cNvPr id="3" name="Content Placeholder 2">
            <a:extLst>
              <a:ext uri="{FF2B5EF4-FFF2-40B4-BE49-F238E27FC236}">
                <a16:creationId xmlns:a16="http://schemas.microsoft.com/office/drawing/2014/main" id="{9F4EC597-685A-48CF-A234-D639F44EAB5B}"/>
              </a:ext>
            </a:extLst>
          </p:cNvPr>
          <p:cNvSpPr>
            <a:spLocks noGrp="1"/>
          </p:cNvSpPr>
          <p:nvPr>
            <p:ph idx="1"/>
          </p:nvPr>
        </p:nvSpPr>
        <p:spPr/>
        <p:txBody>
          <a:bodyPr/>
          <a:lstStyle/>
          <a:p>
            <a:r>
              <a:rPr lang="en-GB" dirty="0"/>
              <a:t>Levels will increase in difficulty through a number of ways:</a:t>
            </a:r>
          </a:p>
          <a:p>
            <a:pPr lvl="1"/>
            <a:r>
              <a:rPr lang="en-GB" dirty="0"/>
              <a:t>More books to return</a:t>
            </a:r>
          </a:p>
          <a:p>
            <a:pPr lvl="1"/>
            <a:r>
              <a:rPr lang="en-GB" dirty="0"/>
              <a:t>More genres to return to</a:t>
            </a:r>
          </a:p>
          <a:p>
            <a:pPr lvl="1"/>
            <a:r>
              <a:rPr lang="en-GB" dirty="0"/>
              <a:t>More guests entering in the waves</a:t>
            </a:r>
          </a:p>
          <a:p>
            <a:pPr lvl="1"/>
            <a:r>
              <a:rPr lang="en-GB" dirty="0"/>
              <a:t>Waves closer together</a:t>
            </a:r>
          </a:p>
          <a:p>
            <a:pPr lvl="1"/>
            <a:r>
              <a:rPr lang="en-GB" dirty="0"/>
              <a:t>Guests generating tasks more often</a:t>
            </a:r>
          </a:p>
          <a:p>
            <a:pPr lvl="1"/>
            <a:r>
              <a:rPr lang="en-GB" dirty="0"/>
              <a:t>Guests generating multiple tasks</a:t>
            </a:r>
          </a:p>
          <a:p>
            <a:pPr lvl="1"/>
            <a:r>
              <a:rPr lang="en-GB" dirty="0"/>
              <a:t>Guest tasks having shorter timers</a:t>
            </a:r>
          </a:p>
        </p:txBody>
      </p:sp>
    </p:spTree>
    <p:extLst>
      <p:ext uri="{BB962C8B-B14F-4D97-AF65-F5344CB8AC3E}">
        <p14:creationId xmlns:p14="http://schemas.microsoft.com/office/powerpoint/2010/main" val="41142253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118</TotalTime>
  <Words>564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“Library Rush” Design Breakdown</vt:lpstr>
      <vt:lpstr>Overview</vt:lpstr>
      <vt:lpstr>Design Details (Art, sound, etc.)</vt:lpstr>
      <vt:lpstr>Level Layout</vt:lpstr>
      <vt:lpstr>Player Related</vt:lpstr>
      <vt:lpstr>Book returning</vt:lpstr>
      <vt:lpstr>Guests and Guest Tasks</vt:lpstr>
      <vt:lpstr>Difficulty Progression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bailey</dc:creator>
  <cp:lastModifiedBy>daniel bailey</cp:lastModifiedBy>
  <cp:revision>81</cp:revision>
  <dcterms:created xsi:type="dcterms:W3CDTF">2021-01-14T15:46:52Z</dcterms:created>
  <dcterms:modified xsi:type="dcterms:W3CDTF">2021-01-19T16:01:09Z</dcterms:modified>
</cp:coreProperties>
</file>