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 autoCompressPictures="0">
  <p:sldMasterIdLst>
    <p:sldMasterId id="2147483673" r:id="rId1"/>
  </p:sldMasterIdLst>
  <p:notesMasterIdLst>
    <p:notesMasterId r:id="rId5"/>
  </p:notesMasterIdLst>
  <p:sldIdLst>
    <p:sldId id="256" r:id="rId2"/>
    <p:sldId id="271" r:id="rId3"/>
    <p:sldId id="272" r:id="rId4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576" y="-10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ja-JP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9273241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C7835F-4657-3841-A0A8-C54D026257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83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031B3C-AC86-AD41-B7F8-EE777CABF2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6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-17463"/>
            <a:ext cx="2055813" cy="614680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-17463"/>
            <a:ext cx="6019800" cy="6146801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AADB1A-8527-2A4B-89FA-22B6002F30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06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0813" cy="21256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2B370D-7509-CF48-8741-32BCEFB159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3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D3560-CB71-9A42-8268-7633E6941A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9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F74799-8100-4F44-A65E-2A72FD78D4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54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165F2-26D5-264A-9E4E-566D3706C9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63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209EF4-74B8-CC48-B300-E1D9F70915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94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0D07E-E7DD-5E45-9A72-19C616EAFD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76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79E562-86BD-C24B-987D-24B16EE165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50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8232AE-B1EF-8348-85AD-83F263E772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15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プレースホルダーまでドラッグするかアイコンをクリックして図を追加</a:t>
            </a:r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EF52E5-C3DB-9B4F-9FF7-4C2BEE5DF4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8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17463"/>
            <a:ext cx="8228013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GB" dirty="0"/>
              <a:t>タイトルテキストの書式を編集するにはクリックします。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GB"/>
              <a:t>アウトラインテキストの書式を編集するにはクリックします。</a:t>
            </a:r>
            <a:endParaRPr lang="en-GB" altLang="ja-JP"/>
          </a:p>
          <a:p>
            <a:pPr lvl="1"/>
            <a:r>
              <a:rPr lang="en-GB" altLang="ja-JP"/>
              <a:t>2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2"/>
            <a:r>
              <a:rPr lang="en-GB" altLang="ja-JP"/>
              <a:t>3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3"/>
            <a:r>
              <a:rPr lang="en-GB" altLang="ja-JP"/>
              <a:t>4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4"/>
            <a:r>
              <a:rPr lang="en-GB" altLang="ja-JP"/>
              <a:t>5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4"/>
            <a:r>
              <a:rPr lang="en-GB" altLang="ja-JP"/>
              <a:t>6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4"/>
            <a:r>
              <a:rPr lang="en-GB" altLang="ja-JP"/>
              <a:t>7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4"/>
            <a:r>
              <a:rPr lang="en-GB" altLang="ja-JP"/>
              <a:t>8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4"/>
            <a:r>
              <a:rPr lang="en-GB" altLang="ja-JP"/>
              <a:t>9</a:t>
            </a:r>
            <a:r>
              <a:rPr lang="ja-JP" altLang="en-GB"/>
              <a:t>レベル目のアウトライン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8400"/>
            <a:ext cx="2132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ＭＳ Ｐ明朝" charset="0"/>
                <a:cs typeface="ＭＳ Ｐ明朝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ＭＳ Ｐ明朝" charset="0"/>
                <a:cs typeface="ＭＳ Ｐ明朝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2132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ＭＳ Ｐ明朝" charset="0"/>
                <a:cs typeface="ＭＳ Ｐ明朝" charset="0"/>
              </a:defRPr>
            </a:lvl1pPr>
          </a:lstStyle>
          <a:p>
            <a:pPr>
              <a:defRPr/>
            </a:pPr>
            <a:fld id="{CB8BB199-A157-544A-A05A-BFD92CA1F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457200" y="1447800"/>
            <a:ext cx="8077200" cy="1588"/>
          </a:xfrm>
          <a:prstGeom prst="line">
            <a:avLst/>
          </a:prstGeom>
          <a:noFill/>
          <a:ln w="1908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ja-JP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 b="1">
          <a:ln w="10541" cmpd="sng">
            <a:solidFill>
              <a:schemeClr val="accent1">
                <a:shade val="88000"/>
                <a:satMod val="110000"/>
              </a:schemeClr>
            </a:solidFill>
            <a:prstDash val="solid"/>
          </a:ln>
          <a:solidFill>
            <a:srgbClr val="234271"/>
          </a:solidFill>
          <a:latin typeface="+mj-lt"/>
          <a:ea typeface="+mj-ea"/>
          <a:cs typeface="+mj-cs"/>
        </a:defRPr>
      </a:lvl1pPr>
      <a:lvl2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 b="1">
          <a:solidFill>
            <a:srgbClr val="234271"/>
          </a:solidFill>
          <a:latin typeface="Garamond" charset="0"/>
          <a:ea typeface="ＭＳ Ｐゴシック" charset="0"/>
          <a:cs typeface="ＭＳ Ｐゴシック" charset="0"/>
        </a:defRPr>
      </a:lvl2pPr>
      <a:lvl3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 b="1">
          <a:solidFill>
            <a:srgbClr val="234271"/>
          </a:solidFill>
          <a:latin typeface="Garamond" charset="0"/>
          <a:ea typeface="ＭＳ Ｐゴシック" charset="0"/>
          <a:cs typeface="ＭＳ Ｐゴシック" charset="0"/>
        </a:defRPr>
      </a:lvl3pPr>
      <a:lvl4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 b="1">
          <a:solidFill>
            <a:srgbClr val="234271"/>
          </a:solidFill>
          <a:latin typeface="Garamond" charset="0"/>
          <a:ea typeface="ＭＳ Ｐゴシック" charset="0"/>
          <a:cs typeface="ＭＳ Ｐゴシック" charset="0"/>
        </a:defRPr>
      </a:lvl4pPr>
      <a:lvl5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 b="1">
          <a:solidFill>
            <a:srgbClr val="234271"/>
          </a:solidFill>
          <a:latin typeface="Garamond" charset="0"/>
          <a:ea typeface="ＭＳ Ｐゴシック" charset="0"/>
          <a:cs typeface="ＭＳ Ｐゴシック" charset="0"/>
        </a:defRPr>
      </a:lvl5pPr>
      <a:lvl6pPr marL="25146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>
          <a:solidFill>
            <a:srgbClr val="999900"/>
          </a:solidFill>
          <a:latin typeface="Garamond" charset="0"/>
          <a:ea typeface="ＭＳ Ｐゴシック" charset="0"/>
          <a:cs typeface="ＭＳ Ｐゴシック" charset="0"/>
        </a:defRPr>
      </a:lvl6pPr>
      <a:lvl7pPr marL="29718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>
          <a:solidFill>
            <a:srgbClr val="999900"/>
          </a:solidFill>
          <a:latin typeface="Garamond" charset="0"/>
          <a:ea typeface="ＭＳ Ｐゴシック" charset="0"/>
          <a:cs typeface="ＭＳ Ｐゴシック" charset="0"/>
        </a:defRPr>
      </a:lvl7pPr>
      <a:lvl8pPr marL="34290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>
          <a:solidFill>
            <a:srgbClr val="999900"/>
          </a:solidFill>
          <a:latin typeface="Garamond" charset="0"/>
          <a:ea typeface="ＭＳ Ｐゴシック" charset="0"/>
          <a:cs typeface="ＭＳ Ｐゴシック" charset="0"/>
        </a:defRPr>
      </a:lvl8pPr>
      <a:lvl9pPr marL="38862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>
          <a:solidFill>
            <a:srgbClr val="999900"/>
          </a:solidFill>
          <a:latin typeface="Garamon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Software_walkthroug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468313" y="3068638"/>
            <a:ext cx="8229600" cy="3116262"/>
          </a:xfrm>
        </p:spPr>
        <p:txBody>
          <a:bodyPr lIns="0" tIns="0" rIns="0" bIns="0" anchor="ctr"/>
          <a:lstStyle/>
          <a:p>
            <a:pPr marL="0" indent="0" algn="ctr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ja-JP" sz="3000" dirty="0" smtClean="0"/>
              <a:t>Day</a:t>
            </a:r>
            <a:r>
              <a:rPr lang="ja-JP" altLang="en-US" sz="3000" dirty="0" smtClean="0"/>
              <a:t> </a:t>
            </a:r>
            <a:r>
              <a:rPr lang="en-US" altLang="ja-JP" sz="3000" dirty="0" smtClean="0"/>
              <a:t>13: </a:t>
            </a:r>
            <a:r>
              <a:rPr lang="en-US" altLang="ja-JP" sz="3000" dirty="0" smtClean="0"/>
              <a:t>6</a:t>
            </a:r>
            <a:r>
              <a:rPr lang="en-US" altLang="ja-JP" sz="3000" dirty="0" smtClean="0"/>
              <a:t>/</a:t>
            </a:r>
            <a:r>
              <a:rPr lang="en-US" altLang="ja-JP" sz="3000" dirty="0" smtClean="0"/>
              <a:t>July/</a:t>
            </a:r>
            <a:r>
              <a:rPr lang="en-US" altLang="ja-JP" sz="3000" dirty="0" smtClean="0"/>
              <a:t>201</a:t>
            </a:r>
            <a:r>
              <a:rPr lang="en-US" altLang="ja-JP" sz="3000" dirty="0" smtClean="0"/>
              <a:t>7</a:t>
            </a:r>
            <a:endParaRPr lang="en-US" altLang="ja-JP" sz="3000" dirty="0" smtClean="0"/>
          </a:p>
          <a:p>
            <a:pPr marL="0" indent="0" algn="ctr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altLang="ja-JP" sz="3000" dirty="0"/>
          </a:p>
          <a:p>
            <a:pPr marL="0" indent="0" algn="ctr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ja-JP" sz="3000" dirty="0" smtClean="0"/>
              <a:t>Towards</a:t>
            </a:r>
            <a:r>
              <a:rPr lang="ja-JP" altLang="en-US" sz="3000" dirty="0" smtClean="0"/>
              <a:t> </a:t>
            </a:r>
            <a:r>
              <a:rPr lang="en-US" altLang="ja-JP" sz="3000" dirty="0" smtClean="0"/>
              <a:t>the</a:t>
            </a:r>
            <a:r>
              <a:rPr lang="ja-JP" altLang="en-US" sz="3000" dirty="0" smtClean="0"/>
              <a:t> </a:t>
            </a:r>
            <a:r>
              <a:rPr lang="en-US" altLang="ja-JP" sz="3000" dirty="0" smtClean="0"/>
              <a:t>end,</a:t>
            </a:r>
            <a:r>
              <a:rPr lang="ja-JP" altLang="en-US" sz="3000" dirty="0" smtClean="0"/>
              <a:t> </a:t>
            </a:r>
            <a:r>
              <a:rPr lang="en-US" altLang="ja-JP" sz="3000" dirty="0" smtClean="0"/>
              <a:t>finish</a:t>
            </a:r>
            <a:r>
              <a:rPr lang="ja-JP" altLang="en-US" sz="3000" dirty="0" smtClean="0"/>
              <a:t> </a:t>
            </a:r>
            <a:r>
              <a:rPr lang="en-US" altLang="ja-JP" sz="3000" dirty="0" smtClean="0"/>
              <a:t>writing</a:t>
            </a:r>
            <a:r>
              <a:rPr lang="ja-JP" altLang="en-US" sz="3000" dirty="0" smtClean="0"/>
              <a:t> </a:t>
            </a:r>
            <a:r>
              <a:rPr lang="en-US" altLang="ja-JP" sz="3000" dirty="0" smtClean="0"/>
              <a:t>program,</a:t>
            </a:r>
            <a:br>
              <a:rPr lang="en-US" altLang="ja-JP" sz="3000" dirty="0" smtClean="0"/>
            </a:br>
            <a:r>
              <a:rPr lang="en-US" altLang="ja-JP" sz="3000" dirty="0" smtClean="0"/>
              <a:t>then,</a:t>
            </a:r>
            <a:r>
              <a:rPr lang="ja-JP" altLang="en-US" sz="3000" dirty="0" smtClean="0"/>
              <a:t> </a:t>
            </a:r>
            <a:r>
              <a:rPr lang="en-US" altLang="ja-JP" sz="3000" dirty="0" smtClean="0"/>
              <a:t>prepare</a:t>
            </a:r>
            <a:r>
              <a:rPr lang="ja-JP" altLang="en-US" sz="3000" dirty="0" smtClean="0"/>
              <a:t> </a:t>
            </a:r>
            <a:r>
              <a:rPr lang="en-US" altLang="ja-JP" sz="3000" dirty="0" smtClean="0"/>
              <a:t>the</a:t>
            </a:r>
            <a:r>
              <a:rPr lang="ja-JP" altLang="en-US" sz="3000" dirty="0" smtClean="0"/>
              <a:t> </a:t>
            </a:r>
            <a:r>
              <a:rPr lang="en-US" altLang="ja-JP" sz="3000" dirty="0" smtClean="0"/>
              <a:t>Test</a:t>
            </a:r>
            <a:endParaRPr lang="en-US" altLang="ja-JP" sz="3000" dirty="0"/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81038"/>
            <a:ext cx="7772400" cy="2220912"/>
          </a:xfrm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O</a:t>
            </a:r>
            <a:r>
              <a:rPr lang="en-US" sz="3200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BJECT </a:t>
            </a:r>
            <a:r>
              <a:rPr lang="en-US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O</a:t>
            </a:r>
            <a:r>
              <a:rPr lang="en-US" sz="3200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RIENTED </a:t>
            </a:r>
            <a:r>
              <a:rPr lang="en-US" dirty="0" smtClean="0">
                <a:solidFill>
                  <a:srgbClr val="808000"/>
                </a:solidFill>
                <a:latin typeface="Arial Hebrew" charset="0"/>
                <a:cs typeface="Arial Hebrew" charset="0"/>
              </a:rPr>
              <a:t>WEB</a:t>
            </a:r>
            <a:r>
              <a:rPr lang="ja-JP" altLang="en-US" dirty="0" smtClean="0">
                <a:solidFill>
                  <a:srgbClr val="808000"/>
                </a:solidFill>
                <a:latin typeface="Arial Hebrew" charset="0"/>
                <a:cs typeface="Arial Hebrew" charset="0"/>
              </a:rPr>
              <a:t>　</a:t>
            </a:r>
            <a:r>
              <a:rPr lang="en-US" dirty="0" smtClean="0">
                <a:solidFill>
                  <a:srgbClr val="808000"/>
                </a:solidFill>
                <a:latin typeface="Arial Hebrew" charset="0"/>
                <a:cs typeface="Arial Hebrew" charset="0"/>
              </a:rPr>
              <a:t>P</a:t>
            </a:r>
            <a:r>
              <a:rPr lang="en-US" sz="3200" dirty="0" smtClean="0">
                <a:solidFill>
                  <a:srgbClr val="808000"/>
                </a:solidFill>
                <a:latin typeface="Arial Hebrew" charset="0"/>
                <a:cs typeface="Arial Hebrew" charset="0"/>
              </a:rPr>
              <a:t>ROGRAMMING </a:t>
            </a:r>
            <a:r>
              <a:rPr lang="en-US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U</a:t>
            </a:r>
            <a:r>
              <a:rPr lang="en-US" sz="3200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SING </a:t>
            </a:r>
            <a:r>
              <a:rPr lang="en-US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R</a:t>
            </a:r>
            <a:r>
              <a:rPr lang="en-US" sz="3200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UBY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 smtClean="0"/>
              <a:t>Today’s</a:t>
            </a:r>
            <a:r>
              <a:rPr lang="ja-JP" altLang="en-US" dirty="0" smtClean="0"/>
              <a:t> </a:t>
            </a:r>
            <a:r>
              <a:rPr lang="en-US" altLang="ja-JP" dirty="0" smtClean="0"/>
              <a:t>Practice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Times New Roman" charset="0"/>
              <a:buAutoNum type="arabicParenR"/>
              <a:defRPr/>
            </a:pPr>
            <a:r>
              <a:rPr lang="en-US" altLang="ja-JP" dirty="0" smtClean="0"/>
              <a:t>Programing</a:t>
            </a:r>
            <a:r>
              <a:rPr lang="ja-JP" altLang="en-US" dirty="0" smtClean="0"/>
              <a:t> </a:t>
            </a:r>
            <a:r>
              <a:rPr lang="en-US" altLang="ja-JP" dirty="0"/>
              <a:t>walk-through</a:t>
            </a:r>
            <a:r>
              <a:rPr lang="ja-JP" altLang="en-US" dirty="0"/>
              <a:t> </a:t>
            </a:r>
            <a:r>
              <a:rPr lang="en-US" altLang="ja-JP" dirty="0"/>
              <a:t>final</a:t>
            </a:r>
            <a:r>
              <a:rPr lang="ja-JP" altLang="en-US" dirty="0"/>
              <a:t> </a:t>
            </a:r>
            <a:r>
              <a:rPr lang="en-US" altLang="ja-JP" dirty="0"/>
              <a:t>review</a:t>
            </a:r>
            <a:r>
              <a:rPr lang="en-US" altLang="ja-JP" dirty="0" smtClean="0"/>
              <a:t>,</a:t>
            </a:r>
          </a:p>
          <a:p>
            <a:pPr marL="0" indent="0">
              <a:defRPr/>
            </a:pPr>
            <a:endParaRPr lang="en-US" altLang="ja-JP" dirty="0"/>
          </a:p>
          <a:p>
            <a:pPr>
              <a:defRPr/>
            </a:pPr>
            <a:r>
              <a:rPr lang="en-US" altLang="ja-JP" dirty="0"/>
              <a:t>2)</a:t>
            </a:r>
            <a:r>
              <a:rPr lang="ja-JP" altLang="en-US" dirty="0"/>
              <a:t> </a:t>
            </a:r>
            <a:r>
              <a:rPr lang="en-US" altLang="ja-JP" dirty="0"/>
              <a:t>Test</a:t>
            </a:r>
            <a:r>
              <a:rPr lang="ja-JP" altLang="en-US" dirty="0"/>
              <a:t> </a:t>
            </a:r>
            <a:r>
              <a:rPr lang="en-US" altLang="ja-JP" dirty="0"/>
              <a:t>specs</a:t>
            </a:r>
            <a:r>
              <a:rPr lang="ja-JP" altLang="en-US" dirty="0"/>
              <a:t> </a:t>
            </a:r>
            <a:r>
              <a:rPr lang="en-US" altLang="ja-JP" dirty="0"/>
              <a:t>reports</a:t>
            </a:r>
            <a:r>
              <a:rPr lang="ja-JP" altLang="en-US" dirty="0"/>
              <a:t>;</a:t>
            </a:r>
            <a:endParaRPr lang="en-US" altLang="ja-JP" dirty="0"/>
          </a:p>
          <a:p>
            <a:pPr>
              <a:defRPr/>
            </a:pPr>
            <a:r>
              <a:rPr lang="en-US" altLang="ja-JP" dirty="0"/>
              <a:t>		test</a:t>
            </a:r>
            <a:r>
              <a:rPr lang="ja-JP" altLang="en-US" dirty="0"/>
              <a:t> </a:t>
            </a:r>
            <a:r>
              <a:rPr lang="en-US" altLang="ja-JP" dirty="0"/>
              <a:t>description</a:t>
            </a:r>
            <a:r>
              <a:rPr lang="ja-JP" altLang="en-US" dirty="0"/>
              <a:t> </a:t>
            </a:r>
            <a:r>
              <a:rPr lang="en-US" altLang="ja-JP" dirty="0"/>
              <a:t>and</a:t>
            </a:r>
            <a:r>
              <a:rPr lang="ja-JP" altLang="en-US" dirty="0"/>
              <a:t> </a:t>
            </a:r>
            <a:r>
              <a:rPr lang="en-US" altLang="ja-JP" dirty="0"/>
              <a:t>the</a:t>
            </a:r>
            <a:r>
              <a:rPr lang="ja-JP" altLang="en-US" dirty="0"/>
              <a:t> </a:t>
            </a:r>
            <a:r>
              <a:rPr lang="en-US" altLang="ja-JP" dirty="0"/>
              <a:t>results</a:t>
            </a:r>
            <a:r>
              <a:rPr lang="en-US" altLang="ja-JP" dirty="0" smtClean="0"/>
              <a:t>.</a:t>
            </a:r>
          </a:p>
          <a:p>
            <a:pPr>
              <a:defRPr/>
            </a:pPr>
            <a:endParaRPr lang="en-US" altLang="ja-JP" dirty="0"/>
          </a:p>
          <a:p>
            <a:pPr>
              <a:defRPr/>
            </a:pPr>
            <a:r>
              <a:rPr lang="en-US" altLang="ja-JP" dirty="0" smtClean="0"/>
              <a:t>The</a:t>
            </a:r>
            <a:r>
              <a:rPr lang="ja-JP" altLang="en-US" dirty="0" smtClean="0"/>
              <a:t> </a:t>
            </a:r>
            <a:r>
              <a:rPr lang="en-US" altLang="ja-JP" dirty="0" smtClean="0"/>
              <a:t>same</a:t>
            </a:r>
            <a:r>
              <a:rPr lang="ja-JP" altLang="en-US" dirty="0" smtClean="0"/>
              <a:t> </a:t>
            </a:r>
            <a:r>
              <a:rPr lang="en-US" altLang="ja-JP" dirty="0" smtClean="0"/>
              <a:t>way</a:t>
            </a:r>
            <a:r>
              <a:rPr lang="ja-JP" altLang="en-US" dirty="0" smtClean="0"/>
              <a:t> </a:t>
            </a:r>
            <a:r>
              <a:rPr lang="en-US" altLang="ja-JP" dirty="0" smtClean="0"/>
              <a:t>we</a:t>
            </a:r>
            <a:r>
              <a:rPr lang="ja-JP" altLang="en-US" dirty="0" smtClean="0"/>
              <a:t> </a:t>
            </a:r>
            <a:r>
              <a:rPr lang="en-US" altLang="ja-JP" dirty="0" smtClean="0"/>
              <a:t>had</a:t>
            </a:r>
            <a:r>
              <a:rPr lang="ja-JP" altLang="en-US" dirty="0" smtClean="0"/>
              <a:t> </a:t>
            </a:r>
            <a:r>
              <a:rPr lang="en-US" altLang="ja-JP" dirty="0" smtClean="0"/>
              <a:t>done</a:t>
            </a:r>
            <a:r>
              <a:rPr lang="ja-JP" altLang="en-US" dirty="0" smtClean="0"/>
              <a:t> </a:t>
            </a:r>
            <a:r>
              <a:rPr lang="en-US" altLang="ja-JP" dirty="0" smtClean="0"/>
              <a:t>last</a:t>
            </a:r>
            <a:r>
              <a:rPr lang="ja-JP" altLang="en-US" dirty="0" smtClean="0"/>
              <a:t> </a:t>
            </a:r>
            <a:r>
              <a:rPr lang="en-US" altLang="ja-JP" dirty="0" smtClean="0"/>
              <a:t>week.</a:t>
            </a:r>
            <a:endParaRPr lang="en-US" altLang="ja-JP" dirty="0"/>
          </a:p>
          <a:p>
            <a:pPr>
              <a:defRPr/>
            </a:pPr>
            <a:endParaRPr lang="en-US" altLang="ja-JP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 smtClean="0"/>
              <a:t>Programming</a:t>
            </a:r>
            <a:r>
              <a:rPr lang="ja-JP" altLang="en-US" dirty="0" smtClean="0"/>
              <a:t> </a:t>
            </a:r>
            <a:r>
              <a:rPr lang="en-US" altLang="ja-JP" dirty="0" smtClean="0"/>
              <a:t>Walk</a:t>
            </a:r>
            <a:r>
              <a:rPr lang="ja-JP" altLang="en-US" dirty="0" smtClean="0"/>
              <a:t> </a:t>
            </a:r>
            <a:r>
              <a:rPr lang="en-US" altLang="ja-JP" dirty="0" smtClean="0"/>
              <a:t>Through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>
                <a:hlinkClick r:id="rId2"/>
              </a:rPr>
              <a:t>https://en.wikipedia.org/wiki/</a:t>
            </a:r>
            <a:r>
              <a:rPr lang="en-US" altLang="ja-JP" dirty="0" smtClean="0">
                <a:hlinkClick r:id="rId2"/>
              </a:rPr>
              <a:t>Software_walkthrough</a:t>
            </a:r>
            <a:endParaRPr lang="en-US" altLang="ja-JP" dirty="0" smtClean="0"/>
          </a:p>
          <a:p>
            <a:pPr>
              <a:defRPr/>
            </a:pPr>
            <a:endParaRPr lang="en-US" altLang="ja-JP" dirty="0" smtClean="0"/>
          </a:p>
          <a:p>
            <a:pPr>
              <a:defRPr/>
            </a:pPr>
            <a:r>
              <a:rPr lang="ja-JP" altLang="ja-JP" dirty="0" smtClean="0"/>
              <a:t>Ok</a:t>
            </a:r>
            <a:r>
              <a:rPr lang="en-US" altLang="ja-JP" dirty="0" smtClean="0"/>
              <a:t>ay?</a:t>
            </a:r>
            <a:r>
              <a:rPr lang="ja-JP" altLang="en-US" dirty="0" smtClean="0"/>
              <a:t>  </a:t>
            </a:r>
            <a:r>
              <a:rPr lang="ja-JP" altLang="ja-JP" dirty="0"/>
              <a:t>N</a:t>
            </a:r>
            <a:r>
              <a:rPr lang="en-US" altLang="ja-JP" dirty="0" err="1" smtClean="0"/>
              <a:t>ow</a:t>
            </a:r>
            <a:r>
              <a:rPr lang="ja-JP" altLang="en-US" dirty="0" smtClean="0"/>
              <a:t> </a:t>
            </a:r>
            <a:r>
              <a:rPr lang="en-US" altLang="ja-JP" dirty="0" smtClean="0"/>
              <a:t>we</a:t>
            </a:r>
            <a:r>
              <a:rPr lang="ja-JP" altLang="en-US" dirty="0" smtClean="0"/>
              <a:t> </a:t>
            </a:r>
            <a:r>
              <a:rPr lang="en-US" altLang="ja-JP" dirty="0" smtClean="0"/>
              <a:t>are</a:t>
            </a:r>
            <a:r>
              <a:rPr lang="ja-JP" altLang="en-US" dirty="0" smtClean="0"/>
              <a:t> </a:t>
            </a:r>
            <a:r>
              <a:rPr lang="en-US" altLang="ja-JP" dirty="0" smtClean="0"/>
              <a:t>all</a:t>
            </a:r>
            <a:r>
              <a:rPr lang="ja-JP" altLang="en-US" dirty="0" smtClean="0"/>
              <a:t> </a:t>
            </a:r>
            <a:r>
              <a:rPr lang="en-US" altLang="ja-JP" dirty="0" smtClean="0"/>
              <a:t>expected</a:t>
            </a:r>
            <a:r>
              <a:rPr lang="ja-JP" altLang="en-US" dirty="0" smtClean="0"/>
              <a:t> </a:t>
            </a:r>
            <a:r>
              <a:rPr lang="en-US" altLang="ja-JP" dirty="0" smtClean="0"/>
              <a:t>to</a:t>
            </a:r>
            <a:r>
              <a:rPr lang="ja-JP" altLang="en-US" dirty="0" smtClean="0"/>
              <a:t> </a:t>
            </a:r>
            <a:r>
              <a:rPr lang="en-US" altLang="ja-JP" dirty="0" smtClean="0"/>
              <a:t>speak</a:t>
            </a:r>
            <a:r>
              <a:rPr lang="ja-JP" altLang="en-US" dirty="0" smtClean="0"/>
              <a:t> </a:t>
            </a:r>
            <a:r>
              <a:rPr lang="en-US" altLang="ja-JP" dirty="0" smtClean="0"/>
              <a:t>in</a:t>
            </a:r>
            <a:r>
              <a:rPr lang="ja-JP" altLang="en-US" dirty="0" smtClean="0"/>
              <a:t> </a:t>
            </a:r>
            <a:r>
              <a:rPr lang="en-US" altLang="ja-JP" dirty="0" smtClean="0"/>
              <a:t>English!  Prepare well.</a:t>
            </a:r>
          </a:p>
          <a:p>
            <a:pPr>
              <a:defRPr/>
            </a:pPr>
            <a:endParaRPr lang="en-US" altLang="ja-JP" dirty="0" smtClean="0"/>
          </a:p>
          <a:p>
            <a:pPr>
              <a:defRPr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31954660"/>
      </p:ext>
    </p:extLst>
  </p:cSld>
  <p:clrMapOvr>
    <a:masterClrMapping/>
  </p:clrMapOvr>
</p:sld>
</file>

<file path=ppt/theme/theme1.xml><?xml version="1.0" encoding="utf-8"?>
<a:theme xmlns:a="http://schemas.openxmlformats.org/drawingml/2006/main" name="WDAE-Slides">
  <a:themeElements>
    <a:clrScheme name="エグゼクティブ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ホワイト">
      <a:majorFont>
        <a:latin typeface="Garamond"/>
        <a:ea typeface="ＭＳ Ｐゴシック"/>
        <a:cs typeface="ＭＳ Ｐゴシック"/>
      </a:majorFont>
      <a:minorFont>
        <a:latin typeface="Verdana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ホワイ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ホワイ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ホワイ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ホワイ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ホワイ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ホワイ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ホワイ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ホワイ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WDAE-Slides.thmx</Template>
  <TotalTime>2845</TotalTime>
  <Words>61</Words>
  <Application>Microsoft Macintosh PowerPoint</Application>
  <PresentationFormat>画面に合わせる (4:3)</PresentationFormat>
  <Paragraphs>15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Arial</vt:lpstr>
      <vt:lpstr>ＭＳ Ｐゴシック</vt:lpstr>
      <vt:lpstr>Times New Roman</vt:lpstr>
      <vt:lpstr>Garamond</vt:lpstr>
      <vt:lpstr>Verdana</vt:lpstr>
      <vt:lpstr>ＭＳ Ｐ明朝</vt:lpstr>
      <vt:lpstr>WDAE-Slides</vt:lpstr>
      <vt:lpstr>OBJECT ORIENTED WEB　PROGRAMMING USING RUBY</vt:lpstr>
      <vt:lpstr>Today’s Practice</vt:lpstr>
      <vt:lpstr>Programming Walk Through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Ikuo Kobayashi</dc:creator>
  <cp:lastModifiedBy>Kobayashi Ikuo</cp:lastModifiedBy>
  <cp:revision>102</cp:revision>
  <cp:lastPrinted>2016-06-29T06:16:18Z</cp:lastPrinted>
  <dcterms:created xsi:type="dcterms:W3CDTF">2010-08-16T02:34:59Z</dcterms:created>
  <dcterms:modified xsi:type="dcterms:W3CDTF">2017-06-30T02:11:56Z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4</vt:r8>
  </property>
</Properties>
</file>