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73" r:id="rId1"/>
  </p:sldMasterIdLst>
  <p:notesMasterIdLst>
    <p:notesMasterId r:id="rId29"/>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49263" rtl="0" eaLnBrk="0" fontAlgn="base" hangingPunct="0">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49263" rtl="0" eaLnBrk="0" fontAlgn="base" hangingPunct="0">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49263" rtl="0" eaLnBrk="0" fontAlgn="base" hangingPunct="0">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49263" rtl="0" eaLnBrk="0" fontAlgn="base" hangingPunct="0">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92"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4"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ja-JP" altLang="en-US" noProof="0" smtClean="0"/>
          </a:p>
        </p:txBody>
      </p:sp>
    </p:spTree>
    <p:extLst>
      <p:ext uri="{BB962C8B-B14F-4D97-AF65-F5344CB8AC3E}">
        <p14:creationId xmlns:p14="http://schemas.microsoft.com/office/powerpoint/2010/main" val="423315779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charset="0"/>
        <a:ea typeface="ＭＳ Ｐゴシック" charset="0"/>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charset="0"/>
        <a:ea typeface="ＭＳ Ｐゴシック" charset="0"/>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Grp="1" noRot="1" noChangeAspect="1" noChangeArrowheads="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Grp="1" noRot="1" noChangeAspect="1" noChangeArrowheads="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1573011-C02F-C149-96FB-FF8C9DA54B7F}" type="slidenum">
              <a:rPr lang="en-US"/>
              <a:pPr>
                <a:defRPr/>
              </a:pPr>
              <a:t>‹#›</a:t>
            </a:fld>
            <a:endParaRPr lang="en-US"/>
          </a:p>
        </p:txBody>
      </p:sp>
    </p:spTree>
    <p:extLst>
      <p:ext uri="{BB962C8B-B14F-4D97-AF65-F5344CB8AC3E}">
        <p14:creationId xmlns:p14="http://schemas.microsoft.com/office/powerpoint/2010/main" val="228440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9AA5AE59-CF36-5741-8A90-090A90536BA5}" type="slidenum">
              <a:rPr lang="en-US"/>
              <a:pPr>
                <a:defRPr/>
              </a:pPr>
              <a:t>‹#›</a:t>
            </a:fld>
            <a:endParaRPr lang="en-US"/>
          </a:p>
        </p:txBody>
      </p:sp>
    </p:spTree>
    <p:extLst>
      <p:ext uri="{BB962C8B-B14F-4D97-AF65-F5344CB8AC3E}">
        <p14:creationId xmlns:p14="http://schemas.microsoft.com/office/powerpoint/2010/main" val="293579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17463"/>
            <a:ext cx="2055813" cy="61468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7463"/>
            <a:ext cx="6019800" cy="61468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BF6B55F-E76B-CD46-961F-1919FB5CD93E}" type="slidenum">
              <a:rPr lang="en-US"/>
              <a:pPr>
                <a:defRPr/>
              </a:pPr>
              <a:t>‹#›</a:t>
            </a:fld>
            <a:endParaRPr lang="en-US"/>
          </a:p>
        </p:txBody>
      </p:sp>
    </p:spTree>
    <p:extLst>
      <p:ext uri="{BB962C8B-B14F-4D97-AF65-F5344CB8AC3E}">
        <p14:creationId xmlns:p14="http://schemas.microsoft.com/office/powerpoint/2010/main" val="2745149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85800"/>
            <a:ext cx="7770813" cy="2125663"/>
          </a:xfrm>
        </p:spPr>
        <p:txBody>
          <a:bodyPr/>
          <a:lstStyle/>
          <a:p>
            <a:r>
              <a:rPr lang="ja-JP" altLang="en-US" smtClean="0"/>
              <a:t>マスター タイトルの書式設定</a:t>
            </a:r>
            <a:endParaRPr lang="ja-JP" alt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D3D43D50-3A6D-A246-A64E-9E7D01A6D2CE}" type="slidenum">
              <a:rPr lang="en-US"/>
              <a:pPr>
                <a:defRPr/>
              </a:pPr>
              <a:t>‹#›</a:t>
            </a:fld>
            <a:endParaRPr lang="en-US"/>
          </a:p>
        </p:txBody>
      </p:sp>
    </p:spTree>
    <p:extLst>
      <p:ext uri="{BB962C8B-B14F-4D97-AF65-F5344CB8AC3E}">
        <p14:creationId xmlns:p14="http://schemas.microsoft.com/office/powerpoint/2010/main" val="146146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35DAC080-50C1-4D49-8350-46160628F0D3}" type="slidenum">
              <a:rPr lang="en-US"/>
              <a:pPr>
                <a:defRPr/>
              </a:pPr>
              <a:t>‹#›</a:t>
            </a:fld>
            <a:endParaRPr lang="en-US"/>
          </a:p>
        </p:txBody>
      </p:sp>
    </p:spTree>
    <p:extLst>
      <p:ext uri="{BB962C8B-B14F-4D97-AF65-F5344CB8AC3E}">
        <p14:creationId xmlns:p14="http://schemas.microsoft.com/office/powerpoint/2010/main" val="296154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A680BC9-3BF8-E049-B41F-CC3BE46C8E8A}" type="slidenum">
              <a:rPr lang="en-US"/>
              <a:pPr>
                <a:defRPr/>
              </a:pPr>
              <a:t>‹#›</a:t>
            </a:fld>
            <a:endParaRPr lang="en-US"/>
          </a:p>
        </p:txBody>
      </p:sp>
    </p:spTree>
    <p:extLst>
      <p:ext uri="{BB962C8B-B14F-4D97-AF65-F5344CB8AC3E}">
        <p14:creationId xmlns:p14="http://schemas.microsoft.com/office/powerpoint/2010/main" val="63614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7013"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6613" y="1600200"/>
            <a:ext cx="403860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8549F9BE-C137-D046-BF72-1E37D2F4C718}" type="slidenum">
              <a:rPr lang="en-US"/>
              <a:pPr>
                <a:defRPr/>
              </a:pPr>
              <a:t>‹#›</a:t>
            </a:fld>
            <a:endParaRPr lang="en-US"/>
          </a:p>
        </p:txBody>
      </p:sp>
    </p:spTree>
    <p:extLst>
      <p:ext uri="{BB962C8B-B14F-4D97-AF65-F5344CB8AC3E}">
        <p14:creationId xmlns:p14="http://schemas.microsoft.com/office/powerpoint/2010/main" val="64275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F2F4BA05-1E33-AC4B-A7BD-F7184AFBFA18}" type="slidenum">
              <a:rPr lang="en-US"/>
              <a:pPr>
                <a:defRPr/>
              </a:pPr>
              <a:t>‹#›</a:t>
            </a:fld>
            <a:endParaRPr lang="en-US"/>
          </a:p>
        </p:txBody>
      </p:sp>
    </p:spTree>
    <p:extLst>
      <p:ext uri="{BB962C8B-B14F-4D97-AF65-F5344CB8AC3E}">
        <p14:creationId xmlns:p14="http://schemas.microsoft.com/office/powerpoint/2010/main" val="11853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0B856654-E958-5D44-8D3D-300166F20F4D}" type="slidenum">
              <a:rPr lang="en-US"/>
              <a:pPr>
                <a:defRPr/>
              </a:pPr>
              <a:t>‹#›</a:t>
            </a:fld>
            <a:endParaRPr lang="en-US"/>
          </a:p>
        </p:txBody>
      </p:sp>
    </p:spTree>
    <p:extLst>
      <p:ext uri="{BB962C8B-B14F-4D97-AF65-F5344CB8AC3E}">
        <p14:creationId xmlns:p14="http://schemas.microsoft.com/office/powerpoint/2010/main" val="308394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1F3A2D9D-7A84-B548-99CE-DDE3A9289ACF}" type="slidenum">
              <a:rPr lang="en-US"/>
              <a:pPr>
                <a:defRPr/>
              </a:pPr>
              <a:t>‹#›</a:t>
            </a:fld>
            <a:endParaRPr lang="en-US"/>
          </a:p>
        </p:txBody>
      </p:sp>
    </p:spTree>
    <p:extLst>
      <p:ext uri="{BB962C8B-B14F-4D97-AF65-F5344CB8AC3E}">
        <p14:creationId xmlns:p14="http://schemas.microsoft.com/office/powerpoint/2010/main" val="185517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97F7619-A4F5-6A46-9D2E-9C7E1FA69607}" type="slidenum">
              <a:rPr lang="en-US"/>
              <a:pPr>
                <a:defRPr/>
              </a:pPr>
              <a:t>‹#›</a:t>
            </a:fld>
            <a:endParaRPr lang="en-US"/>
          </a:p>
        </p:txBody>
      </p:sp>
    </p:spTree>
    <p:extLst>
      <p:ext uri="{BB962C8B-B14F-4D97-AF65-F5344CB8AC3E}">
        <p14:creationId xmlns:p14="http://schemas.microsoft.com/office/powerpoint/2010/main" val="325115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627C89D-A24F-4D47-91AA-8D7491BA1100}" type="slidenum">
              <a:rPr lang="en-US"/>
              <a:pPr>
                <a:defRPr/>
              </a:pPr>
              <a:t>‹#›</a:t>
            </a:fld>
            <a:endParaRPr lang="en-US"/>
          </a:p>
        </p:txBody>
      </p:sp>
    </p:spTree>
    <p:extLst>
      <p:ext uri="{BB962C8B-B14F-4D97-AF65-F5344CB8AC3E}">
        <p14:creationId xmlns:p14="http://schemas.microsoft.com/office/powerpoint/2010/main" val="7399615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17463"/>
            <a:ext cx="822801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ja-JP" altLang="en-GB" dirty="0"/>
              <a:t>タイトルテキストの書式を編集するにはクリックします。</a:t>
            </a:r>
          </a:p>
        </p:txBody>
      </p:sp>
      <p:sp>
        <p:nvSpPr>
          <p:cNvPr id="1026" name="Rectangle 2"/>
          <p:cNvSpPr>
            <a:spLocks noGrp="1" noChangeArrowheads="1"/>
          </p:cNvSpPr>
          <p:nvPr>
            <p:ph type="body" idx="1"/>
          </p:nvPr>
        </p:nvSpPr>
        <p:spPr bwMode="auto">
          <a:xfrm>
            <a:off x="457200" y="1600200"/>
            <a:ext cx="8228013"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endParaRPr lang="en-GB" altLang="ja-JP"/>
          </a:p>
          <a:p>
            <a:pPr lvl="1"/>
            <a:r>
              <a:rPr lang="en-GB" altLang="ja-JP"/>
              <a:t>2</a:t>
            </a:r>
            <a:r>
              <a:rPr lang="ja-JP" altLang="en-GB"/>
              <a:t>レベル目のアウトライン</a:t>
            </a:r>
            <a:endParaRPr lang="en-GB" altLang="ja-JP"/>
          </a:p>
          <a:p>
            <a:pPr lvl="2"/>
            <a:r>
              <a:rPr lang="en-GB" altLang="ja-JP"/>
              <a:t>3</a:t>
            </a:r>
            <a:r>
              <a:rPr lang="ja-JP" altLang="en-GB"/>
              <a:t>レベル目のアウトライン</a:t>
            </a:r>
            <a:endParaRPr lang="en-GB" altLang="ja-JP"/>
          </a:p>
          <a:p>
            <a:pPr lvl="3"/>
            <a:r>
              <a:rPr lang="en-GB" altLang="ja-JP"/>
              <a:t>4</a:t>
            </a:r>
            <a:r>
              <a:rPr lang="ja-JP" altLang="en-GB"/>
              <a:t>レベル目のアウトライン</a:t>
            </a:r>
            <a:endParaRPr lang="en-GB" altLang="ja-JP"/>
          </a:p>
          <a:p>
            <a:pPr lvl="4"/>
            <a:r>
              <a:rPr lang="en-GB" altLang="ja-JP"/>
              <a:t>5</a:t>
            </a:r>
            <a:r>
              <a:rPr lang="ja-JP" altLang="en-GB"/>
              <a:t>レベル目のアウトライン</a:t>
            </a:r>
            <a:endParaRPr lang="en-GB" altLang="ja-JP"/>
          </a:p>
          <a:p>
            <a:pPr lvl="4"/>
            <a:r>
              <a:rPr lang="en-GB" altLang="ja-JP"/>
              <a:t>6</a:t>
            </a:r>
            <a:r>
              <a:rPr lang="ja-JP" altLang="en-GB"/>
              <a:t>レベル目のアウトライン</a:t>
            </a:r>
            <a:endParaRPr lang="en-GB" altLang="ja-JP"/>
          </a:p>
          <a:p>
            <a:pPr lvl="4"/>
            <a:r>
              <a:rPr lang="en-GB" altLang="ja-JP"/>
              <a:t>7</a:t>
            </a:r>
            <a:r>
              <a:rPr lang="ja-JP" altLang="en-GB"/>
              <a:t>レベル目のアウトライン</a:t>
            </a:r>
            <a:endParaRPr lang="en-GB" altLang="ja-JP"/>
          </a:p>
          <a:p>
            <a:pPr lvl="4"/>
            <a:r>
              <a:rPr lang="en-GB" altLang="ja-JP"/>
              <a:t>8</a:t>
            </a:r>
            <a:r>
              <a:rPr lang="ja-JP" altLang="en-GB"/>
              <a:t>レベル目のアウトライン</a:t>
            </a:r>
            <a:endParaRPr lang="en-GB" altLang="ja-JP"/>
          </a:p>
          <a:p>
            <a:pPr lvl="4"/>
            <a:r>
              <a:rPr lang="en-GB" altLang="ja-JP"/>
              <a:t>9</a:t>
            </a:r>
            <a:r>
              <a:rPr lang="ja-JP" altLang="en-GB"/>
              <a:t>レベル目のアウトライン</a:t>
            </a:r>
          </a:p>
        </p:txBody>
      </p:sp>
      <p:sp>
        <p:nvSpPr>
          <p:cNvPr id="1027" name="Rectangle 3"/>
          <p:cNvSpPr>
            <a:spLocks noGrp="1" noChangeArrowheads="1"/>
          </p:cNvSpPr>
          <p:nvPr>
            <p:ph type="dt"/>
          </p:nvPr>
        </p:nvSpPr>
        <p:spPr bwMode="auto">
          <a:xfrm>
            <a:off x="457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ＭＳ Ｐ明朝" charset="0"/>
                <a:cs typeface="ＭＳ Ｐ明朝" charset="0"/>
              </a:defRPr>
            </a:lvl1pPr>
          </a:lstStyle>
          <a:p>
            <a:pPr>
              <a:defRPr/>
            </a:pPr>
            <a:endParaRPr lang="en-US"/>
          </a:p>
        </p:txBody>
      </p:sp>
      <p:sp>
        <p:nvSpPr>
          <p:cNvPr id="1028" name="Rectangle 4"/>
          <p:cNvSpPr>
            <a:spLocks noGrp="1" noChangeArrowheads="1"/>
          </p:cNvSpPr>
          <p:nvPr>
            <p:ph type="ftr"/>
          </p:nvPr>
        </p:nvSpPr>
        <p:spPr bwMode="auto">
          <a:xfrm>
            <a:off x="31242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ＭＳ Ｐ明朝" charset="0"/>
                <a:cs typeface="ＭＳ Ｐ明朝" charset="0"/>
              </a:defRPr>
            </a:lvl1pPr>
          </a:lstStyle>
          <a:p>
            <a:pPr>
              <a:defRPr/>
            </a:pPr>
            <a:endParaRPr lang="en-US"/>
          </a:p>
        </p:txBody>
      </p:sp>
      <p:sp>
        <p:nvSpPr>
          <p:cNvPr id="1029" name="Rectangle 5"/>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ＭＳ Ｐ明朝" charset="0"/>
                <a:cs typeface="ＭＳ Ｐ明朝" charset="0"/>
              </a:defRPr>
            </a:lvl1pPr>
          </a:lstStyle>
          <a:p>
            <a:pPr>
              <a:defRPr/>
            </a:pPr>
            <a:fld id="{70F27B1E-53C1-D54B-B2DD-9AC71F7E293A}" type="slidenum">
              <a:rPr lang="en-US"/>
              <a:pPr>
                <a:defRPr/>
              </a:pPr>
              <a:t>‹#›</a:t>
            </a:fld>
            <a:endParaRPr lang="en-US"/>
          </a:p>
        </p:txBody>
      </p:sp>
      <p:sp>
        <p:nvSpPr>
          <p:cNvPr id="1031" name="Rectangle 6"/>
          <p:cNvSpPr>
            <a:spLocks noChangeArrowheads="1"/>
          </p:cNvSpPr>
          <p:nvPr/>
        </p:nvSpPr>
        <p:spPr bwMode="auto">
          <a:xfrm>
            <a:off x="0" y="0"/>
            <a:ext cx="228600" cy="228600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2" name="Line 7"/>
          <p:cNvSpPr>
            <a:spLocks noChangeShapeType="1"/>
          </p:cNvSpPr>
          <p:nvPr/>
        </p:nvSpPr>
        <p:spPr bwMode="auto">
          <a:xfrm>
            <a:off x="457200" y="1447800"/>
            <a:ext cx="8077200" cy="1588"/>
          </a:xfrm>
          <a:prstGeom prst="line">
            <a:avLst/>
          </a:prstGeom>
          <a:noFill/>
          <a:ln w="19080">
            <a:solidFill>
              <a:schemeClr val="accent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ja-JP" altLang="en-US"/>
          </a:p>
        </p:txBody>
      </p:sp>
      <p:sp>
        <p:nvSpPr>
          <p:cNvPr id="1032" name="Rectangle 8"/>
          <p:cNvSpPr>
            <a:spLocks noChangeArrowheads="1"/>
          </p:cNvSpPr>
          <p:nvPr/>
        </p:nvSpPr>
        <p:spPr bwMode="auto">
          <a:xfrm>
            <a:off x="0" y="2286000"/>
            <a:ext cx="228600" cy="2286000"/>
          </a:xfrm>
          <a:prstGeom prst="rect">
            <a:avLst/>
          </a:prstGeom>
          <a:solidFill>
            <a:schemeClr val="tx2">
              <a:lumMod val="40000"/>
              <a:lumOff val="60000"/>
            </a:schemeClr>
          </a:solidFill>
          <a:ln>
            <a:noFill/>
          </a:ln>
          <a:effectLst/>
        </p:spPr>
        <p:txBody>
          <a:bodyPr wrap="none" anchor="ctr"/>
          <a:lstStyle/>
          <a:p>
            <a:pPr>
              <a:defRPr/>
            </a:pPr>
            <a:endParaRPr lang="ja-JP" altLang="en-US"/>
          </a:p>
        </p:txBody>
      </p:sp>
      <p:sp>
        <p:nvSpPr>
          <p:cNvPr id="1033" name="Rectangle 9"/>
          <p:cNvSpPr>
            <a:spLocks noChangeArrowheads="1"/>
          </p:cNvSpPr>
          <p:nvPr/>
        </p:nvSpPr>
        <p:spPr bwMode="auto">
          <a:xfrm>
            <a:off x="0" y="4572000"/>
            <a:ext cx="228600" cy="2286000"/>
          </a:xfrm>
          <a:prstGeom prst="rect">
            <a:avLst/>
          </a:prstGeom>
          <a:solidFill>
            <a:schemeClr val="tx2">
              <a:lumMod val="50000"/>
            </a:schemeClr>
          </a:solidFill>
          <a:ln>
            <a:noFill/>
          </a:ln>
          <a:effec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449263" rtl="0" fontAlgn="base">
        <a:spcBef>
          <a:spcPct val="0"/>
        </a:spcBef>
        <a:spcAft>
          <a:spcPct val="0"/>
        </a:spcAft>
        <a:buClr>
          <a:srgbClr val="000000"/>
        </a:buClr>
        <a:buSzPct val="100000"/>
        <a:buFont typeface="Times New Roman" charset="0"/>
        <a:defRPr kumimoji="1" sz="4400" b="1">
          <a:ln w="10541" cmpd="sng">
            <a:solidFill>
              <a:schemeClr val="accent1">
                <a:shade val="88000"/>
                <a:satMod val="110000"/>
              </a:schemeClr>
            </a:solidFill>
            <a:prstDash val="solid"/>
          </a:ln>
          <a:solidFill>
            <a:srgbClr val="234271"/>
          </a:solidFill>
          <a:latin typeface="+mj-lt"/>
          <a:ea typeface="+mj-ea"/>
          <a:cs typeface="+mj-cs"/>
        </a:defRPr>
      </a:lvl1pPr>
      <a:lvl2pPr algn="l" defTabSz="449263" rtl="0" fontAlgn="base">
        <a:spcBef>
          <a:spcPct val="0"/>
        </a:spcBef>
        <a:spcAft>
          <a:spcPct val="0"/>
        </a:spcAft>
        <a:buClr>
          <a:srgbClr val="000000"/>
        </a:buClr>
        <a:buSzPct val="100000"/>
        <a:buFont typeface="Times New Roman" charset="0"/>
        <a:defRPr kumimoji="1" sz="4400" b="1">
          <a:solidFill>
            <a:srgbClr val="234271"/>
          </a:solidFill>
          <a:latin typeface="Garamond" charset="0"/>
          <a:ea typeface="ＭＳ Ｐゴシック" charset="0"/>
          <a:cs typeface="ＭＳ Ｐゴシック" charset="0"/>
        </a:defRPr>
      </a:lvl2pPr>
      <a:lvl3pPr algn="l" defTabSz="449263" rtl="0" fontAlgn="base">
        <a:spcBef>
          <a:spcPct val="0"/>
        </a:spcBef>
        <a:spcAft>
          <a:spcPct val="0"/>
        </a:spcAft>
        <a:buClr>
          <a:srgbClr val="000000"/>
        </a:buClr>
        <a:buSzPct val="100000"/>
        <a:buFont typeface="Times New Roman" charset="0"/>
        <a:defRPr kumimoji="1" sz="4400" b="1">
          <a:solidFill>
            <a:srgbClr val="234271"/>
          </a:solidFill>
          <a:latin typeface="Garamond" charset="0"/>
          <a:ea typeface="ＭＳ Ｐゴシック" charset="0"/>
          <a:cs typeface="ＭＳ Ｐゴシック" charset="0"/>
        </a:defRPr>
      </a:lvl3pPr>
      <a:lvl4pPr algn="l" defTabSz="449263" rtl="0" fontAlgn="base">
        <a:spcBef>
          <a:spcPct val="0"/>
        </a:spcBef>
        <a:spcAft>
          <a:spcPct val="0"/>
        </a:spcAft>
        <a:buClr>
          <a:srgbClr val="000000"/>
        </a:buClr>
        <a:buSzPct val="100000"/>
        <a:buFont typeface="Times New Roman" charset="0"/>
        <a:defRPr kumimoji="1" sz="4400" b="1">
          <a:solidFill>
            <a:srgbClr val="234271"/>
          </a:solidFill>
          <a:latin typeface="Garamond" charset="0"/>
          <a:ea typeface="ＭＳ Ｐゴシック" charset="0"/>
          <a:cs typeface="ＭＳ Ｐゴシック" charset="0"/>
        </a:defRPr>
      </a:lvl4pPr>
      <a:lvl5pPr algn="l" defTabSz="449263" rtl="0" fontAlgn="base">
        <a:spcBef>
          <a:spcPct val="0"/>
        </a:spcBef>
        <a:spcAft>
          <a:spcPct val="0"/>
        </a:spcAft>
        <a:buClr>
          <a:srgbClr val="000000"/>
        </a:buClr>
        <a:buSzPct val="100000"/>
        <a:buFont typeface="Times New Roman" charset="0"/>
        <a:defRPr kumimoji="1" sz="4400" b="1">
          <a:solidFill>
            <a:srgbClr val="234271"/>
          </a:solidFill>
          <a:latin typeface="Garamond" charset="0"/>
          <a:ea typeface="ＭＳ Ｐゴシック" charset="0"/>
          <a:cs typeface="ＭＳ Ｐゴシック" charset="0"/>
        </a:defRPr>
      </a:lvl5pPr>
      <a:lvl6pPr marL="2514600" indent="-228600" algn="l" defTabSz="449263" rtl="0" eaLnBrk="1" fontAlgn="base" hangingPunct="1">
        <a:spcBef>
          <a:spcPct val="0"/>
        </a:spcBef>
        <a:spcAft>
          <a:spcPct val="0"/>
        </a:spcAft>
        <a:buClr>
          <a:srgbClr val="000000"/>
        </a:buClr>
        <a:buSzPct val="100000"/>
        <a:buFont typeface="Times New Roman" charset="0"/>
        <a:defRPr kumimoji="1" sz="4400">
          <a:solidFill>
            <a:srgbClr val="999900"/>
          </a:solidFill>
          <a:latin typeface="Garamond" charset="0"/>
          <a:ea typeface="ＭＳ Ｐゴシック" charset="0"/>
          <a:cs typeface="ＭＳ Ｐゴシック" charset="0"/>
        </a:defRPr>
      </a:lvl6pPr>
      <a:lvl7pPr marL="2971800" indent="-228600" algn="l" defTabSz="449263" rtl="0" eaLnBrk="1" fontAlgn="base" hangingPunct="1">
        <a:spcBef>
          <a:spcPct val="0"/>
        </a:spcBef>
        <a:spcAft>
          <a:spcPct val="0"/>
        </a:spcAft>
        <a:buClr>
          <a:srgbClr val="000000"/>
        </a:buClr>
        <a:buSzPct val="100000"/>
        <a:buFont typeface="Times New Roman" charset="0"/>
        <a:defRPr kumimoji="1" sz="4400">
          <a:solidFill>
            <a:srgbClr val="999900"/>
          </a:solidFill>
          <a:latin typeface="Garamond" charset="0"/>
          <a:ea typeface="ＭＳ Ｐゴシック" charset="0"/>
          <a:cs typeface="ＭＳ Ｐゴシック" charset="0"/>
        </a:defRPr>
      </a:lvl7pPr>
      <a:lvl8pPr marL="3429000" indent="-228600" algn="l" defTabSz="449263" rtl="0" eaLnBrk="1" fontAlgn="base" hangingPunct="1">
        <a:spcBef>
          <a:spcPct val="0"/>
        </a:spcBef>
        <a:spcAft>
          <a:spcPct val="0"/>
        </a:spcAft>
        <a:buClr>
          <a:srgbClr val="000000"/>
        </a:buClr>
        <a:buSzPct val="100000"/>
        <a:buFont typeface="Times New Roman" charset="0"/>
        <a:defRPr kumimoji="1" sz="4400">
          <a:solidFill>
            <a:srgbClr val="999900"/>
          </a:solidFill>
          <a:latin typeface="Garamond" charset="0"/>
          <a:ea typeface="ＭＳ Ｐゴシック" charset="0"/>
          <a:cs typeface="ＭＳ Ｐゴシック" charset="0"/>
        </a:defRPr>
      </a:lvl8pPr>
      <a:lvl9pPr marL="3886200" indent="-228600" algn="l" defTabSz="449263" rtl="0" eaLnBrk="1" fontAlgn="base" hangingPunct="1">
        <a:spcBef>
          <a:spcPct val="0"/>
        </a:spcBef>
        <a:spcAft>
          <a:spcPct val="0"/>
        </a:spcAft>
        <a:buClr>
          <a:srgbClr val="000000"/>
        </a:buClr>
        <a:buSzPct val="100000"/>
        <a:buFont typeface="Times New Roman" charset="0"/>
        <a:defRPr kumimoji="1" sz="4400">
          <a:solidFill>
            <a:srgbClr val="999900"/>
          </a:solidFill>
          <a:latin typeface="Garamond" charset="0"/>
          <a:ea typeface="ＭＳ Ｐゴシック" charset="0"/>
          <a:cs typeface="ＭＳ Ｐゴシック" charset="0"/>
        </a:defRPr>
      </a:lvl9pPr>
    </p:titleStyle>
    <p:bodyStyle>
      <a:lvl1pPr marL="342900" indent="-342900" algn="l" defTabSz="449263" rtl="0" fontAlgn="base">
        <a:spcBef>
          <a:spcPts val="700"/>
        </a:spcBef>
        <a:spcAft>
          <a:spcPct val="0"/>
        </a:spcAft>
        <a:buClr>
          <a:srgbClr val="000000"/>
        </a:buClr>
        <a:buSzPct val="100000"/>
        <a:buFont typeface="Times New Roman" charset="0"/>
        <a:defRPr kumimoji="1" sz="2800">
          <a:solidFill>
            <a:srgbClr val="000000"/>
          </a:solidFill>
          <a:latin typeface="+mn-lt"/>
          <a:ea typeface="+mn-ea"/>
          <a:cs typeface="+mn-cs"/>
        </a:defRPr>
      </a:lvl1pPr>
      <a:lvl2pPr marL="742950" indent="-285750" algn="l" defTabSz="449263" rtl="0" fontAlgn="base">
        <a:spcBef>
          <a:spcPts val="600"/>
        </a:spcBef>
        <a:spcAft>
          <a:spcPct val="0"/>
        </a:spcAft>
        <a:buClr>
          <a:srgbClr val="000000"/>
        </a:buClr>
        <a:buSzPct val="100000"/>
        <a:buFont typeface="Times New Roman" charset="0"/>
        <a:defRPr kumimoji="1" sz="2400">
          <a:solidFill>
            <a:srgbClr val="000000"/>
          </a:solidFill>
          <a:latin typeface="+mn-lt"/>
          <a:ea typeface="+mn-ea"/>
          <a:cs typeface="+mn-cs"/>
        </a:defRPr>
      </a:lvl2pPr>
      <a:lvl3pPr marL="1143000" indent="-228600" algn="l" defTabSz="449263" rtl="0" fontAlgn="base">
        <a:spcBef>
          <a:spcPts val="500"/>
        </a:spcBef>
        <a:spcAft>
          <a:spcPct val="0"/>
        </a:spcAft>
        <a:buClr>
          <a:srgbClr val="000000"/>
        </a:buClr>
        <a:buSzPct val="100000"/>
        <a:buFont typeface="Times New Roman" charset="0"/>
        <a:defRPr kumimoji="1" sz="20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charset="0"/>
        <a:defRPr kumimoji="1">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charset="0"/>
        <a:defRPr kumimoji="1">
          <a:solidFill>
            <a:srgbClr val="000000"/>
          </a:solidFill>
          <a:latin typeface="+mn-lt"/>
          <a:ea typeface="+mn-ea"/>
          <a:cs typeface="+mn-cs"/>
        </a:defRPr>
      </a:lvl5pPr>
      <a:lvl6pPr marL="2514600" indent="-228600" algn="l" defTabSz="449263" rtl="0" eaLnBrk="1" fontAlgn="base" hangingPunct="1">
        <a:spcBef>
          <a:spcPts val="450"/>
        </a:spcBef>
        <a:spcAft>
          <a:spcPct val="0"/>
        </a:spcAft>
        <a:buClr>
          <a:srgbClr val="000000"/>
        </a:buClr>
        <a:buSzPct val="100000"/>
        <a:buFont typeface="Times New Roman" charset="0"/>
        <a:defRPr kumimoji="1">
          <a:solidFill>
            <a:srgbClr val="000000"/>
          </a:solidFill>
          <a:latin typeface="+mn-lt"/>
          <a:ea typeface="+mn-ea"/>
          <a:cs typeface="+mn-cs"/>
        </a:defRPr>
      </a:lvl6pPr>
      <a:lvl7pPr marL="2971800" indent="-228600" algn="l" defTabSz="449263" rtl="0" eaLnBrk="1" fontAlgn="base" hangingPunct="1">
        <a:spcBef>
          <a:spcPts val="450"/>
        </a:spcBef>
        <a:spcAft>
          <a:spcPct val="0"/>
        </a:spcAft>
        <a:buClr>
          <a:srgbClr val="000000"/>
        </a:buClr>
        <a:buSzPct val="100000"/>
        <a:buFont typeface="Times New Roman" charset="0"/>
        <a:defRPr kumimoji="1">
          <a:solidFill>
            <a:srgbClr val="000000"/>
          </a:solidFill>
          <a:latin typeface="+mn-lt"/>
          <a:ea typeface="+mn-ea"/>
          <a:cs typeface="+mn-cs"/>
        </a:defRPr>
      </a:lvl7pPr>
      <a:lvl8pPr marL="3429000" indent="-228600" algn="l" defTabSz="449263" rtl="0" eaLnBrk="1" fontAlgn="base" hangingPunct="1">
        <a:spcBef>
          <a:spcPts val="450"/>
        </a:spcBef>
        <a:spcAft>
          <a:spcPct val="0"/>
        </a:spcAft>
        <a:buClr>
          <a:srgbClr val="000000"/>
        </a:buClr>
        <a:buSzPct val="100000"/>
        <a:buFont typeface="Times New Roman" charset="0"/>
        <a:defRPr kumimoji="1">
          <a:solidFill>
            <a:srgbClr val="000000"/>
          </a:solidFill>
          <a:latin typeface="+mn-lt"/>
          <a:ea typeface="+mn-ea"/>
          <a:cs typeface="+mn-cs"/>
        </a:defRPr>
      </a:lvl8pPr>
      <a:lvl9pPr marL="3886200" indent="-228600" algn="l" defTabSz="449263" rtl="0" eaLnBrk="1" fontAlgn="base" hangingPunct="1">
        <a:spcBef>
          <a:spcPts val="450"/>
        </a:spcBef>
        <a:spcAft>
          <a:spcPct val="0"/>
        </a:spcAft>
        <a:buClr>
          <a:srgbClr val="000000"/>
        </a:buClr>
        <a:buSzPct val="100000"/>
        <a:buFont typeface="Times New Roman" charset="0"/>
        <a:defRPr kumimoji="1">
          <a:solidFill>
            <a:srgbClr val="000000"/>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etbootstrap.com/componen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468313" y="3068638"/>
            <a:ext cx="8229600" cy="3116262"/>
          </a:xfrm>
        </p:spPr>
        <p:txBody>
          <a:bodyPr lIns="0" tIns="0" rIns="0" bIns="0" anchor="ctr"/>
          <a:lstStyle/>
          <a:p>
            <a:pPr marL="0" indent="0"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ja-JP" sz="3000" dirty="0" smtClean="0"/>
              <a:t>Day</a:t>
            </a:r>
            <a:r>
              <a:rPr lang="ja-JP" altLang="en-US" sz="3000" dirty="0" smtClean="0"/>
              <a:t> </a:t>
            </a:r>
            <a:r>
              <a:rPr lang="en-US" altLang="ja-JP" sz="3000" dirty="0"/>
              <a:t>8</a:t>
            </a:r>
            <a:r>
              <a:rPr lang="en-US" altLang="ja-JP" sz="3000" dirty="0" smtClean="0"/>
              <a:t>: 01/June/2017</a:t>
            </a:r>
          </a:p>
          <a:p>
            <a:pPr marL="0" indent="0"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ja-JP" sz="3000" dirty="0"/>
          </a:p>
          <a:p>
            <a:pPr marL="0" indent="0"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ja-JP" sz="3000" dirty="0" smtClean="0"/>
              <a:t>Login User Registration</a:t>
            </a:r>
            <a:endParaRPr lang="en-US" altLang="ja-JP" sz="3000" dirty="0"/>
          </a:p>
        </p:txBody>
      </p:sp>
      <p:sp>
        <p:nvSpPr>
          <p:cNvPr id="7" name="Rectangle 1"/>
          <p:cNvSpPr>
            <a:spLocks noGrp="1" noChangeArrowheads="1"/>
          </p:cNvSpPr>
          <p:nvPr>
            <p:ph type="title"/>
          </p:nvPr>
        </p:nvSpPr>
        <p:spPr>
          <a:xfrm>
            <a:off x="685800" y="681038"/>
            <a:ext cx="7772400" cy="2220912"/>
          </a:xfrm>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808000"/>
                </a:solidFill>
                <a:latin typeface="Arial Hebrew" charset="0"/>
                <a:cs typeface="Arial Hebrew" charset="0"/>
              </a:rPr>
              <a:t>O</a:t>
            </a:r>
            <a:r>
              <a:rPr lang="en-US" sz="3200" dirty="0">
                <a:solidFill>
                  <a:srgbClr val="808000"/>
                </a:solidFill>
                <a:latin typeface="Arial Hebrew" charset="0"/>
                <a:cs typeface="Arial Hebrew" charset="0"/>
              </a:rPr>
              <a:t>BJECT </a:t>
            </a:r>
            <a:r>
              <a:rPr lang="en-US" dirty="0">
                <a:solidFill>
                  <a:srgbClr val="808000"/>
                </a:solidFill>
                <a:latin typeface="Arial Hebrew" charset="0"/>
                <a:cs typeface="Arial Hebrew" charset="0"/>
              </a:rPr>
              <a:t>O</a:t>
            </a:r>
            <a:r>
              <a:rPr lang="en-US" sz="3200" dirty="0">
                <a:solidFill>
                  <a:srgbClr val="808000"/>
                </a:solidFill>
                <a:latin typeface="Arial Hebrew" charset="0"/>
                <a:cs typeface="Arial Hebrew" charset="0"/>
              </a:rPr>
              <a:t>RIENTED </a:t>
            </a:r>
            <a:r>
              <a:rPr lang="en-US" dirty="0" smtClean="0">
                <a:solidFill>
                  <a:srgbClr val="808000"/>
                </a:solidFill>
                <a:latin typeface="Arial Hebrew" charset="0"/>
                <a:cs typeface="Arial Hebrew" charset="0"/>
              </a:rPr>
              <a:t>WEB</a:t>
            </a:r>
            <a:r>
              <a:rPr lang="ja-JP" altLang="en-US" dirty="0" smtClean="0">
                <a:solidFill>
                  <a:srgbClr val="808000"/>
                </a:solidFill>
                <a:latin typeface="Arial Hebrew" charset="0"/>
                <a:cs typeface="Arial Hebrew" charset="0"/>
              </a:rPr>
              <a:t>　</a:t>
            </a:r>
            <a:r>
              <a:rPr lang="en-US" dirty="0" smtClean="0">
                <a:solidFill>
                  <a:srgbClr val="808000"/>
                </a:solidFill>
                <a:latin typeface="Arial Hebrew" charset="0"/>
                <a:cs typeface="Arial Hebrew" charset="0"/>
              </a:rPr>
              <a:t>P</a:t>
            </a:r>
            <a:r>
              <a:rPr lang="en-US" sz="3200" dirty="0" smtClean="0">
                <a:solidFill>
                  <a:srgbClr val="808000"/>
                </a:solidFill>
                <a:latin typeface="Arial Hebrew" charset="0"/>
                <a:cs typeface="Arial Hebrew" charset="0"/>
              </a:rPr>
              <a:t>ROGRAMMING </a:t>
            </a:r>
            <a:r>
              <a:rPr lang="en-US" dirty="0">
                <a:solidFill>
                  <a:srgbClr val="808000"/>
                </a:solidFill>
                <a:latin typeface="Arial Hebrew" charset="0"/>
                <a:cs typeface="Arial Hebrew" charset="0"/>
              </a:rPr>
              <a:t>U</a:t>
            </a:r>
            <a:r>
              <a:rPr lang="en-US" sz="3200" dirty="0">
                <a:solidFill>
                  <a:srgbClr val="808000"/>
                </a:solidFill>
                <a:latin typeface="Arial Hebrew" charset="0"/>
                <a:cs typeface="Arial Hebrew" charset="0"/>
              </a:rPr>
              <a:t>SING </a:t>
            </a:r>
            <a:r>
              <a:rPr lang="en-US" dirty="0">
                <a:solidFill>
                  <a:srgbClr val="808000"/>
                </a:solidFill>
                <a:latin typeface="Arial Hebrew" charset="0"/>
                <a:cs typeface="Arial Hebrew" charset="0"/>
              </a:rPr>
              <a:t>R</a:t>
            </a:r>
            <a:r>
              <a:rPr lang="en-US" sz="3200" dirty="0">
                <a:solidFill>
                  <a:srgbClr val="808000"/>
                </a:solidFill>
                <a:latin typeface="Arial Hebrew" charset="0"/>
                <a:cs typeface="Arial Hebrew" charset="0"/>
              </a:rPr>
              <a:t>UBY</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What</a:t>
            </a:r>
            <a:r>
              <a:rPr lang="ja-JP" altLang="en-US" dirty="0" smtClean="0"/>
              <a:t> </a:t>
            </a:r>
            <a:r>
              <a:rPr lang="en-US" altLang="ja-JP" dirty="0" smtClean="0"/>
              <a:t>is</a:t>
            </a:r>
            <a:r>
              <a:rPr lang="ja-JP" altLang="en-US" dirty="0" smtClean="0"/>
              <a:t> </a:t>
            </a:r>
            <a:r>
              <a:rPr lang="en-US" altLang="ja-JP" dirty="0" smtClean="0"/>
              <a:t>Scaffold?</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Necessary files for DB maintenance.</a:t>
            </a:r>
          </a:p>
          <a:p>
            <a:pPr>
              <a:defRPr/>
            </a:pPr>
            <a:endParaRPr lang="ja-JP" altLang="en-US" dirty="0"/>
          </a:p>
        </p:txBody>
      </p:sp>
      <p:pic>
        <p:nvPicPr>
          <p:cNvPr id="25603"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492375"/>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defRPr/>
            </a:pPr>
            <a:r>
              <a:rPr lang="en-US" altLang="ja-JP" dirty="0" smtClean="0"/>
              <a:t>Generated</a:t>
            </a:r>
            <a:r>
              <a:rPr lang="ja-JP" altLang="en-US" dirty="0" smtClean="0"/>
              <a:t> </a:t>
            </a:r>
            <a:r>
              <a:rPr lang="en-US" altLang="ja-JP" dirty="0" smtClean="0"/>
              <a:t>Files</a:t>
            </a:r>
            <a:endParaRPr lang="ja-JP" altLang="en-US" dirty="0"/>
          </a:p>
        </p:txBody>
      </p:sp>
      <p:pic>
        <p:nvPicPr>
          <p:cNvPr id="26626"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28775"/>
            <a:ext cx="6551612"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3338" y="2852738"/>
            <a:ext cx="4030662"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Migration</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Every</a:t>
            </a:r>
            <a:r>
              <a:rPr lang="ja-JP" altLang="en-US" dirty="0" smtClean="0"/>
              <a:t> </a:t>
            </a:r>
            <a:r>
              <a:rPr lang="en-US" altLang="ja-JP" dirty="0" smtClean="0"/>
              <a:t>time</a:t>
            </a:r>
            <a:r>
              <a:rPr lang="ja-JP" altLang="en-US" dirty="0" smtClean="0"/>
              <a:t> </a:t>
            </a:r>
            <a:r>
              <a:rPr lang="en-US" altLang="ja-JP" dirty="0" smtClean="0"/>
              <a:t>you</a:t>
            </a:r>
            <a:r>
              <a:rPr lang="ja-JP" altLang="en-US" dirty="0" smtClean="0"/>
              <a:t> </a:t>
            </a:r>
            <a:r>
              <a:rPr lang="en-US" altLang="ja-JP" dirty="0" smtClean="0"/>
              <a:t>generated</a:t>
            </a:r>
            <a:r>
              <a:rPr lang="ja-JP" altLang="en-US" dirty="0" smtClean="0"/>
              <a:t> </a:t>
            </a:r>
            <a:r>
              <a:rPr lang="en-US" altLang="ja-JP" dirty="0" smtClean="0"/>
              <a:t>database</a:t>
            </a:r>
            <a:r>
              <a:rPr lang="ja-JP" altLang="en-US" dirty="0" smtClean="0"/>
              <a:t> </a:t>
            </a:r>
            <a:r>
              <a:rPr lang="en-US" altLang="ja-JP" dirty="0" smtClean="0"/>
              <a:t>tables,</a:t>
            </a:r>
            <a:r>
              <a:rPr lang="ja-JP" altLang="en-US" dirty="0" smtClean="0"/>
              <a:t> </a:t>
            </a:r>
            <a:r>
              <a:rPr lang="en-US" altLang="ja-JP" dirty="0" smtClean="0"/>
              <a:t>you</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migrate,</a:t>
            </a:r>
            <a:r>
              <a:rPr lang="ja-JP" altLang="en-US" dirty="0" smtClean="0"/>
              <a:t> </a:t>
            </a:r>
            <a:r>
              <a:rPr lang="en-US" altLang="ja-JP" dirty="0" smtClean="0"/>
              <a:t>to</a:t>
            </a:r>
            <a:r>
              <a:rPr lang="ja-JP" altLang="en-US" dirty="0" smtClean="0"/>
              <a:t> </a:t>
            </a:r>
            <a:r>
              <a:rPr lang="en-US" altLang="ja-JP" dirty="0" smtClean="0"/>
              <a:t>create</a:t>
            </a:r>
            <a:r>
              <a:rPr lang="ja-JP" altLang="en-US" dirty="0" smtClean="0"/>
              <a:t> </a:t>
            </a:r>
            <a:r>
              <a:rPr lang="en-US" altLang="ja-JP" dirty="0" smtClean="0"/>
              <a:t>tables.</a:t>
            </a:r>
          </a:p>
          <a:p>
            <a:pPr>
              <a:defRPr/>
            </a:pPr>
            <a:endParaRPr lang="en-US" altLang="ja-JP" dirty="0"/>
          </a:p>
          <a:p>
            <a:pPr>
              <a:defRPr/>
            </a:pPr>
            <a:r>
              <a:rPr lang="ja-JP" altLang="en-US" dirty="0" smtClean="0">
                <a:solidFill>
                  <a:srgbClr val="000090"/>
                </a:solidFill>
              </a:rPr>
              <a:t> </a:t>
            </a:r>
            <a:r>
              <a:rPr lang="en-US" altLang="ja-JP" dirty="0" smtClean="0">
                <a:solidFill>
                  <a:srgbClr val="000090"/>
                </a:solidFill>
              </a:rPr>
              <a:t>rake</a:t>
            </a:r>
            <a:r>
              <a:rPr lang="ja-JP" altLang="en-US" dirty="0" smtClean="0">
                <a:solidFill>
                  <a:srgbClr val="000090"/>
                </a:solidFill>
              </a:rPr>
              <a:t> </a:t>
            </a:r>
            <a:r>
              <a:rPr lang="en-US" altLang="ja-JP" dirty="0" err="1" smtClean="0">
                <a:solidFill>
                  <a:srgbClr val="000090"/>
                </a:solidFill>
              </a:rPr>
              <a:t>db:migrate</a:t>
            </a:r>
            <a:endParaRPr lang="en-US" altLang="ja-JP" dirty="0" smtClean="0">
              <a:solidFill>
                <a:srgbClr val="000090"/>
              </a:solidFill>
            </a:endParaRPr>
          </a:p>
          <a:p>
            <a:pPr>
              <a:defRPr/>
            </a:pPr>
            <a:endParaRPr lang="ja-JP" altLang="en-US" dirty="0"/>
          </a:p>
        </p:txBody>
      </p:sp>
      <p:pic>
        <p:nvPicPr>
          <p:cNvPr id="27651"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716338"/>
            <a:ext cx="8255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By</a:t>
            </a:r>
            <a:r>
              <a:rPr lang="ja-JP" altLang="en-US" dirty="0" smtClean="0"/>
              <a:t> </a:t>
            </a:r>
            <a:r>
              <a:rPr lang="en-US" altLang="ja-JP" dirty="0" smtClean="0"/>
              <a:t>migrating,</a:t>
            </a:r>
            <a:r>
              <a:rPr lang="ja-JP" altLang="en-US" dirty="0" smtClean="0"/>
              <a:t> </a:t>
            </a:r>
            <a:r>
              <a:rPr lang="en-US" altLang="ja-JP" dirty="0" smtClean="0"/>
              <a:t>what</a:t>
            </a:r>
            <a:r>
              <a:rPr lang="ja-JP" altLang="en-US" dirty="0" smtClean="0"/>
              <a:t> </a:t>
            </a:r>
            <a:r>
              <a:rPr lang="en-US" altLang="ja-JP" dirty="0" smtClean="0"/>
              <a:t>happened?</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Database tables are generated.</a:t>
            </a:r>
            <a:endParaRPr lang="ja-JP" altLang="en-US" dirty="0"/>
          </a:p>
        </p:txBody>
      </p:sp>
      <p:pic>
        <p:nvPicPr>
          <p:cNvPr id="28675"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84538"/>
            <a:ext cx="7993062"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How</a:t>
            </a:r>
            <a:r>
              <a:rPr lang="ja-JP" altLang="en-US" dirty="0" smtClean="0"/>
              <a:t> </a:t>
            </a:r>
            <a:r>
              <a:rPr lang="en-US" altLang="ja-JP" dirty="0" smtClean="0"/>
              <a:t>to</a:t>
            </a:r>
            <a:r>
              <a:rPr lang="ja-JP" altLang="en-US" dirty="0" smtClean="0"/>
              <a:t> </a:t>
            </a:r>
            <a:r>
              <a:rPr lang="en-US" altLang="ja-JP" dirty="0" smtClean="0"/>
              <a:t>see</a:t>
            </a:r>
            <a:r>
              <a:rPr lang="ja-JP" altLang="en-US" dirty="0" smtClean="0"/>
              <a:t> </a:t>
            </a:r>
            <a:r>
              <a:rPr lang="en-US" altLang="ja-JP" dirty="0" smtClean="0"/>
              <a:t>table</a:t>
            </a:r>
            <a:r>
              <a:rPr lang="ja-JP" altLang="en-US" dirty="0" smtClean="0"/>
              <a:t> </a:t>
            </a:r>
            <a:r>
              <a:rPr lang="en-US" altLang="ja-JP" dirty="0" smtClean="0"/>
              <a:t>conditions</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Type</a:t>
            </a:r>
            <a:r>
              <a:rPr lang="ja-JP" altLang="en-US" dirty="0" smtClean="0"/>
              <a:t> </a:t>
            </a:r>
            <a:r>
              <a:rPr lang="en-US" altLang="ja-JP" dirty="0" smtClean="0"/>
              <a:t>command:</a:t>
            </a:r>
          </a:p>
          <a:p>
            <a:pPr>
              <a:defRPr/>
            </a:pPr>
            <a:r>
              <a:rPr lang="ja-JP" altLang="ja-JP" dirty="0">
                <a:solidFill>
                  <a:srgbClr val="000090"/>
                </a:solidFill>
              </a:rPr>
              <a:t> </a:t>
            </a:r>
            <a:r>
              <a:rPr lang="ja-JP" altLang="en-US" dirty="0" smtClean="0">
                <a:solidFill>
                  <a:srgbClr val="000090"/>
                </a:solidFill>
              </a:rPr>
              <a:t> </a:t>
            </a:r>
            <a:r>
              <a:rPr lang="en-US" altLang="ja-JP" dirty="0" smtClean="0">
                <a:solidFill>
                  <a:srgbClr val="000090"/>
                </a:solidFill>
              </a:rPr>
              <a:t>rake</a:t>
            </a:r>
            <a:r>
              <a:rPr lang="ja-JP" altLang="en-US" dirty="0" smtClean="0">
                <a:solidFill>
                  <a:srgbClr val="000090"/>
                </a:solidFill>
              </a:rPr>
              <a:t> </a:t>
            </a:r>
            <a:r>
              <a:rPr lang="en-US" altLang="ja-JP" dirty="0" err="1" smtClean="0">
                <a:solidFill>
                  <a:srgbClr val="000090"/>
                </a:solidFill>
              </a:rPr>
              <a:t>db:migrate:status</a:t>
            </a:r>
            <a:endParaRPr lang="en-US" altLang="ja-JP" dirty="0" smtClean="0">
              <a:solidFill>
                <a:srgbClr val="000090"/>
              </a:solidFill>
            </a:endParaRPr>
          </a:p>
          <a:p>
            <a:pPr>
              <a:defRPr/>
            </a:pPr>
            <a:endParaRPr lang="ja-JP" altLang="en-US" dirty="0"/>
          </a:p>
        </p:txBody>
      </p:sp>
      <p:pic>
        <p:nvPicPr>
          <p:cNvPr id="29699"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292600"/>
            <a:ext cx="7739062"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Do</a:t>
            </a:r>
            <a:r>
              <a:rPr lang="ja-JP" altLang="en-US" dirty="0" smtClean="0"/>
              <a:t> </a:t>
            </a:r>
            <a:r>
              <a:rPr lang="en-US" altLang="ja-JP" dirty="0" smtClean="0"/>
              <a:t>not</a:t>
            </a:r>
            <a:r>
              <a:rPr lang="ja-JP" altLang="en-US" dirty="0" smtClean="0"/>
              <a:t> </a:t>
            </a:r>
            <a:r>
              <a:rPr lang="en-US" altLang="ja-JP" dirty="0" smtClean="0"/>
              <a:t>remove</a:t>
            </a:r>
            <a:r>
              <a:rPr lang="ja-JP" altLang="en-US" dirty="0" smtClean="0"/>
              <a:t> </a:t>
            </a:r>
            <a:r>
              <a:rPr lang="en-US" altLang="ja-JP" dirty="0" smtClean="0"/>
              <a:t>tables</a:t>
            </a:r>
            <a:r>
              <a:rPr lang="ja-JP" altLang="en-US" dirty="0" smtClean="0"/>
              <a:t> </a:t>
            </a:r>
            <a:r>
              <a:rPr lang="en-US" altLang="ja-JP" dirty="0" smtClean="0"/>
              <a:t>manually</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err="1" smtClean="0"/>
              <a:t>Schema_migrations</a:t>
            </a:r>
            <a:r>
              <a:rPr lang="ja-JP" altLang="en-US" dirty="0" smtClean="0"/>
              <a:t> </a:t>
            </a:r>
            <a:r>
              <a:rPr lang="en-US" altLang="ja-JP" dirty="0" smtClean="0"/>
              <a:t>table</a:t>
            </a:r>
            <a:r>
              <a:rPr lang="ja-JP" altLang="en-US" dirty="0" smtClean="0"/>
              <a:t> </a:t>
            </a:r>
            <a:r>
              <a:rPr lang="en-US" altLang="ja-JP" dirty="0" smtClean="0"/>
              <a:t>is</a:t>
            </a:r>
            <a:r>
              <a:rPr lang="ja-JP" altLang="en-US" dirty="0" smtClean="0"/>
              <a:t> </a:t>
            </a:r>
            <a:r>
              <a:rPr lang="en-US" altLang="ja-JP" dirty="0" smtClean="0"/>
              <a:t>maintained</a:t>
            </a:r>
            <a:r>
              <a:rPr lang="ja-JP" altLang="en-US" dirty="0" smtClean="0"/>
              <a:t> </a:t>
            </a:r>
            <a:r>
              <a:rPr lang="en-US" altLang="ja-JP" dirty="0" smtClean="0"/>
              <a:t>by</a:t>
            </a:r>
            <a:r>
              <a:rPr lang="ja-JP" altLang="en-US" dirty="0" smtClean="0"/>
              <a:t> </a:t>
            </a:r>
            <a:r>
              <a:rPr lang="en-US" altLang="ja-JP" dirty="0" smtClean="0"/>
              <a:t>rails.</a:t>
            </a:r>
            <a:r>
              <a:rPr lang="ja-JP" altLang="en-US" dirty="0" smtClean="0"/>
              <a:t> </a:t>
            </a:r>
            <a:endParaRPr lang="en-US" altLang="ja-JP" dirty="0" smtClean="0"/>
          </a:p>
          <a:p>
            <a:pPr>
              <a:defRPr/>
            </a:pPr>
            <a:r>
              <a:rPr lang="ja-JP" altLang="ja-JP" dirty="0" smtClean="0"/>
              <a:t>S</a:t>
            </a:r>
            <a:r>
              <a:rPr lang="en-US" altLang="ja-JP" dirty="0" smtClean="0"/>
              <a:t>o,</a:t>
            </a:r>
            <a:r>
              <a:rPr lang="ja-JP" altLang="en-US" dirty="0" smtClean="0"/>
              <a:t> </a:t>
            </a:r>
            <a:r>
              <a:rPr lang="en-US" altLang="ja-JP" dirty="0" smtClean="0"/>
              <a:t>if</a:t>
            </a:r>
            <a:r>
              <a:rPr lang="ja-JP" altLang="en-US" dirty="0" smtClean="0"/>
              <a:t> </a:t>
            </a:r>
            <a:r>
              <a:rPr lang="en-US" altLang="ja-JP" dirty="0" smtClean="0"/>
              <a:t>you</a:t>
            </a:r>
            <a:r>
              <a:rPr lang="ja-JP" altLang="en-US" dirty="0" smtClean="0"/>
              <a:t> </a:t>
            </a:r>
            <a:r>
              <a:rPr lang="en-US" altLang="ja-JP" dirty="0" smtClean="0"/>
              <a:t>remove</a:t>
            </a:r>
            <a:r>
              <a:rPr lang="ja-JP" altLang="en-US" dirty="0"/>
              <a:t> </a:t>
            </a:r>
            <a:r>
              <a:rPr lang="en-US" altLang="ja-JP" dirty="0" err="1" smtClean="0"/>
              <a:t>db</a:t>
            </a:r>
            <a:r>
              <a:rPr lang="ja-JP" altLang="en-US" dirty="0" smtClean="0"/>
              <a:t> </a:t>
            </a:r>
            <a:r>
              <a:rPr lang="en-US" altLang="ja-JP" dirty="0" smtClean="0"/>
              <a:t>table</a:t>
            </a:r>
            <a:r>
              <a:rPr lang="ja-JP" altLang="en-US" dirty="0" smtClean="0"/>
              <a:t> </a:t>
            </a:r>
            <a:r>
              <a:rPr lang="en-US" altLang="ja-JP" dirty="0" smtClean="0"/>
              <a:t>manually,</a:t>
            </a:r>
            <a:r>
              <a:rPr lang="ja-JP" altLang="en-US" dirty="0" smtClean="0"/>
              <a:t> </a:t>
            </a:r>
            <a:r>
              <a:rPr lang="en-US" altLang="ja-JP" dirty="0" smtClean="0"/>
              <a:t>rails</a:t>
            </a:r>
            <a:r>
              <a:rPr lang="ja-JP" altLang="en-US" dirty="0" smtClean="0"/>
              <a:t> </a:t>
            </a:r>
            <a:r>
              <a:rPr lang="en-US" altLang="ja-JP" dirty="0" smtClean="0"/>
              <a:t>will</a:t>
            </a:r>
            <a:r>
              <a:rPr lang="ja-JP" altLang="en-US" dirty="0" smtClean="0"/>
              <a:t> </a:t>
            </a:r>
            <a:r>
              <a:rPr lang="en-US" altLang="ja-JP" dirty="0" smtClean="0"/>
              <a:t>fail</a:t>
            </a:r>
            <a:r>
              <a:rPr lang="ja-JP" altLang="en-US" dirty="0" smtClean="0"/>
              <a:t> </a:t>
            </a:r>
            <a:r>
              <a:rPr lang="en-US" altLang="ja-JP" dirty="0" smtClean="0"/>
              <a:t>to</a:t>
            </a:r>
            <a:r>
              <a:rPr lang="ja-JP" altLang="en-US" dirty="0" smtClean="0"/>
              <a:t> </a:t>
            </a:r>
            <a:r>
              <a:rPr lang="en-US" altLang="ja-JP" dirty="0" smtClean="0"/>
              <a:t>find</a:t>
            </a:r>
            <a:r>
              <a:rPr lang="ja-JP" altLang="en-US" dirty="0" smtClean="0"/>
              <a:t> </a:t>
            </a:r>
            <a:r>
              <a:rPr lang="en-US" altLang="ja-JP" dirty="0" smtClean="0"/>
              <a:t>the</a:t>
            </a:r>
            <a:r>
              <a:rPr lang="ja-JP" altLang="en-US" dirty="0" smtClean="0"/>
              <a:t> </a:t>
            </a:r>
            <a:r>
              <a:rPr lang="en-US" altLang="ja-JP" dirty="0" smtClean="0"/>
              <a:t>table</a:t>
            </a:r>
            <a:r>
              <a:rPr lang="ja-JP" altLang="en-US" dirty="0" smtClean="0"/>
              <a:t> </a:t>
            </a:r>
            <a:r>
              <a:rPr lang="en-US" altLang="ja-JP" dirty="0" smtClean="0"/>
              <a:t>which</a:t>
            </a:r>
            <a:r>
              <a:rPr lang="ja-JP" altLang="en-US" dirty="0" smtClean="0"/>
              <a:t> </a:t>
            </a:r>
            <a:r>
              <a:rPr lang="en-US" altLang="ja-JP" dirty="0" smtClean="0"/>
              <a:t>is</a:t>
            </a:r>
            <a:r>
              <a:rPr lang="ja-JP" altLang="en-US" dirty="0" smtClean="0"/>
              <a:t> </a:t>
            </a:r>
            <a:r>
              <a:rPr lang="en-US" altLang="ja-JP" dirty="0" smtClean="0"/>
              <a:t>registered</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maintenance</a:t>
            </a:r>
            <a:r>
              <a:rPr lang="ja-JP" altLang="en-US" dirty="0" smtClean="0"/>
              <a:t> </a:t>
            </a:r>
            <a:r>
              <a:rPr lang="en-US" altLang="ja-JP" dirty="0" smtClean="0"/>
              <a:t>record,</a:t>
            </a:r>
            <a:r>
              <a:rPr lang="ja-JP" altLang="en-US" dirty="0" smtClean="0"/>
              <a:t> </a:t>
            </a:r>
            <a:r>
              <a:rPr lang="en-US" altLang="ja-JP" dirty="0" smtClean="0"/>
              <a:t>to</a:t>
            </a:r>
            <a:r>
              <a:rPr lang="ja-JP" altLang="en-US" dirty="0" smtClean="0"/>
              <a:t> </a:t>
            </a:r>
            <a:r>
              <a:rPr lang="en-US" altLang="ja-JP" dirty="0" smtClean="0"/>
              <a:t>cause</a:t>
            </a:r>
            <a:r>
              <a:rPr lang="ja-JP" altLang="en-US" dirty="0" smtClean="0"/>
              <a:t> </a:t>
            </a:r>
            <a:r>
              <a:rPr lang="en-US" altLang="ja-JP" dirty="0" smtClean="0"/>
              <a:t>an</a:t>
            </a:r>
            <a:r>
              <a:rPr lang="ja-JP" altLang="en-US" dirty="0" smtClean="0"/>
              <a:t> </a:t>
            </a:r>
            <a:r>
              <a:rPr lang="en-US" altLang="ja-JP" dirty="0" smtClean="0"/>
              <a:t>error.</a:t>
            </a:r>
          </a:p>
          <a:p>
            <a:pPr>
              <a:defRPr/>
            </a:pPr>
            <a:endParaRPr lang="en-US" altLang="ja-JP"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So,</a:t>
            </a:r>
            <a:r>
              <a:rPr lang="ja-JP" altLang="en-US" dirty="0" smtClean="0"/>
              <a:t> </a:t>
            </a:r>
            <a:r>
              <a:rPr lang="en-US" altLang="ja-JP" dirty="0" smtClean="0"/>
              <a:t>how</a:t>
            </a:r>
            <a:r>
              <a:rPr lang="ja-JP" altLang="en-US" dirty="0" smtClean="0"/>
              <a:t> </a:t>
            </a:r>
            <a:r>
              <a:rPr lang="en-US" altLang="ja-JP" dirty="0" smtClean="0"/>
              <a:t>to</a:t>
            </a:r>
            <a:r>
              <a:rPr lang="ja-JP" altLang="en-US" dirty="0" smtClean="0"/>
              <a:t> </a:t>
            </a:r>
            <a:r>
              <a:rPr lang="en-US" altLang="ja-JP" dirty="0" smtClean="0"/>
              <a:t>cancel</a:t>
            </a:r>
            <a:r>
              <a:rPr lang="ja-JP" altLang="en-US" dirty="0" smtClean="0"/>
              <a:t> </a:t>
            </a:r>
            <a:r>
              <a:rPr lang="en-US" altLang="ja-JP" dirty="0" smtClean="0"/>
              <a:t>table</a:t>
            </a:r>
            <a:r>
              <a:rPr lang="ja-JP" altLang="en-US" dirty="0" smtClean="0"/>
              <a:t> </a:t>
            </a:r>
            <a:r>
              <a:rPr lang="en-US" altLang="ja-JP" dirty="0" smtClean="0"/>
              <a:t>creation</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Cancel</a:t>
            </a:r>
            <a:r>
              <a:rPr lang="ja-JP" altLang="en-US" dirty="0" smtClean="0"/>
              <a:t> </a:t>
            </a:r>
            <a:r>
              <a:rPr lang="en-US" altLang="ja-JP" dirty="0" smtClean="0"/>
              <a:t>command</a:t>
            </a:r>
            <a:r>
              <a:rPr lang="ja-JP" altLang="en-US" dirty="0" smtClean="0"/>
              <a:t> </a:t>
            </a:r>
            <a:r>
              <a:rPr lang="ja-JP" altLang="ja-JP" dirty="0" smtClean="0"/>
              <a:t>o</a:t>
            </a:r>
            <a:r>
              <a:rPr lang="en-US" altLang="ja-JP" dirty="0" smtClean="0"/>
              <a:t>f</a:t>
            </a:r>
            <a:r>
              <a:rPr lang="ja-JP" altLang="en-US" dirty="0" smtClean="0"/>
              <a:t> </a:t>
            </a:r>
            <a:r>
              <a:rPr lang="en-US" altLang="ja-JP" dirty="0" smtClean="0"/>
              <a:t>rails</a:t>
            </a:r>
            <a:r>
              <a:rPr lang="ja-JP" altLang="en-US" dirty="0" smtClean="0"/>
              <a:t> </a:t>
            </a:r>
            <a:r>
              <a:rPr lang="en-US" altLang="ja-JP" dirty="0" smtClean="0"/>
              <a:t>generation</a:t>
            </a:r>
            <a:r>
              <a:rPr lang="ja-JP" altLang="en-US" dirty="0" smtClean="0"/>
              <a:t> </a:t>
            </a:r>
            <a:r>
              <a:rPr lang="en-US" altLang="ja-JP" dirty="0" smtClean="0"/>
              <a:t>is</a:t>
            </a:r>
            <a:r>
              <a:rPr lang="ja-JP" altLang="en-US" dirty="0" smtClean="0"/>
              <a:t> </a:t>
            </a:r>
            <a:r>
              <a:rPr lang="en-US" altLang="ja-JP" dirty="0" smtClean="0"/>
              <a:t>“destroy.”</a:t>
            </a:r>
            <a:r>
              <a:rPr lang="ja-JP" altLang="en-US" dirty="0" smtClean="0"/>
              <a:t>  </a:t>
            </a:r>
            <a:r>
              <a:rPr lang="en-US" altLang="ja-JP" dirty="0" smtClean="0"/>
              <a:t>I.e.,</a:t>
            </a:r>
            <a:r>
              <a:rPr lang="ja-JP" altLang="en-US" dirty="0" smtClean="0"/>
              <a:t> </a:t>
            </a:r>
            <a:r>
              <a:rPr lang="en-US" altLang="ja-JP" dirty="0" smtClean="0"/>
              <a:t>to</a:t>
            </a:r>
            <a:r>
              <a:rPr lang="ja-JP" altLang="en-US" dirty="0" smtClean="0"/>
              <a:t> </a:t>
            </a:r>
            <a:r>
              <a:rPr lang="en-US" altLang="ja-JP" dirty="0" smtClean="0"/>
              <a:t>cancel</a:t>
            </a:r>
            <a:r>
              <a:rPr lang="ja-JP" altLang="en-US" dirty="0" smtClean="0"/>
              <a:t> </a:t>
            </a:r>
            <a:r>
              <a:rPr lang="en-US" altLang="ja-JP" dirty="0" smtClean="0"/>
              <a:t>“rails</a:t>
            </a:r>
            <a:r>
              <a:rPr lang="ja-JP" altLang="en-US" dirty="0" smtClean="0"/>
              <a:t> </a:t>
            </a:r>
            <a:r>
              <a:rPr lang="en-US" altLang="ja-JP" dirty="0" smtClean="0"/>
              <a:t>generate</a:t>
            </a:r>
            <a:r>
              <a:rPr lang="ja-JP" altLang="en-US" dirty="0" smtClean="0"/>
              <a:t> </a:t>
            </a:r>
            <a:r>
              <a:rPr lang="en-US" altLang="ja-JP" dirty="0" smtClean="0"/>
              <a:t>scaffold</a:t>
            </a:r>
            <a:r>
              <a:rPr lang="ja-JP" altLang="en-US" dirty="0" smtClean="0"/>
              <a:t> </a:t>
            </a:r>
            <a:r>
              <a:rPr lang="en-US" altLang="ja-JP" dirty="0" smtClean="0"/>
              <a:t>user</a:t>
            </a:r>
            <a:r>
              <a:rPr lang="ja-JP" altLang="en-US" dirty="0" smtClean="0"/>
              <a:t> </a:t>
            </a:r>
            <a:r>
              <a:rPr lang="en-US" altLang="ja-JP" dirty="0" err="1" smtClean="0"/>
              <a:t>email:string</a:t>
            </a:r>
            <a:r>
              <a:rPr lang="ja-JP" altLang="en-US" dirty="0" smtClean="0"/>
              <a:t> </a:t>
            </a:r>
            <a:r>
              <a:rPr lang="en-US" altLang="ja-JP" dirty="0" smtClean="0"/>
              <a:t>handle</a:t>
            </a:r>
            <a:r>
              <a:rPr lang="ja-JP" altLang="en-US" dirty="0" smtClean="0"/>
              <a:t>:</a:t>
            </a:r>
            <a:r>
              <a:rPr lang="en-US" altLang="ja-JP" dirty="0" smtClean="0"/>
              <a:t>string,</a:t>
            </a:r>
            <a:r>
              <a:rPr lang="ja-JP" altLang="en-US" dirty="0" smtClean="0"/>
              <a:t> </a:t>
            </a:r>
            <a:r>
              <a:rPr lang="en-US" altLang="ja-JP" dirty="0" smtClean="0"/>
              <a:t>you</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type;</a:t>
            </a:r>
          </a:p>
          <a:p>
            <a:pPr>
              <a:defRPr/>
            </a:pPr>
            <a:r>
              <a:rPr lang="ja-JP" altLang="ja-JP" dirty="0">
                <a:solidFill>
                  <a:srgbClr val="000090"/>
                </a:solidFill>
              </a:rPr>
              <a:t> </a:t>
            </a:r>
            <a:r>
              <a:rPr lang="ja-JP" altLang="en-US" dirty="0" smtClean="0">
                <a:solidFill>
                  <a:srgbClr val="000090"/>
                </a:solidFill>
              </a:rPr>
              <a:t> </a:t>
            </a:r>
            <a:r>
              <a:rPr lang="en-US" altLang="ja-JP" dirty="0" smtClean="0">
                <a:solidFill>
                  <a:srgbClr val="000090"/>
                </a:solidFill>
              </a:rPr>
              <a:t>rails</a:t>
            </a:r>
            <a:r>
              <a:rPr lang="ja-JP" altLang="en-US" dirty="0" smtClean="0">
                <a:solidFill>
                  <a:srgbClr val="000090"/>
                </a:solidFill>
              </a:rPr>
              <a:t> </a:t>
            </a:r>
            <a:r>
              <a:rPr lang="en-US" altLang="ja-JP" dirty="0" smtClean="0">
                <a:solidFill>
                  <a:srgbClr val="000090"/>
                </a:solidFill>
              </a:rPr>
              <a:t>destroy</a:t>
            </a:r>
            <a:r>
              <a:rPr lang="ja-JP" altLang="en-US" dirty="0" smtClean="0">
                <a:solidFill>
                  <a:srgbClr val="000090"/>
                </a:solidFill>
              </a:rPr>
              <a:t> </a:t>
            </a:r>
            <a:r>
              <a:rPr lang="en-US" altLang="ja-JP" dirty="0" smtClean="0">
                <a:solidFill>
                  <a:srgbClr val="000090"/>
                </a:solidFill>
              </a:rPr>
              <a:t>scaffold</a:t>
            </a:r>
            <a:r>
              <a:rPr lang="ja-JP" altLang="en-US" dirty="0" smtClean="0">
                <a:solidFill>
                  <a:srgbClr val="000090"/>
                </a:solidFill>
              </a:rPr>
              <a:t> </a:t>
            </a:r>
            <a:r>
              <a:rPr lang="en-US" altLang="ja-JP" dirty="0" smtClean="0">
                <a:solidFill>
                  <a:srgbClr val="000090"/>
                </a:solidFill>
              </a:rPr>
              <a:t>user</a:t>
            </a:r>
          </a:p>
          <a:p>
            <a:pPr>
              <a:defRPr/>
            </a:pPr>
            <a:endParaRPr lang="en-US" altLang="ja-JP" dirty="0" smtClean="0"/>
          </a:p>
          <a:p>
            <a:pPr>
              <a:defRPr/>
            </a:pPr>
            <a:r>
              <a:rPr lang="en-US" altLang="ja-JP" dirty="0" smtClean="0"/>
              <a:t>Before</a:t>
            </a:r>
            <a:r>
              <a:rPr lang="ja-JP" altLang="en-US" dirty="0" smtClean="0"/>
              <a:t> </a:t>
            </a:r>
            <a:r>
              <a:rPr lang="en-US" altLang="ja-JP" dirty="0" smtClean="0"/>
              <a:t>you</a:t>
            </a:r>
            <a:r>
              <a:rPr lang="ja-JP" altLang="en-US" dirty="0" smtClean="0"/>
              <a:t> </a:t>
            </a:r>
            <a:r>
              <a:rPr lang="en-US" altLang="ja-JP" dirty="0" smtClean="0"/>
              <a:t>remove</a:t>
            </a:r>
            <a:r>
              <a:rPr lang="ja-JP" altLang="en-US" dirty="0" smtClean="0"/>
              <a:t> </a:t>
            </a:r>
            <a:r>
              <a:rPr lang="en-US" altLang="ja-JP" dirty="0" smtClean="0"/>
              <a:t>the</a:t>
            </a:r>
            <a:r>
              <a:rPr lang="ja-JP" altLang="en-US" dirty="0" smtClean="0"/>
              <a:t> </a:t>
            </a:r>
            <a:r>
              <a:rPr lang="en-US" altLang="ja-JP" dirty="0" smtClean="0"/>
              <a:t>scaffold,</a:t>
            </a:r>
            <a:r>
              <a:rPr lang="ja-JP" altLang="en-US" dirty="0" smtClean="0"/>
              <a:t> </a:t>
            </a:r>
            <a:r>
              <a:rPr lang="en-US" altLang="ja-JP" dirty="0" smtClean="0"/>
              <a:t>you</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type;</a:t>
            </a:r>
          </a:p>
          <a:p>
            <a:pPr>
              <a:defRPr/>
            </a:pPr>
            <a:r>
              <a:rPr lang="ja-JP" altLang="ja-JP" dirty="0">
                <a:solidFill>
                  <a:srgbClr val="000090"/>
                </a:solidFill>
              </a:rPr>
              <a:t> </a:t>
            </a:r>
            <a:r>
              <a:rPr lang="ja-JP" altLang="en-US" dirty="0" smtClean="0">
                <a:solidFill>
                  <a:srgbClr val="000090"/>
                </a:solidFill>
              </a:rPr>
              <a:t> </a:t>
            </a:r>
            <a:r>
              <a:rPr lang="en-US" altLang="ja-JP" dirty="0" smtClean="0">
                <a:solidFill>
                  <a:srgbClr val="000090"/>
                </a:solidFill>
              </a:rPr>
              <a:t>rake</a:t>
            </a:r>
            <a:r>
              <a:rPr lang="ja-JP" altLang="en-US" dirty="0" smtClean="0">
                <a:solidFill>
                  <a:srgbClr val="000090"/>
                </a:solidFill>
              </a:rPr>
              <a:t> </a:t>
            </a:r>
            <a:r>
              <a:rPr lang="en-US" altLang="ja-JP" dirty="0" err="1" smtClean="0">
                <a:solidFill>
                  <a:srgbClr val="000090"/>
                </a:solidFill>
              </a:rPr>
              <a:t>db:rollback</a:t>
            </a:r>
            <a:endParaRPr lang="en-US" altLang="ja-JP" dirty="0" smtClean="0">
              <a:solidFill>
                <a:srgbClr val="000090"/>
              </a:solidFill>
            </a:endParaRPr>
          </a:p>
          <a:p>
            <a:pPr>
              <a:defRPr/>
            </a:pPr>
            <a:r>
              <a:rPr lang="ja-JP" altLang="ja-JP" dirty="0"/>
              <a:t> </a:t>
            </a:r>
            <a:r>
              <a:rPr lang="en-US" altLang="ja-JP" dirty="0" smtClean="0"/>
              <a:t>to</a:t>
            </a:r>
            <a:r>
              <a:rPr lang="ja-JP" altLang="en-US" dirty="0" smtClean="0"/>
              <a:t> </a:t>
            </a:r>
            <a:r>
              <a:rPr lang="en-US" altLang="ja-JP" dirty="0" smtClean="0"/>
              <a:t>let</a:t>
            </a:r>
            <a:r>
              <a:rPr lang="ja-JP" altLang="en-US" dirty="0" smtClean="0"/>
              <a:t> </a:t>
            </a:r>
            <a:r>
              <a:rPr lang="en-US" altLang="ja-JP" dirty="0" smtClean="0"/>
              <a:t>rails</a:t>
            </a:r>
            <a:r>
              <a:rPr lang="ja-JP" altLang="en-US" dirty="0" smtClean="0"/>
              <a:t> </a:t>
            </a:r>
            <a:r>
              <a:rPr lang="en-US" altLang="ja-JP" dirty="0" smtClean="0"/>
              <a:t>remove</a:t>
            </a:r>
            <a:r>
              <a:rPr lang="ja-JP" altLang="en-US" dirty="0" smtClean="0"/>
              <a:t> </a:t>
            </a:r>
            <a:r>
              <a:rPr lang="en-US" altLang="ja-JP" dirty="0" smtClean="0"/>
              <a:t>the</a:t>
            </a:r>
            <a:r>
              <a:rPr lang="ja-JP" altLang="en-US" dirty="0" smtClean="0"/>
              <a:t> </a:t>
            </a:r>
            <a:r>
              <a:rPr lang="en-US" altLang="ja-JP" dirty="0" smtClean="0"/>
              <a:t>table.</a:t>
            </a:r>
          </a:p>
          <a:p>
            <a:pPr>
              <a:defRPr/>
            </a:pPr>
            <a:r>
              <a:rPr lang="ja-JP" altLang="en-US" dirty="0" smtClean="0"/>
              <a:t> </a:t>
            </a:r>
            <a:endParaRPr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Use</a:t>
            </a:r>
            <a:r>
              <a:rPr lang="ja-JP" altLang="en-US" dirty="0" smtClean="0"/>
              <a:t> </a:t>
            </a:r>
            <a:r>
              <a:rPr lang="en-US" altLang="ja-JP" dirty="0" smtClean="0"/>
              <a:t>‘user’</a:t>
            </a:r>
            <a:r>
              <a:rPr lang="ja-JP" altLang="en-US" dirty="0" smtClean="0"/>
              <a:t> </a:t>
            </a:r>
            <a:r>
              <a:rPr lang="en-US" altLang="ja-JP" dirty="0" smtClean="0"/>
              <a:t>table</a:t>
            </a:r>
            <a:r>
              <a:rPr lang="ja-JP" altLang="en-US" dirty="0" smtClean="0"/>
              <a:t> </a:t>
            </a:r>
            <a:r>
              <a:rPr lang="en-US" altLang="ja-JP" dirty="0" smtClean="0"/>
              <a:t>for</a:t>
            </a:r>
            <a:r>
              <a:rPr lang="ja-JP" altLang="en-US" dirty="0" smtClean="0"/>
              <a:t> </a:t>
            </a:r>
            <a:r>
              <a:rPr lang="en-US" altLang="ja-JP" dirty="0" smtClean="0"/>
              <a:t>authentication</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Generate devise to manage the login authentication for ‘users’ table</a:t>
            </a:r>
          </a:p>
          <a:p>
            <a:pPr>
              <a:defRPr/>
            </a:pPr>
            <a:r>
              <a:rPr lang="en-US" altLang="ja-JP" dirty="0">
                <a:solidFill>
                  <a:srgbClr val="0000FF"/>
                </a:solidFill>
              </a:rPr>
              <a:t> </a:t>
            </a:r>
            <a:r>
              <a:rPr lang="en-US" altLang="ja-JP" dirty="0" smtClean="0">
                <a:solidFill>
                  <a:srgbClr val="0000FF"/>
                </a:solidFill>
              </a:rPr>
              <a:t>rails generate devise user</a:t>
            </a:r>
          </a:p>
          <a:p>
            <a:pPr>
              <a:defRPr/>
            </a:pPr>
            <a:endParaRPr lang="ja-JP" altLang="en-US" dirty="0"/>
          </a:p>
        </p:txBody>
      </p:sp>
      <p:pic>
        <p:nvPicPr>
          <p:cNvPr id="32771"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365625"/>
            <a:ext cx="6934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Modify</a:t>
            </a:r>
            <a:r>
              <a:rPr lang="ja-JP" altLang="en-US" dirty="0" smtClean="0"/>
              <a:t> </a:t>
            </a:r>
            <a:r>
              <a:rPr lang="en-US" altLang="ja-JP" dirty="0" smtClean="0"/>
              <a:t>migration</a:t>
            </a:r>
            <a:r>
              <a:rPr lang="ja-JP" altLang="en-US" dirty="0" smtClean="0"/>
              <a:t> </a:t>
            </a:r>
            <a:r>
              <a:rPr lang="en-US" altLang="ja-JP" dirty="0" smtClean="0"/>
              <a:t>file</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Remove</a:t>
            </a:r>
            <a:r>
              <a:rPr lang="ja-JP" altLang="en-US" dirty="0" smtClean="0"/>
              <a:t> </a:t>
            </a:r>
            <a:r>
              <a:rPr lang="en-US" altLang="ja-JP" dirty="0" smtClean="0"/>
              <a:t>the</a:t>
            </a:r>
            <a:r>
              <a:rPr lang="ja-JP" altLang="en-US" dirty="0" smtClean="0"/>
              <a:t> </a:t>
            </a:r>
            <a:r>
              <a:rPr lang="en-US" altLang="ja-JP" dirty="0" smtClean="0"/>
              <a:t>following</a:t>
            </a:r>
            <a:r>
              <a:rPr lang="ja-JP" altLang="en-US" dirty="0" smtClean="0"/>
              <a:t> </a:t>
            </a:r>
            <a:r>
              <a:rPr lang="en-US" altLang="ja-JP" dirty="0" smtClean="0"/>
              <a:t>line</a:t>
            </a:r>
            <a:r>
              <a:rPr lang="ja-JP" altLang="en-US" dirty="0" smtClean="0"/>
              <a:t> </a:t>
            </a:r>
            <a:endParaRPr lang="en-US" altLang="ja-JP" dirty="0" smtClean="0"/>
          </a:p>
          <a:p>
            <a:pPr>
              <a:defRPr/>
            </a:pPr>
            <a:r>
              <a:rPr lang="en-US" altLang="ja-JP" dirty="0"/>
              <a:t> </a:t>
            </a:r>
            <a:r>
              <a:rPr lang="en-US" altLang="ja-JP" dirty="0" smtClean="0"/>
              <a:t> </a:t>
            </a:r>
            <a:r>
              <a:rPr lang="en-US" altLang="ja-JP" dirty="0" err="1" smtClean="0"/>
              <a:t>t.string</a:t>
            </a:r>
            <a:r>
              <a:rPr lang="en-US" altLang="ja-JP" dirty="0" smtClean="0"/>
              <a:t> :email,  null: false, default: “”</a:t>
            </a:r>
          </a:p>
          <a:p>
            <a:pPr>
              <a:defRPr/>
            </a:pPr>
            <a:r>
              <a:rPr lang="en-US" altLang="ja-JP" dirty="0" smtClean="0"/>
              <a:t>in</a:t>
            </a:r>
            <a:r>
              <a:rPr lang="ja-JP" altLang="en-US" dirty="0" smtClean="0"/>
              <a:t> </a:t>
            </a:r>
            <a:r>
              <a:rPr lang="en-US" altLang="ja-JP" dirty="0" smtClean="0"/>
              <a:t>the file:</a:t>
            </a:r>
          </a:p>
          <a:p>
            <a:pPr>
              <a:defRPr/>
            </a:pPr>
            <a:r>
              <a:rPr lang="en-US" altLang="ja-JP" dirty="0"/>
              <a:t> </a:t>
            </a:r>
            <a:r>
              <a:rPr lang="en-US" altLang="ja-JP" dirty="0" err="1" smtClean="0">
                <a:solidFill>
                  <a:srgbClr val="008000"/>
                </a:solidFill>
              </a:rPr>
              <a:t>db</a:t>
            </a:r>
            <a:r>
              <a:rPr lang="en-US" altLang="ja-JP" dirty="0" smtClean="0">
                <a:solidFill>
                  <a:srgbClr val="008000"/>
                </a:solidFill>
              </a:rPr>
              <a:t>/migrate/2017xxxx_add_devise_to_users.rb</a:t>
            </a:r>
          </a:p>
          <a:p>
            <a:pPr>
              <a:defRPr/>
            </a:pPr>
            <a:endParaRPr lang="ja-JP" altLang="en-US" dirty="0">
              <a:solidFill>
                <a:srgbClr val="008000"/>
              </a:solidFill>
            </a:endParaRPr>
          </a:p>
        </p:txBody>
      </p:sp>
      <p:pic>
        <p:nvPicPr>
          <p:cNvPr id="33795"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211638"/>
            <a:ext cx="719772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Check migration file, and migrate</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Type </a:t>
            </a:r>
          </a:p>
          <a:p>
            <a:pPr>
              <a:defRPr/>
            </a:pPr>
            <a:r>
              <a:rPr lang="en-US" altLang="ja-JP" dirty="0">
                <a:solidFill>
                  <a:srgbClr val="0000FF"/>
                </a:solidFill>
              </a:rPr>
              <a:t>	</a:t>
            </a:r>
            <a:r>
              <a:rPr lang="en-US" altLang="ja-JP" dirty="0" smtClean="0">
                <a:solidFill>
                  <a:srgbClr val="0000FF"/>
                </a:solidFill>
              </a:rPr>
              <a:t>rake </a:t>
            </a:r>
            <a:r>
              <a:rPr lang="en-US" altLang="ja-JP" dirty="0" err="1" smtClean="0">
                <a:solidFill>
                  <a:srgbClr val="0000FF"/>
                </a:solidFill>
              </a:rPr>
              <a:t>db:migrate</a:t>
            </a:r>
            <a:endParaRPr lang="en-US" altLang="ja-JP" dirty="0" smtClean="0">
              <a:solidFill>
                <a:srgbClr val="0000FF"/>
              </a:solidFill>
            </a:endParaRPr>
          </a:p>
          <a:p>
            <a:pPr>
              <a:defRPr/>
            </a:pPr>
            <a:endParaRPr lang="ja-JP" altLang="en-US" dirty="0"/>
          </a:p>
        </p:txBody>
      </p:sp>
      <p:sp>
        <p:nvSpPr>
          <p:cNvPr id="34819" name="テキスト ボックス 3"/>
          <p:cNvSpPr txBox="1">
            <a:spLocks noChangeArrowheads="1"/>
          </p:cNvSpPr>
          <p:nvPr/>
        </p:nvSpPr>
        <p:spPr bwMode="auto">
          <a:xfrm>
            <a:off x="-863600" y="4779963"/>
            <a:ext cx="1841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kumimoji="1" lang="ja-JP" altLang="en-US"/>
          </a:p>
        </p:txBody>
      </p:sp>
      <p:pic>
        <p:nvPicPr>
          <p:cNvPr id="34820"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716338"/>
            <a:ext cx="83185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Changes: Removal</a:t>
            </a:r>
            <a:r>
              <a:rPr lang="ja-JP" altLang="en-US" dirty="0" smtClean="0"/>
              <a:t> </a:t>
            </a:r>
            <a:r>
              <a:rPr lang="en-US" altLang="ja-JP" dirty="0" smtClean="0"/>
              <a:t>of</a:t>
            </a:r>
            <a:r>
              <a:rPr lang="ja-JP" altLang="en-US" dirty="0" smtClean="0"/>
              <a:t> </a:t>
            </a:r>
            <a:r>
              <a:rPr lang="en-US" altLang="ja-JP" dirty="0" smtClean="0"/>
              <a:t>LESS</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I guess we are not going to use LESS, so I have removed </a:t>
            </a:r>
          </a:p>
          <a:p>
            <a:pPr>
              <a:defRPr/>
            </a:pPr>
            <a:r>
              <a:rPr lang="en-US" altLang="ja-JP" dirty="0" smtClean="0">
                <a:solidFill>
                  <a:srgbClr val="000090"/>
                </a:solidFill>
              </a:rPr>
              <a:t># gem ‘less-rails’</a:t>
            </a:r>
          </a:p>
          <a:p>
            <a:pPr>
              <a:defRPr/>
            </a:pPr>
            <a:r>
              <a:rPr lang="en-US" altLang="ja-JP" dirty="0" smtClean="0"/>
              <a:t> </a:t>
            </a:r>
            <a:endParaRPr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Request</a:t>
            </a:r>
            <a:r>
              <a:rPr lang="ja-JP" altLang="en-US" dirty="0" smtClean="0"/>
              <a:t> </a:t>
            </a:r>
            <a:r>
              <a:rPr lang="en-US" altLang="ja-JP" dirty="0" smtClean="0"/>
              <a:t>to</a:t>
            </a:r>
            <a:r>
              <a:rPr lang="ja-JP" altLang="en-US" dirty="0" smtClean="0"/>
              <a:t> </a:t>
            </a:r>
            <a:r>
              <a:rPr lang="en-US" altLang="ja-JP" dirty="0" smtClean="0"/>
              <a:t>login</a:t>
            </a:r>
            <a:endParaRPr lang="ja-JP" altLang="en-US" dirty="0"/>
          </a:p>
        </p:txBody>
      </p:sp>
      <p:sp>
        <p:nvSpPr>
          <p:cNvPr id="3" name="コンテンツ プレースホルダー 2"/>
          <p:cNvSpPr>
            <a:spLocks noGrp="1"/>
          </p:cNvSpPr>
          <p:nvPr>
            <p:ph idx="1"/>
          </p:nvPr>
        </p:nvSpPr>
        <p:spPr/>
        <p:txBody>
          <a:bodyPr/>
          <a:lstStyle/>
          <a:p>
            <a:pPr>
              <a:defRPr/>
            </a:pPr>
            <a:r>
              <a:rPr lang="en-US" altLang="ja-JP" sz="2400" dirty="0" smtClean="0"/>
              <a:t>Add the following line in </a:t>
            </a:r>
            <a:r>
              <a:rPr lang="en-US" altLang="ja-JP" sz="2400" dirty="0" err="1" smtClean="0"/>
              <a:t>ChatController</a:t>
            </a:r>
            <a:endParaRPr lang="en-US" altLang="ja-JP" sz="2400" dirty="0" smtClean="0"/>
          </a:p>
          <a:p>
            <a:pPr>
              <a:defRPr/>
            </a:pPr>
            <a:r>
              <a:rPr lang="en-US" altLang="ja-JP" sz="2000" dirty="0" smtClean="0">
                <a:solidFill>
                  <a:srgbClr val="008000"/>
                </a:solidFill>
              </a:rPr>
              <a:t> </a:t>
            </a:r>
            <a:r>
              <a:rPr lang="en-US" altLang="ja-JP" sz="2000" dirty="0" err="1" smtClean="0">
                <a:solidFill>
                  <a:srgbClr val="008000"/>
                </a:solidFill>
              </a:rPr>
              <a:t>before_action</a:t>
            </a:r>
            <a:r>
              <a:rPr lang="en-US" altLang="ja-JP" sz="2000" dirty="0" smtClean="0">
                <a:solidFill>
                  <a:srgbClr val="008000"/>
                </a:solidFill>
              </a:rPr>
              <a:t> :</a:t>
            </a:r>
            <a:r>
              <a:rPr lang="en-US" altLang="ja-JP" sz="2000" dirty="0" err="1" smtClean="0">
                <a:solidFill>
                  <a:srgbClr val="008000"/>
                </a:solidFill>
              </a:rPr>
              <a:t>authenticate_user</a:t>
            </a:r>
            <a:r>
              <a:rPr lang="en-US" altLang="ja-JP" sz="2000" dirty="0" smtClean="0">
                <a:solidFill>
                  <a:srgbClr val="008000"/>
                </a:solidFill>
              </a:rPr>
              <a:t>! only: [:index]</a:t>
            </a:r>
            <a:endParaRPr lang="en-US" altLang="ja-JP" sz="2000" dirty="0"/>
          </a:p>
          <a:p>
            <a:pPr>
              <a:defRPr/>
            </a:pPr>
            <a:endParaRPr lang="en-US" altLang="ja-JP" sz="2400" dirty="0"/>
          </a:p>
          <a:p>
            <a:pPr>
              <a:defRPr/>
            </a:pPr>
            <a:r>
              <a:rPr lang="en-US" altLang="ja-JP" sz="2400" dirty="0" smtClean="0"/>
              <a:t>Authenticate method is provided by devise gem. “user” is the model name which is assigned for the authentication control.</a:t>
            </a:r>
          </a:p>
          <a:p>
            <a:pPr>
              <a:defRPr/>
            </a:pPr>
            <a:r>
              <a:rPr lang="en-US" altLang="ja-JP" sz="2400" dirty="0" smtClean="0"/>
              <a:t>So, if you</a:t>
            </a:r>
            <a:r>
              <a:rPr lang="ja-JP" altLang="en-US" sz="2400" dirty="0" smtClean="0"/>
              <a:t> </a:t>
            </a:r>
            <a:r>
              <a:rPr lang="en-US" altLang="ja-JP" sz="2400" dirty="0" smtClean="0"/>
              <a:t>created</a:t>
            </a:r>
            <a:r>
              <a:rPr lang="ja-JP" altLang="en-US" sz="2400" dirty="0" smtClean="0"/>
              <a:t> </a:t>
            </a:r>
            <a:r>
              <a:rPr lang="en-US" altLang="ja-JP" sz="2400" dirty="0" smtClean="0"/>
              <a:t>member</a:t>
            </a:r>
            <a:r>
              <a:rPr lang="ja-JP" altLang="en-US" sz="2400" dirty="0" smtClean="0"/>
              <a:t> </a:t>
            </a:r>
            <a:r>
              <a:rPr lang="en-US" altLang="ja-JP" sz="2400" dirty="0" smtClean="0"/>
              <a:t>table,</a:t>
            </a:r>
            <a:r>
              <a:rPr lang="ja-JP" altLang="en-US" sz="2400" dirty="0" smtClean="0"/>
              <a:t> </a:t>
            </a:r>
            <a:r>
              <a:rPr lang="en-US" altLang="ja-JP" sz="2400" dirty="0" smtClean="0"/>
              <a:t>and</a:t>
            </a:r>
            <a:r>
              <a:rPr lang="ja-JP" altLang="en-US" sz="2400" dirty="0" smtClean="0"/>
              <a:t> </a:t>
            </a:r>
            <a:r>
              <a:rPr lang="en-US" altLang="ja-JP" sz="2400" dirty="0" smtClean="0"/>
              <a:t> “</a:t>
            </a:r>
            <a:r>
              <a:rPr lang="en-US" altLang="ja-JP" sz="2400" dirty="0">
                <a:solidFill>
                  <a:srgbClr val="0000FF"/>
                </a:solidFill>
              </a:rPr>
              <a:t>rails generate devise </a:t>
            </a:r>
            <a:r>
              <a:rPr lang="en-US" altLang="ja-JP" sz="2400" dirty="0" smtClean="0">
                <a:solidFill>
                  <a:srgbClr val="0000FF"/>
                </a:solidFill>
              </a:rPr>
              <a:t>member</a:t>
            </a:r>
            <a:r>
              <a:rPr lang="en-US" altLang="ja-JP" sz="2400" dirty="0" smtClean="0"/>
              <a:t>”</a:t>
            </a:r>
            <a:r>
              <a:rPr lang="ja-JP" altLang="en-US" sz="2400" dirty="0" smtClean="0"/>
              <a:t> </a:t>
            </a:r>
            <a:r>
              <a:rPr lang="en-US" altLang="ja-JP" sz="2400" dirty="0" smtClean="0"/>
              <a:t>the</a:t>
            </a:r>
            <a:r>
              <a:rPr lang="ja-JP" altLang="en-US" sz="2400" dirty="0" smtClean="0"/>
              <a:t> </a:t>
            </a:r>
            <a:r>
              <a:rPr lang="en-US" altLang="ja-JP" sz="2400" dirty="0" smtClean="0"/>
              <a:t>method</a:t>
            </a:r>
            <a:r>
              <a:rPr lang="ja-JP" altLang="en-US" sz="2400" dirty="0" smtClean="0"/>
              <a:t> </a:t>
            </a:r>
            <a:r>
              <a:rPr lang="en-US" altLang="ja-JP" sz="2400" dirty="0" smtClean="0"/>
              <a:t>name</a:t>
            </a:r>
            <a:r>
              <a:rPr lang="ja-JP" altLang="en-US" sz="2400" dirty="0" smtClean="0"/>
              <a:t> </a:t>
            </a:r>
            <a:r>
              <a:rPr lang="en-US" altLang="ja-JP" sz="2400" dirty="0" smtClean="0"/>
              <a:t>should</a:t>
            </a:r>
            <a:r>
              <a:rPr lang="ja-JP" altLang="en-US" sz="2400" dirty="0" smtClean="0"/>
              <a:t> </a:t>
            </a:r>
            <a:r>
              <a:rPr lang="en-US" altLang="ja-JP" sz="2400" dirty="0" smtClean="0"/>
              <a:t>be</a:t>
            </a:r>
            <a:r>
              <a:rPr lang="ja-JP" altLang="en-US" sz="2400" dirty="0" smtClean="0"/>
              <a:t> </a:t>
            </a:r>
            <a:r>
              <a:rPr lang="en-US" altLang="ja-JP" sz="2400" dirty="0" smtClean="0">
                <a:solidFill>
                  <a:srgbClr val="008000"/>
                </a:solidFill>
              </a:rPr>
              <a:t>:</a:t>
            </a:r>
            <a:r>
              <a:rPr lang="en-US" altLang="ja-JP" sz="2400" dirty="0" err="1" smtClean="0">
                <a:solidFill>
                  <a:srgbClr val="008000"/>
                </a:solidFill>
              </a:rPr>
              <a:t>authenticate_member</a:t>
            </a:r>
            <a:r>
              <a:rPr lang="en-US" altLang="ja-JP" sz="2400" dirty="0" smtClean="0">
                <a:solidFill>
                  <a:srgbClr val="008000"/>
                </a:solidFill>
              </a:rPr>
              <a:t>!</a:t>
            </a:r>
          </a:p>
        </p:txBody>
      </p:sp>
      <p:pic>
        <p:nvPicPr>
          <p:cNvPr id="35843"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5461000"/>
            <a:ext cx="6388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Sign</a:t>
            </a:r>
            <a:r>
              <a:rPr lang="ja-JP" altLang="en-US" dirty="0" smtClean="0"/>
              <a:t> </a:t>
            </a:r>
            <a:r>
              <a:rPr lang="en-US" altLang="ja-JP" dirty="0" smtClean="0"/>
              <a:t>Out</a:t>
            </a:r>
            <a:r>
              <a:rPr lang="ja-JP" altLang="en-US" dirty="0" smtClean="0"/>
              <a:t> </a:t>
            </a:r>
            <a:r>
              <a:rPr lang="en-US" altLang="ja-JP" dirty="0" smtClean="0"/>
              <a:t>path</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Check by “</a:t>
            </a:r>
            <a:r>
              <a:rPr lang="en-US" altLang="ja-JP" dirty="0" smtClean="0">
                <a:solidFill>
                  <a:srgbClr val="0000FF"/>
                </a:solidFill>
              </a:rPr>
              <a:t>rake routes</a:t>
            </a:r>
            <a:r>
              <a:rPr lang="en-US" altLang="ja-JP" dirty="0" smtClean="0"/>
              <a:t>”</a:t>
            </a:r>
          </a:p>
          <a:p>
            <a:pPr>
              <a:defRPr/>
            </a:pPr>
            <a:r>
              <a:rPr lang="en-US" altLang="ja-JP" dirty="0" smtClean="0"/>
              <a:t>You will find </a:t>
            </a:r>
            <a:r>
              <a:rPr lang="en-US" altLang="ja-JP" dirty="0" err="1" smtClean="0"/>
              <a:t>destroy_user_session_path</a:t>
            </a:r>
            <a:r>
              <a:rPr lang="en-US" altLang="ja-JP" dirty="0" smtClean="0"/>
              <a:t> in the routing list.</a:t>
            </a:r>
          </a:p>
          <a:p>
            <a:pPr>
              <a:defRPr/>
            </a:pPr>
            <a:r>
              <a:rPr lang="en-US" altLang="ja-JP" dirty="0" smtClean="0"/>
              <a:t>In</a:t>
            </a:r>
            <a:r>
              <a:rPr lang="ja-JP" altLang="en-US" dirty="0" smtClean="0"/>
              <a:t> </a:t>
            </a:r>
            <a:r>
              <a:rPr lang="en-US" altLang="ja-JP" dirty="0" smtClean="0"/>
              <a:t>_</a:t>
            </a:r>
            <a:r>
              <a:rPr lang="en-US" altLang="ja-JP" dirty="0" err="1" smtClean="0"/>
              <a:t>menu_bar.html.erb</a:t>
            </a:r>
            <a:r>
              <a:rPr lang="en-US" altLang="ja-JP" dirty="0" smtClean="0"/>
              <a:t>,</a:t>
            </a:r>
            <a:r>
              <a:rPr lang="ja-JP" altLang="en-US" dirty="0" smtClean="0"/>
              <a:t> </a:t>
            </a:r>
            <a:r>
              <a:rPr lang="en-US" altLang="ja-JP" dirty="0" smtClean="0"/>
              <a:t>three</a:t>
            </a:r>
            <a:r>
              <a:rPr lang="ja-JP" altLang="en-US" dirty="0" smtClean="0"/>
              <a:t> </a:t>
            </a:r>
            <a:r>
              <a:rPr lang="en-US" altLang="ja-JP" dirty="0" smtClean="0"/>
              <a:t>lines</a:t>
            </a:r>
            <a:r>
              <a:rPr lang="ja-JP" altLang="en-US" dirty="0" smtClean="0"/>
              <a:t> </a:t>
            </a:r>
            <a:r>
              <a:rPr lang="en-US" altLang="ja-JP" dirty="0" smtClean="0"/>
              <a:t>had</a:t>
            </a:r>
            <a:r>
              <a:rPr lang="ja-JP" altLang="en-US" dirty="0" smtClean="0"/>
              <a:t> </a:t>
            </a:r>
            <a:r>
              <a:rPr lang="en-US" altLang="ja-JP" dirty="0" smtClean="0"/>
              <a:t>been</a:t>
            </a:r>
            <a:r>
              <a:rPr lang="ja-JP" altLang="en-US" dirty="0" smtClean="0"/>
              <a:t> </a:t>
            </a:r>
            <a:r>
              <a:rPr lang="en-US" altLang="ja-JP" dirty="0" smtClean="0"/>
              <a:t>added.</a:t>
            </a:r>
          </a:p>
          <a:p>
            <a:pPr>
              <a:defRPr/>
            </a:pPr>
            <a:r>
              <a:rPr lang="en-US" altLang="ja-JP" sz="1400" dirty="0" smtClean="0">
                <a:solidFill>
                  <a:srgbClr val="008000"/>
                </a:solidFill>
              </a:rPr>
              <a:t> if </a:t>
            </a:r>
            <a:r>
              <a:rPr lang="en-US" altLang="ja-JP" sz="1400" dirty="0" err="1" smtClean="0">
                <a:solidFill>
                  <a:srgbClr val="008000"/>
                </a:solidFill>
              </a:rPr>
              <a:t>current_user.present</a:t>
            </a:r>
            <a:r>
              <a:rPr lang="en-US" altLang="ja-JP" sz="1400" dirty="0" smtClean="0">
                <a:solidFill>
                  <a:srgbClr val="008000"/>
                </a:solidFill>
              </a:rPr>
              <a:t>?</a:t>
            </a:r>
          </a:p>
          <a:p>
            <a:pPr>
              <a:defRPr/>
            </a:pPr>
            <a:r>
              <a:rPr lang="en-US" altLang="ja-JP" sz="1400" dirty="0" smtClean="0">
                <a:solidFill>
                  <a:srgbClr val="008000"/>
                </a:solidFill>
              </a:rPr>
              <a:t>    </a:t>
            </a:r>
            <a:r>
              <a:rPr lang="en-US" altLang="ja-JP" sz="1400" dirty="0" err="1" smtClean="0">
                <a:solidFill>
                  <a:srgbClr val="008000"/>
                </a:solidFill>
              </a:rPr>
              <a:t>menu_items.push</a:t>
            </a:r>
            <a:r>
              <a:rPr lang="en-US" altLang="ja-JP" sz="1400" dirty="0" smtClean="0">
                <a:solidFill>
                  <a:srgbClr val="008000"/>
                </a:solidFill>
              </a:rPr>
              <a:t>( {:link =&gt; </a:t>
            </a:r>
            <a:r>
              <a:rPr lang="en-US" altLang="ja-JP" sz="1400" dirty="0" err="1" smtClean="0">
                <a:solidFill>
                  <a:srgbClr val="008000"/>
                </a:solidFill>
              </a:rPr>
              <a:t>destroy_user_session_path</a:t>
            </a:r>
            <a:r>
              <a:rPr lang="en-US" altLang="ja-JP" sz="1400" dirty="0" smtClean="0">
                <a:solidFill>
                  <a:srgbClr val="008000"/>
                </a:solidFill>
              </a:rPr>
              <a:t>,</a:t>
            </a:r>
          </a:p>
          <a:p>
            <a:pPr>
              <a:defRPr/>
            </a:pPr>
            <a:r>
              <a:rPr lang="en-US" altLang="ja-JP" sz="1400" dirty="0" smtClean="0">
                <a:solidFill>
                  <a:srgbClr val="008000"/>
                </a:solidFill>
              </a:rPr>
              <a:t>        :name=&gt;'Sign Out', :method=&gt;'delete'})</a:t>
            </a:r>
          </a:p>
          <a:p>
            <a:pPr>
              <a:defRPr/>
            </a:pPr>
            <a:r>
              <a:rPr lang="en-US" altLang="ja-JP" sz="1400" dirty="0" smtClean="0">
                <a:solidFill>
                  <a:srgbClr val="008000"/>
                </a:solidFill>
              </a:rPr>
              <a:t>  end</a:t>
            </a:r>
            <a:endParaRPr lang="ja-JP" altLang="en-US" dirty="0"/>
          </a:p>
        </p:txBody>
      </p:sp>
      <p:pic>
        <p:nvPicPr>
          <p:cNvPr id="36867"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445125"/>
            <a:ext cx="7073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Apply</a:t>
            </a:r>
            <a:r>
              <a:rPr lang="ja-JP" altLang="en-US" dirty="0" smtClean="0"/>
              <a:t> </a:t>
            </a:r>
            <a:r>
              <a:rPr lang="en-US" altLang="ja-JP" dirty="0" smtClean="0"/>
              <a:t>bootstrap</a:t>
            </a:r>
            <a:r>
              <a:rPr lang="ja-JP" altLang="en-US" dirty="0" smtClean="0"/>
              <a:t> </a:t>
            </a:r>
            <a:r>
              <a:rPr lang="en-US" altLang="ja-JP" dirty="0" smtClean="0"/>
              <a:t>to</a:t>
            </a:r>
            <a:r>
              <a:rPr lang="ja-JP" altLang="en-US" dirty="0" smtClean="0"/>
              <a:t> </a:t>
            </a:r>
            <a:r>
              <a:rPr lang="en-US" altLang="ja-JP" dirty="0" smtClean="0"/>
              <a:t>Users</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The</a:t>
            </a:r>
            <a:r>
              <a:rPr lang="ja-JP" altLang="en-US" dirty="0" smtClean="0"/>
              <a:t> </a:t>
            </a:r>
            <a:r>
              <a:rPr lang="en-US" altLang="ja-JP" dirty="0" smtClean="0"/>
              <a:t>following</a:t>
            </a:r>
            <a:r>
              <a:rPr lang="ja-JP" altLang="en-US" dirty="0" smtClean="0"/>
              <a:t> </a:t>
            </a:r>
            <a:r>
              <a:rPr lang="en-US" altLang="ja-JP" dirty="0" smtClean="0"/>
              <a:t>command</a:t>
            </a:r>
            <a:r>
              <a:rPr lang="ja-JP" altLang="en-US" dirty="0" smtClean="0"/>
              <a:t> </a:t>
            </a:r>
            <a:r>
              <a:rPr lang="en-US" altLang="ja-JP" dirty="0" smtClean="0"/>
              <a:t>will</a:t>
            </a:r>
            <a:r>
              <a:rPr lang="ja-JP" altLang="en-US" dirty="0" smtClean="0"/>
              <a:t> </a:t>
            </a:r>
            <a:r>
              <a:rPr lang="en-US" altLang="ja-JP" dirty="0" err="1" smtClean="0"/>
              <a:t>automacitaly</a:t>
            </a:r>
            <a:r>
              <a:rPr lang="ja-JP" altLang="en-US" dirty="0" smtClean="0"/>
              <a:t> </a:t>
            </a:r>
            <a:r>
              <a:rPr lang="en-US" altLang="ja-JP" dirty="0" smtClean="0"/>
              <a:t>apply</a:t>
            </a:r>
            <a:r>
              <a:rPr lang="ja-JP" altLang="en-US" dirty="0" smtClean="0"/>
              <a:t> </a:t>
            </a:r>
            <a:r>
              <a:rPr lang="en-US" altLang="ja-JP" dirty="0" smtClean="0"/>
              <a:t>bootstrap</a:t>
            </a:r>
            <a:r>
              <a:rPr lang="ja-JP" altLang="en-US" dirty="0" smtClean="0"/>
              <a:t> </a:t>
            </a:r>
            <a:r>
              <a:rPr lang="en-US" altLang="ja-JP" dirty="0" smtClean="0"/>
              <a:t>classes</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scaffold.</a:t>
            </a:r>
          </a:p>
          <a:p>
            <a:pPr>
              <a:defRPr/>
            </a:pPr>
            <a:r>
              <a:rPr lang="ja-JP" altLang="ja-JP" dirty="0">
                <a:solidFill>
                  <a:srgbClr val="000090"/>
                </a:solidFill>
              </a:rPr>
              <a:t> </a:t>
            </a:r>
            <a:r>
              <a:rPr lang="en-US" altLang="ja-JP" dirty="0" smtClean="0">
                <a:solidFill>
                  <a:srgbClr val="000090"/>
                </a:solidFill>
              </a:rPr>
              <a:t>rails </a:t>
            </a:r>
            <a:r>
              <a:rPr lang="en-US" altLang="ja-JP" dirty="0">
                <a:solidFill>
                  <a:srgbClr val="000090"/>
                </a:solidFill>
              </a:rPr>
              <a:t>g </a:t>
            </a:r>
            <a:r>
              <a:rPr lang="en-US" altLang="ja-JP" dirty="0" err="1">
                <a:solidFill>
                  <a:srgbClr val="000090"/>
                </a:solidFill>
              </a:rPr>
              <a:t>bootstrap:themed</a:t>
            </a:r>
            <a:r>
              <a:rPr lang="en-US" altLang="ja-JP" dirty="0">
                <a:solidFill>
                  <a:srgbClr val="000090"/>
                </a:solidFill>
              </a:rPr>
              <a:t> </a:t>
            </a:r>
            <a:r>
              <a:rPr lang="en-US" altLang="ja-JP" dirty="0" smtClean="0">
                <a:solidFill>
                  <a:srgbClr val="000090"/>
                </a:solidFill>
              </a:rPr>
              <a:t>Users</a:t>
            </a:r>
          </a:p>
          <a:p>
            <a:pPr>
              <a:defRPr/>
            </a:pPr>
            <a:endParaRPr lang="en-US" altLang="ja-JP" dirty="0" smtClean="0"/>
          </a:p>
          <a:p>
            <a:pPr>
              <a:defRPr/>
            </a:pPr>
            <a:r>
              <a:rPr lang="en-US" altLang="ja-JP" dirty="0" smtClean="0"/>
              <a:t>See the following page;</a:t>
            </a:r>
          </a:p>
          <a:p>
            <a:pPr>
              <a:defRPr/>
            </a:pPr>
            <a:r>
              <a:rPr lang="en-US" altLang="ja-JP" dirty="0">
                <a:hlinkClick r:id="rId2"/>
              </a:rPr>
              <a:t>http://getbootstrap.com/components</a:t>
            </a:r>
            <a:r>
              <a:rPr lang="en-US" altLang="ja-JP" dirty="0" smtClean="0">
                <a:hlinkClick r:id="rId2"/>
              </a:rPr>
              <a:t>/</a:t>
            </a:r>
            <a:endParaRPr lang="en-US" altLang="ja-JP" dirty="0" smtClean="0"/>
          </a:p>
          <a:p>
            <a:pPr>
              <a:defRPr/>
            </a:pPr>
            <a:endParaRPr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Bootstrap</a:t>
            </a:r>
            <a:r>
              <a:rPr lang="ja-JP" altLang="en-US" dirty="0" smtClean="0"/>
              <a:t> </a:t>
            </a:r>
            <a:r>
              <a:rPr lang="en-US" altLang="ja-JP" dirty="0" smtClean="0"/>
              <a:t>Arrange</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Sample</a:t>
            </a:r>
            <a:r>
              <a:rPr lang="ja-JP" altLang="en-US" dirty="0" smtClean="0"/>
              <a:t> </a:t>
            </a:r>
            <a:r>
              <a:rPr lang="en-US" altLang="ja-JP" dirty="0" smtClean="0"/>
              <a:t>for</a:t>
            </a:r>
            <a:r>
              <a:rPr lang="ja-JP" altLang="en-US" dirty="0" smtClean="0"/>
              <a:t> </a:t>
            </a:r>
            <a:r>
              <a:rPr lang="en-US" altLang="ja-JP" dirty="0" err="1" smtClean="0"/>
              <a:t>menu_bar</a:t>
            </a:r>
            <a:endParaRPr lang="ja-JP" altLang="en-US" dirty="0"/>
          </a:p>
        </p:txBody>
      </p:sp>
      <p:pic>
        <p:nvPicPr>
          <p:cNvPr id="38915"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365625"/>
            <a:ext cx="65532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Result</a:t>
            </a:r>
            <a:r>
              <a:rPr lang="ja-JP" altLang="en-US" dirty="0" smtClean="0"/>
              <a:t> </a:t>
            </a:r>
            <a:r>
              <a:rPr lang="en-US" altLang="ja-JP" dirty="0" smtClean="0"/>
              <a:t>of</a:t>
            </a:r>
            <a:r>
              <a:rPr lang="ja-JP" altLang="en-US" dirty="0" smtClean="0"/>
              <a:t> </a:t>
            </a:r>
            <a:r>
              <a:rPr lang="en-US" altLang="ja-JP" dirty="0" smtClean="0"/>
              <a:t>Scaffold</a:t>
            </a:r>
            <a:r>
              <a:rPr lang="ja-JP" altLang="en-US" dirty="0" smtClean="0"/>
              <a:t> </a:t>
            </a:r>
            <a:r>
              <a:rPr lang="en-US" altLang="ja-JP" dirty="0" smtClean="0"/>
              <a:t>generation</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CRUD</a:t>
            </a:r>
            <a:r>
              <a:rPr lang="ja-JP" altLang="en-US" dirty="0" smtClean="0"/>
              <a:t> </a:t>
            </a:r>
            <a:r>
              <a:rPr lang="en-US" altLang="ja-JP" dirty="0" smtClean="0"/>
              <a:t>of</a:t>
            </a:r>
            <a:r>
              <a:rPr lang="ja-JP" altLang="en-US" dirty="0" smtClean="0"/>
              <a:t> </a:t>
            </a:r>
            <a:r>
              <a:rPr lang="en-US" altLang="ja-JP" dirty="0" smtClean="0"/>
              <a:t>database</a:t>
            </a:r>
            <a:r>
              <a:rPr lang="ja-JP" altLang="en-US" dirty="0" smtClean="0"/>
              <a:t> </a:t>
            </a:r>
            <a:r>
              <a:rPr lang="en-US" altLang="ja-JP" dirty="0" smtClean="0"/>
              <a:t>are</a:t>
            </a:r>
            <a:r>
              <a:rPr lang="ja-JP" altLang="en-US" dirty="0" smtClean="0"/>
              <a:t> </a:t>
            </a:r>
            <a:r>
              <a:rPr lang="en-US" altLang="ja-JP" dirty="0" smtClean="0"/>
              <a:t>all</a:t>
            </a:r>
            <a:r>
              <a:rPr lang="ja-JP" altLang="en-US" dirty="0" smtClean="0"/>
              <a:t> </a:t>
            </a:r>
            <a:r>
              <a:rPr lang="en-US" altLang="ja-JP" dirty="0" smtClean="0"/>
              <a:t>ready</a:t>
            </a:r>
            <a:r>
              <a:rPr lang="ja-JP" altLang="en-US" dirty="0" smtClean="0"/>
              <a:t> </a:t>
            </a:r>
            <a:r>
              <a:rPr lang="en-US" altLang="ja-JP" dirty="0" smtClean="0"/>
              <a:t>for</a:t>
            </a:r>
            <a:r>
              <a:rPr lang="ja-JP" altLang="en-US" dirty="0" smtClean="0"/>
              <a:t> </a:t>
            </a:r>
            <a:r>
              <a:rPr lang="en-US" altLang="ja-JP" dirty="0" smtClean="0"/>
              <a:t>Users</a:t>
            </a:r>
          </a:p>
          <a:p>
            <a:pPr>
              <a:defRPr/>
            </a:pPr>
            <a:r>
              <a:rPr lang="ja-JP" altLang="ja-JP" dirty="0"/>
              <a:t> </a:t>
            </a:r>
            <a:r>
              <a:rPr lang="ja-JP" altLang="en-US" dirty="0" smtClean="0"/>
              <a:t> </a:t>
            </a:r>
            <a:r>
              <a:rPr lang="en-US" altLang="ja-JP" dirty="0" smtClean="0"/>
              <a:t>Class</a:t>
            </a:r>
            <a:r>
              <a:rPr lang="ja-JP" altLang="en-US" dirty="0" smtClean="0"/>
              <a:t> </a:t>
            </a:r>
            <a:r>
              <a:rPr lang="en-US" altLang="ja-JP" dirty="0" smtClean="0"/>
              <a:t>name</a:t>
            </a:r>
            <a:r>
              <a:rPr lang="ja-JP" altLang="en-US" dirty="0" smtClean="0"/>
              <a:t> </a:t>
            </a:r>
            <a:r>
              <a:rPr lang="en-US" altLang="ja-JP" dirty="0" smtClean="0"/>
              <a:t>:</a:t>
            </a:r>
            <a:r>
              <a:rPr lang="ja-JP" altLang="en-US" dirty="0" smtClean="0"/>
              <a:t> </a:t>
            </a:r>
            <a:r>
              <a:rPr lang="ja-JP" altLang="ja-JP" dirty="0" smtClean="0"/>
              <a:t>U</a:t>
            </a:r>
            <a:r>
              <a:rPr lang="en-US" altLang="ja-JP" dirty="0" err="1" smtClean="0"/>
              <a:t>ser</a:t>
            </a:r>
            <a:endParaRPr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Action</a:t>
            </a:r>
            <a:r>
              <a:rPr lang="ja-JP" altLang="en-US" dirty="0" smtClean="0"/>
              <a:t> </a:t>
            </a:r>
            <a:r>
              <a:rPr lang="en-US" altLang="ja-JP" dirty="0" smtClean="0"/>
              <a:t>Mailer</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Generate</a:t>
            </a:r>
            <a:r>
              <a:rPr lang="ja-JP" altLang="en-US" dirty="0" smtClean="0"/>
              <a:t> </a:t>
            </a:r>
            <a:r>
              <a:rPr lang="en-US" altLang="ja-JP" dirty="0" smtClean="0"/>
              <a:t>Sign</a:t>
            </a:r>
            <a:r>
              <a:rPr lang="ja-JP" altLang="en-US" dirty="0" smtClean="0"/>
              <a:t> </a:t>
            </a:r>
            <a:r>
              <a:rPr lang="en-US" altLang="ja-JP" dirty="0" smtClean="0"/>
              <a:t>up</a:t>
            </a:r>
            <a:r>
              <a:rPr lang="ja-JP" altLang="en-US" dirty="0" smtClean="0"/>
              <a:t> </a:t>
            </a:r>
            <a:r>
              <a:rPr lang="en-US" altLang="ja-JP" dirty="0" smtClean="0"/>
              <a:t>mailer</a:t>
            </a:r>
          </a:p>
          <a:p>
            <a:pPr>
              <a:defRPr/>
            </a:pPr>
            <a:r>
              <a:rPr lang="ja-JP" altLang="en-US" dirty="0" smtClean="0">
                <a:solidFill>
                  <a:srgbClr val="000090"/>
                </a:solidFill>
              </a:rPr>
              <a:t> </a:t>
            </a:r>
            <a:r>
              <a:rPr lang="en-US" altLang="ja-JP" dirty="0" smtClean="0">
                <a:solidFill>
                  <a:srgbClr val="000090"/>
                </a:solidFill>
              </a:rPr>
              <a:t> rails g mailer </a:t>
            </a:r>
            <a:r>
              <a:rPr lang="en-US" altLang="ja-JP" dirty="0" err="1" smtClean="0">
                <a:solidFill>
                  <a:srgbClr val="000090"/>
                </a:solidFill>
              </a:rPr>
              <a:t>SignupMailer</a:t>
            </a:r>
            <a:endParaRPr lang="en-US" altLang="ja-JP" dirty="0" smtClean="0">
              <a:solidFill>
                <a:srgbClr val="000090"/>
              </a:solidFill>
            </a:endParaRPr>
          </a:p>
          <a:p>
            <a:pPr>
              <a:defRPr/>
            </a:pPr>
            <a:endParaRPr lang="en-US" altLang="ja-JP" dirty="0" smtClean="0"/>
          </a:p>
          <a:p>
            <a:pPr>
              <a:defRPr/>
            </a:pPr>
            <a:r>
              <a:rPr lang="en-US" altLang="en-US" dirty="0" smtClean="0"/>
              <a:t>Then manually register </a:t>
            </a:r>
          </a:p>
          <a:p>
            <a:pPr>
              <a:defRPr/>
            </a:pPr>
            <a:r>
              <a:rPr lang="en-US" altLang="en-US" dirty="0"/>
              <a:t> </a:t>
            </a:r>
            <a:r>
              <a:rPr lang="en-US" altLang="en-US" dirty="0" smtClean="0"/>
              <a:t>  </a:t>
            </a:r>
            <a:r>
              <a:rPr lang="en-US" altLang="en-US" dirty="0" err="1" smtClean="0"/>
              <a:t>signup_email.html.erb</a:t>
            </a:r>
            <a:r>
              <a:rPr lang="en-US" altLang="en-US" dirty="0" smtClean="0"/>
              <a:t>, and </a:t>
            </a:r>
          </a:p>
          <a:p>
            <a:pPr>
              <a:defRPr/>
            </a:pPr>
            <a:r>
              <a:rPr lang="en-US" altLang="en-US" dirty="0"/>
              <a:t> </a:t>
            </a:r>
            <a:r>
              <a:rPr lang="en-US" altLang="en-US" dirty="0" smtClean="0"/>
              <a:t>  </a:t>
            </a:r>
            <a:r>
              <a:rPr lang="en-US" altLang="en-US" dirty="0" err="1" smtClean="0"/>
              <a:t>signup_email.text.erb</a:t>
            </a:r>
            <a:endParaRPr lang="en-US" altLang="en-US" dirty="0" smtClean="0"/>
          </a:p>
          <a:p>
            <a:pPr>
              <a:defRPr/>
            </a:pPr>
            <a:endParaRPr lang="en-US" altLang="ja-JP"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Signup</a:t>
            </a:r>
            <a:r>
              <a:rPr lang="ja-JP" altLang="en-US" dirty="0" smtClean="0"/>
              <a:t> </a:t>
            </a:r>
            <a:r>
              <a:rPr lang="en-US" altLang="ja-JP" dirty="0" smtClean="0"/>
              <a:t>Mailer</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Mailers / </a:t>
            </a:r>
            <a:r>
              <a:rPr lang="en-US" altLang="ja-JP" dirty="0" err="1" smtClean="0"/>
              <a:t>signup_mailer.rb</a:t>
            </a:r>
            <a:r>
              <a:rPr lang="en-US" altLang="ja-JP" dirty="0" smtClean="0"/>
              <a:t> is generated.</a:t>
            </a:r>
          </a:p>
          <a:p>
            <a:pPr>
              <a:defRPr/>
            </a:pPr>
            <a:r>
              <a:rPr lang="en-US" altLang="ja-JP" dirty="0" smtClean="0"/>
              <a:t>Modify as the following</a:t>
            </a:r>
          </a:p>
          <a:p>
            <a:pPr>
              <a:defRPr/>
            </a:pPr>
            <a:endParaRPr lang="ja-JP" altLang="en-US" dirty="0"/>
          </a:p>
        </p:txBody>
      </p:sp>
      <p:pic>
        <p:nvPicPr>
          <p:cNvPr id="41987"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141663"/>
            <a:ext cx="8459787"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Now</a:t>
            </a:r>
            <a:r>
              <a:rPr kumimoji="1" lang="ja-JP" altLang="en-US" dirty="0" smtClean="0"/>
              <a:t> </a:t>
            </a:r>
            <a:r>
              <a:rPr kumimoji="1" lang="en-US" altLang="ja-JP" dirty="0" smtClean="0"/>
              <a:t>design</a:t>
            </a:r>
            <a:r>
              <a:rPr kumimoji="1" lang="ja-JP" altLang="en-US" dirty="0" smtClean="0"/>
              <a:t> </a:t>
            </a:r>
            <a:r>
              <a:rPr kumimoji="1" lang="en-US" altLang="ja-JP" dirty="0" smtClean="0"/>
              <a:t>your</a:t>
            </a:r>
            <a:r>
              <a:rPr kumimoji="1" lang="ja-JP" altLang="en-US" dirty="0" smtClean="0"/>
              <a:t> </a:t>
            </a:r>
            <a:r>
              <a:rPr kumimoji="1" lang="en-US" altLang="ja-JP" dirty="0" smtClean="0"/>
              <a:t>own</a:t>
            </a:r>
            <a:r>
              <a:rPr kumimoji="1" lang="ja-JP" altLang="en-US" dirty="0" smtClean="0"/>
              <a:t> </a:t>
            </a:r>
            <a:r>
              <a:rPr kumimoji="1" lang="en-US" altLang="ja-JP" dirty="0" smtClean="0"/>
              <a:t>portal</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How</a:t>
            </a:r>
            <a:r>
              <a:rPr kumimoji="1" lang="ja-JP" altLang="en-US" dirty="0" smtClean="0"/>
              <a:t> </a:t>
            </a:r>
            <a:r>
              <a:rPr kumimoji="1" lang="en-US" altLang="ja-JP" dirty="0" smtClean="0"/>
              <a:t>many</a:t>
            </a:r>
            <a:r>
              <a:rPr kumimoji="1" lang="ja-JP" altLang="en-US" dirty="0" smtClean="0"/>
              <a:t> </a:t>
            </a:r>
            <a:r>
              <a:rPr kumimoji="1" lang="en-US" altLang="ja-JP" dirty="0" smtClean="0"/>
              <a:t>screens</a:t>
            </a:r>
            <a:r>
              <a:rPr kumimoji="1" lang="ja-JP" altLang="en-US" dirty="0" smtClean="0"/>
              <a:t> </a:t>
            </a:r>
            <a:r>
              <a:rPr kumimoji="1" lang="en-US" altLang="ja-JP" dirty="0" smtClean="0"/>
              <a:t>do</a:t>
            </a:r>
            <a:r>
              <a:rPr kumimoji="1" lang="ja-JP" altLang="en-US" dirty="0" smtClean="0"/>
              <a:t> </a:t>
            </a:r>
            <a:r>
              <a:rPr kumimoji="1" lang="en-US" altLang="ja-JP" dirty="0" smtClean="0"/>
              <a:t>you</a:t>
            </a:r>
            <a:r>
              <a:rPr kumimoji="1" lang="ja-JP" altLang="en-US" dirty="0" smtClean="0"/>
              <a:t> </a:t>
            </a:r>
            <a:r>
              <a:rPr kumimoji="1" lang="en-US" altLang="ja-JP" dirty="0" smtClean="0"/>
              <a:t>write?</a:t>
            </a:r>
          </a:p>
          <a:p>
            <a:endParaRPr lang="en-US" altLang="ja-JP" dirty="0"/>
          </a:p>
          <a:p>
            <a:r>
              <a:rPr kumimoji="1" lang="ja-JP" altLang="ja-JP" dirty="0" smtClean="0"/>
              <a:t>W</a:t>
            </a:r>
            <a:r>
              <a:rPr kumimoji="1" lang="en-US" altLang="ja-JP" dirty="0" smtClean="0"/>
              <a:t>hat</a:t>
            </a:r>
            <a:r>
              <a:rPr kumimoji="1" lang="ja-JP" altLang="en-US" dirty="0" smtClean="0"/>
              <a:t> </a:t>
            </a:r>
            <a:r>
              <a:rPr kumimoji="1" lang="en-US" altLang="ja-JP" dirty="0" smtClean="0"/>
              <a:t>kind</a:t>
            </a:r>
            <a:r>
              <a:rPr kumimoji="1" lang="ja-JP" altLang="en-US" dirty="0" smtClean="0"/>
              <a:t> </a:t>
            </a:r>
            <a:r>
              <a:rPr kumimoji="1" lang="en-US" altLang="ja-JP" dirty="0" smtClean="0"/>
              <a:t>of</a:t>
            </a:r>
            <a:r>
              <a:rPr kumimoji="1" lang="ja-JP" altLang="en-US" dirty="0" smtClean="0"/>
              <a:t> </a:t>
            </a:r>
            <a:r>
              <a:rPr kumimoji="1" lang="en-US" altLang="ja-JP" dirty="0" smtClean="0"/>
              <a:t>data</a:t>
            </a:r>
            <a:r>
              <a:rPr kumimoji="1" lang="ja-JP" altLang="en-US" dirty="0" smtClean="0"/>
              <a:t> </a:t>
            </a:r>
            <a:r>
              <a:rPr kumimoji="1" lang="en-US" altLang="ja-JP" dirty="0" smtClean="0"/>
              <a:t>do</a:t>
            </a:r>
            <a:r>
              <a:rPr kumimoji="1" lang="ja-JP" altLang="en-US" dirty="0" smtClean="0"/>
              <a:t> </a:t>
            </a:r>
            <a:r>
              <a:rPr kumimoji="1" lang="en-US" altLang="ja-JP" dirty="0" smtClean="0"/>
              <a:t>you</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store?</a:t>
            </a:r>
          </a:p>
          <a:p>
            <a:endParaRPr lang="en-US" altLang="ja-JP" dirty="0"/>
          </a:p>
          <a:p>
            <a:r>
              <a:rPr lang="en-US" altLang="ja-JP" dirty="0" smtClean="0"/>
              <a:t>Think</a:t>
            </a:r>
            <a:r>
              <a:rPr lang="ja-JP" altLang="en-US" dirty="0" smtClean="0"/>
              <a:t> </a:t>
            </a:r>
            <a:r>
              <a:rPr lang="en-US" altLang="ja-JP" dirty="0" smtClean="0"/>
              <a:t>about</a:t>
            </a:r>
            <a:r>
              <a:rPr lang="ja-JP" altLang="en-US" dirty="0" smtClean="0"/>
              <a:t> </a:t>
            </a:r>
            <a:r>
              <a:rPr lang="en-US" altLang="ja-JP" dirty="0" smtClean="0"/>
              <a:t>the</a:t>
            </a:r>
            <a:r>
              <a:rPr lang="ja-JP" altLang="en-US" dirty="0" smtClean="0"/>
              <a:t> </a:t>
            </a:r>
            <a:r>
              <a:rPr lang="en-US" altLang="ja-JP" dirty="0" smtClean="0"/>
              <a:t>screen</a:t>
            </a:r>
            <a:r>
              <a:rPr lang="ja-JP" altLang="en-US" dirty="0" smtClean="0"/>
              <a:t> </a:t>
            </a:r>
            <a:r>
              <a:rPr lang="en-US" altLang="ja-JP" dirty="0" smtClean="0"/>
              <a:t>links.</a:t>
            </a:r>
          </a:p>
          <a:p>
            <a:endParaRPr kumimoji="1" lang="en-US" altLang="ja-JP" dirty="0"/>
          </a:p>
          <a:p>
            <a:r>
              <a:rPr lang="en-US" altLang="ja-JP" dirty="0" smtClean="0"/>
              <a:t>Next</a:t>
            </a:r>
            <a:r>
              <a:rPr lang="ja-JP" altLang="en-US" dirty="0" smtClean="0"/>
              <a:t> </a:t>
            </a:r>
            <a:r>
              <a:rPr lang="en-US" altLang="ja-JP" dirty="0" smtClean="0"/>
              <a:t>presentation:</a:t>
            </a:r>
          </a:p>
          <a:p>
            <a:r>
              <a:rPr kumimoji="1" lang="ja-JP" altLang="ja-JP" dirty="0"/>
              <a:t> </a:t>
            </a:r>
            <a:r>
              <a:rPr kumimoji="1" lang="ja-JP" altLang="en-US" dirty="0" smtClean="0"/>
              <a:t>  </a:t>
            </a:r>
            <a:r>
              <a:rPr kumimoji="1" lang="en-US" altLang="ja-JP" dirty="0" smtClean="0"/>
              <a:t>Screen</a:t>
            </a:r>
            <a:r>
              <a:rPr kumimoji="1" lang="ja-JP" altLang="en-US" dirty="0" smtClean="0"/>
              <a:t> </a:t>
            </a:r>
            <a:r>
              <a:rPr kumimoji="1" lang="en-US" altLang="ja-JP" dirty="0" smtClean="0"/>
              <a:t>proto-types,</a:t>
            </a:r>
          </a:p>
          <a:p>
            <a:r>
              <a:rPr lang="en-US" altLang="ja-JP" dirty="0"/>
              <a:t>	</a:t>
            </a:r>
            <a:r>
              <a:rPr lang="en-US" altLang="ja-JP" dirty="0" smtClean="0"/>
              <a:t>Database</a:t>
            </a:r>
            <a:r>
              <a:rPr lang="ja-JP" altLang="en-US" dirty="0" smtClean="0"/>
              <a:t> </a:t>
            </a:r>
            <a:r>
              <a:rPr lang="en-US" altLang="ja-JP" dirty="0" smtClean="0"/>
              <a:t>Schema</a:t>
            </a:r>
            <a:endParaRPr kumimoji="1" lang="ja-JP" altLang="en-US" dirty="0"/>
          </a:p>
        </p:txBody>
      </p:sp>
    </p:spTree>
    <p:extLst>
      <p:ext uri="{BB962C8B-B14F-4D97-AF65-F5344CB8AC3E}">
        <p14:creationId xmlns:p14="http://schemas.microsoft.com/office/powerpoint/2010/main" val="339462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Add login </a:t>
            </a:r>
            <a:r>
              <a:rPr lang="en-US" altLang="ja-JP" dirty="0" err="1" smtClean="0"/>
              <a:t>authentification</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Today,</a:t>
            </a:r>
            <a:r>
              <a:rPr lang="ja-JP" altLang="en-US" dirty="0" smtClean="0"/>
              <a:t> </a:t>
            </a:r>
            <a:r>
              <a:rPr lang="en-US" altLang="ja-JP" dirty="0" smtClean="0"/>
              <a:t>we add the authentication.</a:t>
            </a:r>
          </a:p>
          <a:p>
            <a:pPr>
              <a:defRPr/>
            </a:pPr>
            <a:r>
              <a:rPr lang="en-US" altLang="ja-JP" dirty="0" smtClean="0"/>
              <a:t>We use devise, and we follow the same procedure we introduced last week.</a:t>
            </a:r>
          </a:p>
          <a:p>
            <a:pPr>
              <a:defRPr/>
            </a:pPr>
            <a:endParaRPr lang="en-US" altLang="ja-JP" dirty="0" smtClean="0"/>
          </a:p>
          <a:p>
            <a:pPr>
              <a:defRPr/>
            </a:pPr>
            <a:r>
              <a:rPr lang="en-US" altLang="ja-JP" dirty="0" smtClean="0"/>
              <a:t>Open </a:t>
            </a:r>
            <a:r>
              <a:rPr lang="en-US" altLang="ja-JP" dirty="0" err="1" smtClean="0"/>
              <a:t>Gemfile</a:t>
            </a:r>
            <a:r>
              <a:rPr lang="en-US" altLang="ja-JP" dirty="0" smtClean="0"/>
              <a:t>, add </a:t>
            </a:r>
            <a:r>
              <a:rPr lang="en-US" altLang="ja-JP" dirty="0" smtClean="0">
                <a:solidFill>
                  <a:srgbClr val="008000"/>
                </a:solidFill>
              </a:rPr>
              <a:t>gem ‘devise</a:t>
            </a:r>
            <a:r>
              <a:rPr lang="en-US" altLang="ja-JP" dirty="0" smtClean="0">
                <a:solidFill>
                  <a:schemeClr val="tx1"/>
                </a:solidFill>
              </a:rPr>
              <a:t>,</a:t>
            </a:r>
          </a:p>
          <a:p>
            <a:pPr>
              <a:defRPr/>
            </a:pPr>
            <a:r>
              <a:rPr lang="en-US" altLang="ja-JP" dirty="0" smtClean="0">
                <a:solidFill>
                  <a:schemeClr val="tx1"/>
                </a:solidFill>
              </a:rPr>
              <a:t>Then, </a:t>
            </a:r>
            <a:r>
              <a:rPr lang="en-US" altLang="ja-JP" dirty="0" smtClean="0">
                <a:solidFill>
                  <a:srgbClr val="0000FF"/>
                </a:solidFill>
              </a:rPr>
              <a:t>bundle install.</a:t>
            </a:r>
          </a:p>
          <a:p>
            <a:pPr>
              <a:defRPr/>
            </a:pPr>
            <a:endParaRPr lang="en-US" altLang="ja-JP" dirty="0">
              <a:solidFill>
                <a:schemeClr val="tx1"/>
              </a:solidFill>
            </a:endParaRPr>
          </a:p>
          <a:p>
            <a:pPr>
              <a:defRPr/>
            </a:pPr>
            <a:r>
              <a:rPr lang="ja-JP" altLang="ja-JP" dirty="0" smtClean="0">
                <a:solidFill>
                  <a:schemeClr val="tx1"/>
                </a:solidFill>
              </a:rPr>
              <a:t>T</a:t>
            </a:r>
            <a:r>
              <a:rPr lang="en-US" altLang="ja-JP" dirty="0" err="1" smtClean="0">
                <a:solidFill>
                  <a:schemeClr val="tx1"/>
                </a:solidFill>
              </a:rPr>
              <a:t>ry</a:t>
            </a:r>
            <a:r>
              <a:rPr lang="ja-JP" altLang="en-US" dirty="0" smtClean="0">
                <a:solidFill>
                  <a:schemeClr val="tx1"/>
                </a:solidFill>
              </a:rPr>
              <a:t> </a:t>
            </a:r>
            <a:r>
              <a:rPr lang="en-US" altLang="ja-JP" dirty="0" smtClean="0">
                <a:solidFill>
                  <a:schemeClr val="tx1"/>
                </a:solidFill>
              </a:rPr>
              <a:t>this</a:t>
            </a:r>
            <a:r>
              <a:rPr lang="ja-JP" altLang="en-US" dirty="0" smtClean="0">
                <a:solidFill>
                  <a:schemeClr val="tx1"/>
                </a:solidFill>
              </a:rPr>
              <a:t> </a:t>
            </a:r>
            <a:r>
              <a:rPr lang="en-US" altLang="ja-JP" dirty="0" smtClean="0">
                <a:solidFill>
                  <a:schemeClr val="tx1"/>
                </a:solidFill>
              </a:rPr>
              <a:t>on</a:t>
            </a:r>
            <a:r>
              <a:rPr lang="ja-JP" altLang="en-US" dirty="0" smtClean="0">
                <a:solidFill>
                  <a:schemeClr val="tx1"/>
                </a:solidFill>
              </a:rPr>
              <a:t> </a:t>
            </a:r>
            <a:r>
              <a:rPr lang="en-US" altLang="ja-JP" dirty="0" smtClean="0">
                <a:solidFill>
                  <a:schemeClr val="tx1"/>
                </a:solidFill>
              </a:rPr>
              <a:t>your</a:t>
            </a:r>
            <a:r>
              <a:rPr lang="ja-JP" altLang="en-US" dirty="0" smtClean="0">
                <a:solidFill>
                  <a:schemeClr val="tx1"/>
                </a:solidFill>
              </a:rPr>
              <a:t> </a:t>
            </a:r>
            <a:r>
              <a:rPr lang="en-US" altLang="ja-JP" dirty="0" smtClean="0">
                <a:solidFill>
                  <a:schemeClr val="tx1"/>
                </a:solidFill>
              </a:rPr>
              <a:t>trial</a:t>
            </a:r>
            <a:r>
              <a:rPr lang="ja-JP" altLang="en-US" dirty="0" smtClean="0">
                <a:solidFill>
                  <a:schemeClr val="tx1"/>
                </a:solidFill>
              </a:rPr>
              <a:t> </a:t>
            </a:r>
            <a:r>
              <a:rPr lang="en-US" altLang="ja-JP" dirty="0" smtClean="0">
                <a:solidFill>
                  <a:schemeClr val="tx1"/>
                </a:solidFill>
              </a:rPr>
              <a:t>project.</a:t>
            </a:r>
          </a:p>
          <a:p>
            <a:pPr>
              <a:defRPr/>
            </a:pPr>
            <a:endParaRPr lang="ja-JP" altLang="en-US" dirty="0">
              <a:solidFill>
                <a:schemeClr val="tx1"/>
              </a:solidFill>
            </a:endParaRPr>
          </a:p>
        </p:txBody>
      </p:sp>
      <p:pic>
        <p:nvPicPr>
          <p:cNvPr id="18435"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5084763"/>
            <a:ext cx="2986088"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Install Devise to the project</a:t>
            </a:r>
            <a:endParaRPr lang="ja-JP" altLang="en-US" dirty="0"/>
          </a:p>
        </p:txBody>
      </p:sp>
      <p:sp>
        <p:nvSpPr>
          <p:cNvPr id="3" name="コンテンツ プレースホルダー 2"/>
          <p:cNvSpPr>
            <a:spLocks noGrp="1"/>
          </p:cNvSpPr>
          <p:nvPr>
            <p:ph idx="1"/>
          </p:nvPr>
        </p:nvSpPr>
        <p:spPr/>
        <p:txBody>
          <a:bodyPr/>
          <a:lstStyle/>
          <a:p>
            <a:pPr>
              <a:defRPr/>
            </a:pPr>
            <a:r>
              <a:rPr lang="en-US" altLang="ja-JP" dirty="0" smtClean="0"/>
              <a:t>Type the following command,</a:t>
            </a:r>
          </a:p>
          <a:p>
            <a:pPr>
              <a:defRPr/>
            </a:pPr>
            <a:r>
              <a:rPr lang="en-US" altLang="ja-JP" dirty="0">
                <a:solidFill>
                  <a:srgbClr val="0000FF"/>
                </a:solidFill>
              </a:rPr>
              <a:t>	</a:t>
            </a:r>
            <a:r>
              <a:rPr lang="en-US" altLang="ja-JP" dirty="0" smtClean="0">
                <a:solidFill>
                  <a:srgbClr val="0000FF"/>
                </a:solidFill>
              </a:rPr>
              <a:t>rails generate </a:t>
            </a:r>
            <a:r>
              <a:rPr lang="en-US" altLang="ja-JP" dirty="0" err="1" smtClean="0">
                <a:solidFill>
                  <a:srgbClr val="0000FF"/>
                </a:solidFill>
              </a:rPr>
              <a:t>devise:install</a:t>
            </a:r>
            <a:endParaRPr lang="en-US" altLang="ja-JP" dirty="0" smtClean="0">
              <a:solidFill>
                <a:srgbClr val="0000FF"/>
              </a:solidFill>
            </a:endParaRPr>
          </a:p>
          <a:p>
            <a:pPr>
              <a:defRPr/>
            </a:pPr>
            <a:r>
              <a:rPr lang="en-US" altLang="ja-JP" dirty="0" smtClean="0"/>
              <a:t>to install devise to your project, at the project root directory.</a:t>
            </a:r>
          </a:p>
          <a:p>
            <a:pPr>
              <a:defRPr/>
            </a:pPr>
            <a:endParaRPr lang="en-US" altLang="ja-JP" dirty="0" smtClean="0"/>
          </a:p>
          <a:p>
            <a:pPr>
              <a:defRPr/>
            </a:pPr>
            <a:endParaRPr lang="ja-JP" altLang="en-US" dirty="0"/>
          </a:p>
        </p:txBody>
      </p:sp>
      <p:pic>
        <p:nvPicPr>
          <p:cNvPr id="19459"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860800"/>
            <a:ext cx="657542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Read the message from the system carefully</a:t>
            </a:r>
            <a:endParaRPr lang="ja-JP" altLang="en-US" dirty="0"/>
          </a:p>
        </p:txBody>
      </p:sp>
      <p:sp>
        <p:nvSpPr>
          <p:cNvPr id="3" name="コンテンツ プレースホルダー 2"/>
          <p:cNvSpPr>
            <a:spLocks noGrp="1"/>
          </p:cNvSpPr>
          <p:nvPr>
            <p:ph idx="1"/>
          </p:nvPr>
        </p:nvSpPr>
        <p:spPr>
          <a:xfrm>
            <a:off x="457200" y="1600200"/>
            <a:ext cx="8435975" cy="5141913"/>
          </a:xfrm>
        </p:spPr>
        <p:txBody>
          <a:bodyPr/>
          <a:lstStyle/>
          <a:p>
            <a:pPr>
              <a:spcBef>
                <a:spcPts val="0"/>
              </a:spcBef>
              <a:defRPr/>
            </a:pPr>
            <a:r>
              <a:rPr lang="en-US" altLang="ja-JP" sz="900" dirty="0"/>
              <a:t>===============================================================================</a:t>
            </a:r>
          </a:p>
          <a:p>
            <a:pPr>
              <a:spcBef>
                <a:spcPts val="0"/>
              </a:spcBef>
              <a:defRPr/>
            </a:pPr>
            <a:endParaRPr lang="en-US" altLang="ja-JP" sz="900" dirty="0"/>
          </a:p>
          <a:p>
            <a:pPr>
              <a:spcBef>
                <a:spcPts val="0"/>
              </a:spcBef>
              <a:defRPr/>
            </a:pPr>
            <a:r>
              <a:rPr lang="en-US" altLang="ja-JP" sz="900" dirty="0"/>
              <a:t>Some setup you must do manually if you haven't yet:</a:t>
            </a:r>
          </a:p>
          <a:p>
            <a:pPr>
              <a:spcBef>
                <a:spcPts val="0"/>
              </a:spcBef>
              <a:defRPr/>
            </a:pPr>
            <a:endParaRPr lang="en-US" altLang="ja-JP" sz="900" dirty="0"/>
          </a:p>
          <a:p>
            <a:pPr>
              <a:spcBef>
                <a:spcPts val="0"/>
              </a:spcBef>
              <a:defRPr/>
            </a:pPr>
            <a:r>
              <a:rPr lang="en-US" altLang="ja-JP" sz="900" dirty="0"/>
              <a:t>  1. Ensure you have defined default </a:t>
            </a:r>
            <a:r>
              <a:rPr lang="en-US" altLang="ja-JP" sz="900" dirty="0" err="1"/>
              <a:t>url</a:t>
            </a:r>
            <a:r>
              <a:rPr lang="en-US" altLang="ja-JP" sz="900" dirty="0"/>
              <a:t> options in your environments files. Here </a:t>
            </a:r>
          </a:p>
          <a:p>
            <a:pPr>
              <a:spcBef>
                <a:spcPts val="0"/>
              </a:spcBef>
              <a:defRPr/>
            </a:pPr>
            <a:r>
              <a:rPr lang="en-US" altLang="ja-JP" sz="900" dirty="0"/>
              <a:t>     is an example of </a:t>
            </a:r>
            <a:r>
              <a:rPr lang="en-US" altLang="ja-JP" sz="900" dirty="0" err="1"/>
              <a:t>default_url_options</a:t>
            </a:r>
            <a:r>
              <a:rPr lang="en-US" altLang="ja-JP" sz="900" dirty="0"/>
              <a:t> appropriate for a development environment </a:t>
            </a:r>
          </a:p>
          <a:p>
            <a:pPr>
              <a:spcBef>
                <a:spcPts val="0"/>
              </a:spcBef>
              <a:defRPr/>
            </a:pPr>
            <a:r>
              <a:rPr lang="en-US" altLang="ja-JP" sz="900" dirty="0"/>
              <a:t>     in </a:t>
            </a:r>
            <a:r>
              <a:rPr lang="en-US" altLang="ja-JP" sz="900" dirty="0" err="1"/>
              <a:t>config</a:t>
            </a:r>
            <a:r>
              <a:rPr lang="en-US" altLang="ja-JP" sz="900" dirty="0"/>
              <a:t>/environments/</a:t>
            </a:r>
            <a:r>
              <a:rPr lang="en-US" altLang="ja-JP" sz="900" dirty="0" err="1"/>
              <a:t>development.rb</a:t>
            </a:r>
            <a:r>
              <a:rPr lang="en-US" altLang="ja-JP" sz="900" dirty="0"/>
              <a:t>:</a:t>
            </a:r>
          </a:p>
          <a:p>
            <a:pPr>
              <a:spcBef>
                <a:spcPts val="0"/>
              </a:spcBef>
              <a:defRPr/>
            </a:pPr>
            <a:endParaRPr lang="en-US" altLang="ja-JP" sz="900" dirty="0"/>
          </a:p>
          <a:p>
            <a:pPr>
              <a:spcBef>
                <a:spcPts val="0"/>
              </a:spcBef>
              <a:defRPr/>
            </a:pPr>
            <a:r>
              <a:rPr lang="en-US" altLang="ja-JP" sz="900" dirty="0"/>
              <a:t>       </a:t>
            </a:r>
            <a:r>
              <a:rPr lang="en-US" altLang="ja-JP" sz="900" dirty="0" err="1"/>
              <a:t>config.action_mailer.default_url_options</a:t>
            </a:r>
            <a:r>
              <a:rPr lang="en-US" altLang="ja-JP" sz="900" dirty="0"/>
              <a:t> = { :host =&gt; 'localhost:3000' }</a:t>
            </a:r>
          </a:p>
          <a:p>
            <a:pPr>
              <a:spcBef>
                <a:spcPts val="0"/>
              </a:spcBef>
              <a:defRPr/>
            </a:pPr>
            <a:endParaRPr lang="en-US" altLang="ja-JP" sz="900" dirty="0"/>
          </a:p>
          <a:p>
            <a:pPr>
              <a:spcBef>
                <a:spcPts val="0"/>
              </a:spcBef>
              <a:defRPr/>
            </a:pPr>
            <a:r>
              <a:rPr lang="en-US" altLang="ja-JP" sz="900" dirty="0"/>
              <a:t>     In production, :host should be set to the actual host of your application.</a:t>
            </a:r>
          </a:p>
          <a:p>
            <a:pPr>
              <a:spcBef>
                <a:spcPts val="0"/>
              </a:spcBef>
              <a:defRPr/>
            </a:pPr>
            <a:endParaRPr lang="en-US" altLang="ja-JP" sz="900" dirty="0"/>
          </a:p>
          <a:p>
            <a:pPr>
              <a:spcBef>
                <a:spcPts val="0"/>
              </a:spcBef>
              <a:defRPr/>
            </a:pPr>
            <a:r>
              <a:rPr lang="en-US" altLang="ja-JP" sz="900" dirty="0"/>
              <a:t>  2. Ensure you have defined </a:t>
            </a:r>
            <a:r>
              <a:rPr lang="en-US" altLang="ja-JP" sz="900" dirty="0" err="1"/>
              <a:t>root_url</a:t>
            </a:r>
            <a:r>
              <a:rPr lang="en-US" altLang="ja-JP" sz="900" dirty="0"/>
              <a:t> to *something* in your </a:t>
            </a:r>
            <a:r>
              <a:rPr lang="en-US" altLang="ja-JP" sz="900" dirty="0" err="1"/>
              <a:t>config</a:t>
            </a:r>
            <a:r>
              <a:rPr lang="en-US" altLang="ja-JP" sz="900" dirty="0"/>
              <a:t>/</a:t>
            </a:r>
            <a:r>
              <a:rPr lang="en-US" altLang="ja-JP" sz="900" dirty="0" err="1"/>
              <a:t>routes.rb</a:t>
            </a:r>
            <a:r>
              <a:rPr lang="en-US" altLang="ja-JP" sz="900" dirty="0"/>
              <a:t>.</a:t>
            </a:r>
          </a:p>
          <a:p>
            <a:pPr>
              <a:spcBef>
                <a:spcPts val="0"/>
              </a:spcBef>
              <a:defRPr/>
            </a:pPr>
            <a:r>
              <a:rPr lang="en-US" altLang="ja-JP" sz="900" dirty="0"/>
              <a:t>     For example:</a:t>
            </a:r>
          </a:p>
          <a:p>
            <a:pPr>
              <a:spcBef>
                <a:spcPts val="0"/>
              </a:spcBef>
              <a:defRPr/>
            </a:pPr>
            <a:endParaRPr lang="en-US" altLang="ja-JP" sz="900" dirty="0"/>
          </a:p>
          <a:p>
            <a:pPr>
              <a:spcBef>
                <a:spcPts val="0"/>
              </a:spcBef>
              <a:defRPr/>
            </a:pPr>
            <a:r>
              <a:rPr lang="en-US" altLang="ja-JP" sz="900" dirty="0"/>
              <a:t>       root :to =&gt; "</a:t>
            </a:r>
            <a:r>
              <a:rPr lang="en-US" altLang="ja-JP" sz="900" dirty="0" err="1"/>
              <a:t>home#index</a:t>
            </a:r>
            <a:r>
              <a:rPr lang="en-US" altLang="ja-JP" sz="900" dirty="0"/>
              <a:t>"</a:t>
            </a:r>
          </a:p>
          <a:p>
            <a:pPr>
              <a:spcBef>
                <a:spcPts val="0"/>
              </a:spcBef>
              <a:defRPr/>
            </a:pPr>
            <a:endParaRPr lang="en-US" altLang="ja-JP" sz="900" dirty="0"/>
          </a:p>
          <a:p>
            <a:pPr>
              <a:spcBef>
                <a:spcPts val="0"/>
              </a:spcBef>
              <a:defRPr/>
            </a:pPr>
            <a:r>
              <a:rPr lang="en-US" altLang="ja-JP" sz="900" dirty="0"/>
              <a:t>  3. Ensure you have flash messages in app/views/layouts/</a:t>
            </a:r>
            <a:r>
              <a:rPr lang="en-US" altLang="ja-JP" sz="900" dirty="0" err="1"/>
              <a:t>application.html.erb</a:t>
            </a:r>
            <a:r>
              <a:rPr lang="en-US" altLang="ja-JP" sz="900" dirty="0"/>
              <a:t>.</a:t>
            </a:r>
          </a:p>
          <a:p>
            <a:pPr>
              <a:spcBef>
                <a:spcPts val="0"/>
              </a:spcBef>
              <a:defRPr/>
            </a:pPr>
            <a:r>
              <a:rPr lang="en-US" altLang="ja-JP" sz="900" dirty="0"/>
              <a:t>     For example:</a:t>
            </a:r>
          </a:p>
          <a:p>
            <a:pPr>
              <a:spcBef>
                <a:spcPts val="0"/>
              </a:spcBef>
              <a:defRPr/>
            </a:pPr>
            <a:endParaRPr lang="en-US" altLang="ja-JP" sz="900" dirty="0"/>
          </a:p>
          <a:p>
            <a:pPr>
              <a:spcBef>
                <a:spcPts val="0"/>
              </a:spcBef>
              <a:defRPr/>
            </a:pPr>
            <a:r>
              <a:rPr lang="en-US" altLang="ja-JP" sz="900" dirty="0"/>
              <a:t>       &lt;p class="notice"&gt;&lt;%= notice %&gt;&lt;/p&gt;</a:t>
            </a:r>
          </a:p>
          <a:p>
            <a:pPr>
              <a:spcBef>
                <a:spcPts val="0"/>
              </a:spcBef>
              <a:defRPr/>
            </a:pPr>
            <a:r>
              <a:rPr lang="en-US" altLang="ja-JP" sz="900" dirty="0"/>
              <a:t>       &lt;p class="alert"&gt;&lt;%= alert %&gt;&lt;/p&gt;</a:t>
            </a:r>
          </a:p>
          <a:p>
            <a:pPr>
              <a:spcBef>
                <a:spcPts val="0"/>
              </a:spcBef>
              <a:defRPr/>
            </a:pPr>
            <a:endParaRPr lang="en-US" altLang="ja-JP" sz="900" dirty="0"/>
          </a:p>
          <a:p>
            <a:pPr>
              <a:spcBef>
                <a:spcPts val="0"/>
              </a:spcBef>
              <a:defRPr/>
            </a:pPr>
            <a:r>
              <a:rPr lang="en-US" altLang="ja-JP" sz="900" dirty="0"/>
              <a:t>  4. If you are deploying on </a:t>
            </a:r>
            <a:r>
              <a:rPr lang="en-US" altLang="ja-JP" sz="900" dirty="0" err="1"/>
              <a:t>Heroku</a:t>
            </a:r>
            <a:r>
              <a:rPr lang="en-US" altLang="ja-JP" sz="900" dirty="0"/>
              <a:t> with Rails 3.2 only, you may want to set:</a:t>
            </a:r>
          </a:p>
          <a:p>
            <a:pPr>
              <a:spcBef>
                <a:spcPts val="0"/>
              </a:spcBef>
              <a:defRPr/>
            </a:pPr>
            <a:endParaRPr lang="en-US" altLang="ja-JP" sz="900" dirty="0"/>
          </a:p>
          <a:p>
            <a:pPr>
              <a:spcBef>
                <a:spcPts val="0"/>
              </a:spcBef>
              <a:defRPr/>
            </a:pPr>
            <a:r>
              <a:rPr lang="en-US" altLang="ja-JP" sz="900" dirty="0"/>
              <a:t>       </a:t>
            </a:r>
            <a:r>
              <a:rPr lang="en-US" altLang="ja-JP" sz="900" dirty="0" err="1"/>
              <a:t>config.assets.initialize_on_precompile</a:t>
            </a:r>
            <a:r>
              <a:rPr lang="en-US" altLang="ja-JP" sz="900" dirty="0"/>
              <a:t> = false</a:t>
            </a:r>
          </a:p>
          <a:p>
            <a:pPr>
              <a:spcBef>
                <a:spcPts val="0"/>
              </a:spcBef>
              <a:defRPr/>
            </a:pPr>
            <a:endParaRPr lang="en-US" altLang="ja-JP" sz="900" dirty="0"/>
          </a:p>
          <a:p>
            <a:pPr>
              <a:spcBef>
                <a:spcPts val="0"/>
              </a:spcBef>
              <a:defRPr/>
            </a:pPr>
            <a:r>
              <a:rPr lang="en-US" altLang="ja-JP" sz="900" dirty="0"/>
              <a:t>     On </a:t>
            </a:r>
            <a:r>
              <a:rPr lang="en-US" altLang="ja-JP" sz="900" dirty="0" err="1"/>
              <a:t>config</a:t>
            </a:r>
            <a:r>
              <a:rPr lang="en-US" altLang="ja-JP" sz="900" dirty="0"/>
              <a:t>/</a:t>
            </a:r>
            <a:r>
              <a:rPr lang="en-US" altLang="ja-JP" sz="900" dirty="0" err="1"/>
              <a:t>application.rb</a:t>
            </a:r>
            <a:r>
              <a:rPr lang="en-US" altLang="ja-JP" sz="900" dirty="0"/>
              <a:t> forcing your application to not access the DB</a:t>
            </a:r>
          </a:p>
          <a:p>
            <a:pPr>
              <a:spcBef>
                <a:spcPts val="0"/>
              </a:spcBef>
              <a:defRPr/>
            </a:pPr>
            <a:r>
              <a:rPr lang="en-US" altLang="ja-JP" sz="900" dirty="0"/>
              <a:t>     or load models when precompiling your assets.</a:t>
            </a:r>
          </a:p>
          <a:p>
            <a:pPr>
              <a:spcBef>
                <a:spcPts val="0"/>
              </a:spcBef>
              <a:defRPr/>
            </a:pPr>
            <a:endParaRPr lang="en-US" altLang="ja-JP" sz="900" dirty="0"/>
          </a:p>
          <a:p>
            <a:pPr>
              <a:spcBef>
                <a:spcPts val="0"/>
              </a:spcBef>
              <a:defRPr/>
            </a:pPr>
            <a:r>
              <a:rPr lang="en-US" altLang="ja-JP" sz="900" dirty="0"/>
              <a:t>  5. You can copy Devise views (for customization) to your app by running:</a:t>
            </a:r>
          </a:p>
          <a:p>
            <a:pPr>
              <a:spcBef>
                <a:spcPts val="0"/>
              </a:spcBef>
              <a:defRPr/>
            </a:pPr>
            <a:endParaRPr lang="en-US" altLang="ja-JP" sz="900" dirty="0"/>
          </a:p>
          <a:p>
            <a:pPr>
              <a:spcBef>
                <a:spcPts val="0"/>
              </a:spcBef>
              <a:defRPr/>
            </a:pPr>
            <a:r>
              <a:rPr lang="en-US" altLang="ja-JP" sz="900" dirty="0"/>
              <a:t>       rails g </a:t>
            </a:r>
            <a:r>
              <a:rPr lang="en-US" altLang="ja-JP" sz="900" dirty="0" err="1"/>
              <a:t>devise:views</a:t>
            </a:r>
            <a:endParaRPr lang="en-US" altLang="ja-JP" sz="900" dirty="0"/>
          </a:p>
          <a:p>
            <a:pPr>
              <a:spcBef>
                <a:spcPts val="0"/>
              </a:spcBef>
              <a:defRPr/>
            </a:pPr>
            <a:endParaRPr lang="en-US" altLang="ja-JP" sz="900" dirty="0"/>
          </a:p>
          <a:p>
            <a:pPr>
              <a:spcBef>
                <a:spcPts val="0"/>
              </a:spcBef>
              <a:defRPr/>
            </a:pPr>
            <a:r>
              <a:rPr lang="en-US" altLang="ja-JP" sz="900" dirty="0"/>
              <a:t>===============================================================================</a:t>
            </a:r>
          </a:p>
          <a:p>
            <a:pPr>
              <a:defRPr/>
            </a:pPr>
            <a:endParaRPr lang="ja-JP" altLang="en-US" sz="18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t>3</a:t>
            </a:r>
            <a:r>
              <a:rPr lang="en-US" altLang="ja-JP" dirty="0" smtClean="0"/>
              <a:t> steps to use devise</a:t>
            </a:r>
            <a:endParaRPr lang="ja-JP" altLang="en-US" dirty="0"/>
          </a:p>
        </p:txBody>
      </p:sp>
      <p:sp>
        <p:nvSpPr>
          <p:cNvPr id="3" name="コンテンツ プレースホルダー 2"/>
          <p:cNvSpPr>
            <a:spLocks noGrp="1"/>
          </p:cNvSpPr>
          <p:nvPr>
            <p:ph idx="1"/>
          </p:nvPr>
        </p:nvSpPr>
        <p:spPr/>
        <p:txBody>
          <a:bodyPr/>
          <a:lstStyle/>
          <a:p>
            <a:pPr marL="514350" indent="-514350">
              <a:buFont typeface="Times New Roman" charset="0"/>
              <a:buAutoNum type="arabicPeriod"/>
              <a:defRPr/>
            </a:pPr>
            <a:r>
              <a:rPr lang="en-US" altLang="ja-JP" dirty="0" smtClean="0">
                <a:solidFill>
                  <a:srgbClr val="0000FF"/>
                </a:solidFill>
              </a:rPr>
              <a:t>Ensure </a:t>
            </a:r>
            <a:r>
              <a:rPr lang="en-US" altLang="ja-JP" dirty="0">
                <a:solidFill>
                  <a:srgbClr val="0000FF"/>
                </a:solidFill>
              </a:rPr>
              <a:t>you have defined default </a:t>
            </a:r>
            <a:r>
              <a:rPr lang="en-US" altLang="ja-JP" dirty="0" err="1">
                <a:solidFill>
                  <a:srgbClr val="0000FF"/>
                </a:solidFill>
              </a:rPr>
              <a:t>url</a:t>
            </a:r>
            <a:r>
              <a:rPr lang="en-US" altLang="ja-JP" dirty="0">
                <a:solidFill>
                  <a:srgbClr val="0000FF"/>
                </a:solidFill>
              </a:rPr>
              <a:t> options in your your environments files</a:t>
            </a:r>
            <a:r>
              <a:rPr lang="en-US" altLang="ja-JP" dirty="0" smtClean="0"/>
              <a:t>.</a:t>
            </a:r>
          </a:p>
          <a:p>
            <a:pPr marL="400050" lvl="1" indent="0">
              <a:defRPr/>
            </a:pPr>
            <a:r>
              <a:rPr lang="en-US" altLang="ja-JP" dirty="0" smtClean="0">
                <a:solidFill>
                  <a:srgbClr val="0000FF"/>
                </a:solidFill>
              </a:rPr>
              <a:t>	</a:t>
            </a:r>
            <a:r>
              <a:rPr lang="en-US" altLang="ja-JP" dirty="0">
                <a:solidFill>
                  <a:srgbClr val="0000FF"/>
                </a:solidFill>
              </a:rPr>
              <a:t>	</a:t>
            </a:r>
            <a:r>
              <a:rPr lang="en-US" altLang="ja-JP" dirty="0" smtClean="0">
                <a:solidFill>
                  <a:srgbClr val="0000FF"/>
                </a:solidFill>
              </a:rPr>
              <a:t>cancels if it causes an error!</a:t>
            </a:r>
            <a:endParaRPr lang="en-US" altLang="ja-JP" dirty="0">
              <a:solidFill>
                <a:srgbClr val="0000FF"/>
              </a:solidFill>
            </a:endParaRPr>
          </a:p>
          <a:p>
            <a:pPr>
              <a:spcBef>
                <a:spcPts val="0"/>
              </a:spcBef>
              <a:defRPr/>
            </a:pPr>
            <a:endParaRPr lang="en-US" altLang="ja-JP" dirty="0" smtClean="0"/>
          </a:p>
          <a:p>
            <a:pPr>
              <a:spcBef>
                <a:spcPts val="0"/>
              </a:spcBef>
              <a:defRPr/>
            </a:pPr>
            <a:r>
              <a:rPr lang="en-US" altLang="ja-JP" dirty="0" smtClean="0"/>
              <a:t>2</a:t>
            </a:r>
            <a:r>
              <a:rPr lang="en-US" altLang="ja-JP" dirty="0"/>
              <a:t>. Ensure you have defined </a:t>
            </a:r>
            <a:r>
              <a:rPr lang="en-US" altLang="ja-JP" dirty="0" err="1"/>
              <a:t>root_url</a:t>
            </a:r>
            <a:r>
              <a:rPr lang="en-US" altLang="ja-JP" dirty="0"/>
              <a:t> to *something* in your </a:t>
            </a:r>
            <a:r>
              <a:rPr lang="en-US" altLang="ja-JP" dirty="0" err="1"/>
              <a:t>config</a:t>
            </a:r>
            <a:r>
              <a:rPr lang="en-US" altLang="ja-JP" dirty="0"/>
              <a:t>/</a:t>
            </a:r>
            <a:r>
              <a:rPr lang="en-US" altLang="ja-JP" dirty="0" err="1"/>
              <a:t>routes.rb</a:t>
            </a:r>
            <a:r>
              <a:rPr lang="en-US" altLang="ja-JP" dirty="0"/>
              <a:t>.</a:t>
            </a:r>
          </a:p>
          <a:p>
            <a:pPr>
              <a:spcBef>
                <a:spcPts val="0"/>
              </a:spcBef>
              <a:defRPr/>
            </a:pPr>
            <a:endParaRPr lang="en-US" altLang="ja-JP" dirty="0" smtClean="0"/>
          </a:p>
          <a:p>
            <a:pPr>
              <a:spcBef>
                <a:spcPts val="0"/>
              </a:spcBef>
              <a:defRPr/>
            </a:pPr>
            <a:r>
              <a:rPr lang="en-US" altLang="ja-JP" dirty="0" smtClean="0"/>
              <a:t>3</a:t>
            </a:r>
            <a:r>
              <a:rPr lang="en-US" altLang="ja-JP" dirty="0"/>
              <a:t>. Ensure you have flash messages in app/views/layouts/</a:t>
            </a:r>
            <a:r>
              <a:rPr lang="en-US" altLang="ja-JP" dirty="0" err="1"/>
              <a:t>application.html.erb</a:t>
            </a:r>
            <a:r>
              <a:rPr lang="en-US" altLang="ja-JP" dirty="0" smtClean="0"/>
              <a:t>.</a:t>
            </a:r>
          </a:p>
          <a:p>
            <a:pPr>
              <a:spcBef>
                <a:spcPts val="0"/>
              </a:spcBef>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457200" y="-17463"/>
            <a:ext cx="8229600" cy="1435101"/>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ja-JP" dirty="0" smtClean="0"/>
              <a:t>Add two lines for login result message display (Step 3)</a:t>
            </a:r>
            <a:endParaRPr lang="ja-JP" dirty="0"/>
          </a:p>
        </p:txBody>
      </p:sp>
      <p:sp>
        <p:nvSpPr>
          <p:cNvPr id="13314" name="Rectangle 2"/>
          <p:cNvSpPr>
            <a:spLocks noGrp="1" noChangeArrowheads="1"/>
          </p:cNvSpPr>
          <p:nvPr>
            <p:ph type="body" idx="4294967295"/>
          </p:nvPr>
        </p:nvSpPr>
        <p:spPr>
          <a:xfrm>
            <a:off x="457200" y="1600200"/>
            <a:ext cx="8229600" cy="4530725"/>
          </a:xfrm>
        </p:spPr>
        <p:txBody>
          <a:bodyPr/>
          <a:lstStyle/>
          <a:p>
            <a:pPr marL="341313" indent="-341313">
              <a:buClr>
                <a:srgbClr val="666600"/>
              </a:buClr>
              <a:buSzPct val="7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t>Modify </a:t>
            </a:r>
          </a:p>
          <a:p>
            <a:pPr marL="0" indent="0">
              <a:buClr>
                <a:srgbClr val="666600"/>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rgbClr val="FF0000"/>
                </a:solidFill>
              </a:rPr>
              <a:t>(project)/</a:t>
            </a:r>
            <a:r>
              <a:rPr lang="en-US" sz="1800" dirty="0">
                <a:solidFill>
                  <a:srgbClr val="FF0000"/>
                </a:solidFill>
              </a:rPr>
              <a:t>app/views/layouts/</a:t>
            </a:r>
            <a:r>
              <a:rPr lang="en-US" sz="1800" dirty="0" err="1">
                <a:solidFill>
                  <a:srgbClr val="FF0000"/>
                </a:solidFill>
              </a:rPr>
              <a:t>application.html.erb</a:t>
            </a:r>
            <a:endParaRPr lang="en-US" sz="1800" dirty="0">
              <a:solidFill>
                <a:srgbClr val="FF0000"/>
              </a:solidFill>
            </a:endParaRPr>
          </a:p>
          <a:p>
            <a:pPr marL="341313" indent="-341313">
              <a:buClr>
                <a:srgbClr val="666600"/>
              </a:buClr>
              <a:buSzPct val="7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ja-JP" sz="2200" dirty="0" smtClean="0"/>
              <a:t>Add the following two lines before &lt;%= yield %&gt;</a:t>
            </a:r>
          </a:p>
          <a:p>
            <a:pPr marL="0" indent="0">
              <a:buClr>
                <a:srgbClr val="666600"/>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rgbClr val="0000FF"/>
                </a:solidFill>
              </a:rPr>
              <a:t>  &lt;</a:t>
            </a:r>
            <a:r>
              <a:rPr lang="en-US" sz="1800" dirty="0">
                <a:solidFill>
                  <a:srgbClr val="0000FF"/>
                </a:solidFill>
              </a:rPr>
              <a:t>p class="notice"&gt;&lt;%= notice %&gt;&lt;/p</a:t>
            </a:r>
            <a:r>
              <a:rPr lang="en-US" sz="1800" dirty="0" smtClean="0">
                <a:solidFill>
                  <a:srgbClr val="0000FF"/>
                </a:solidFill>
              </a:rPr>
              <a:t>&gt;</a:t>
            </a:r>
          </a:p>
          <a:p>
            <a:pPr marL="0" indent="0">
              <a:buClr>
                <a:srgbClr val="666600"/>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FF"/>
                </a:solidFill>
              </a:rPr>
              <a:t> </a:t>
            </a:r>
            <a:r>
              <a:rPr lang="en-US" sz="1800" dirty="0" smtClean="0">
                <a:solidFill>
                  <a:srgbClr val="0000FF"/>
                </a:solidFill>
              </a:rPr>
              <a:t> &lt;</a:t>
            </a:r>
            <a:r>
              <a:rPr lang="en-US" sz="1800" dirty="0">
                <a:solidFill>
                  <a:srgbClr val="0000FF"/>
                </a:solidFill>
              </a:rPr>
              <a:t>p class="alert"&gt;&lt;%= alert %&gt;&lt;/p&gt;</a:t>
            </a:r>
          </a:p>
          <a:p>
            <a:pPr marL="341313" indent="-341313">
              <a:buClr>
                <a:srgbClr val="666600"/>
              </a:buClr>
              <a:buSzPct val="7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p:txBody>
      </p:sp>
      <p:pic>
        <p:nvPicPr>
          <p:cNvPr id="22531"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860800"/>
            <a:ext cx="647541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7200" y="-17463"/>
            <a:ext cx="8229600" cy="1435101"/>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ja-JP" dirty="0" smtClean="0"/>
              <a:t>View for devise</a:t>
            </a:r>
            <a:endParaRPr lang="ja-JP" dirty="0"/>
          </a:p>
        </p:txBody>
      </p:sp>
      <p:sp>
        <p:nvSpPr>
          <p:cNvPr id="14338" name="Rectangle 2"/>
          <p:cNvSpPr>
            <a:spLocks noGrp="1" noChangeArrowheads="1"/>
          </p:cNvSpPr>
          <p:nvPr>
            <p:ph type="body" idx="4294967295"/>
          </p:nvPr>
        </p:nvSpPr>
        <p:spPr>
          <a:xfrm>
            <a:off x="457200" y="1600200"/>
            <a:ext cx="8229600" cy="4530725"/>
          </a:xfrm>
        </p:spPr>
        <p:txBody>
          <a:bodyPr/>
          <a:lstStyle/>
          <a:p>
            <a:pPr marL="341313" indent="-341313">
              <a:buClr>
                <a:srgbClr val="666600"/>
              </a:buClr>
              <a:buSzPct val="7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t>Here we generate views for devise. Type</a:t>
            </a:r>
          </a:p>
          <a:p>
            <a:pPr marL="0" indent="0">
              <a:buClr>
                <a:srgbClr val="666600"/>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FF"/>
                </a:solidFill>
              </a:rPr>
              <a:t>	rails </a:t>
            </a:r>
            <a:r>
              <a:rPr lang="en-US" dirty="0">
                <a:solidFill>
                  <a:srgbClr val="0000FF"/>
                </a:solidFill>
              </a:rPr>
              <a:t>generate </a:t>
            </a:r>
            <a:r>
              <a:rPr lang="en-US" dirty="0" err="1" smtClean="0">
                <a:solidFill>
                  <a:srgbClr val="0000FF"/>
                </a:solidFill>
              </a:rPr>
              <a:t>devise:views</a:t>
            </a:r>
            <a:endParaRPr lang="ja-JP" dirty="0">
              <a:solidFill>
                <a:srgbClr val="0000FF"/>
              </a:solidFill>
            </a:endParaRPr>
          </a:p>
        </p:txBody>
      </p:sp>
      <p:pic>
        <p:nvPicPr>
          <p:cNvPr id="23555"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708275"/>
            <a:ext cx="5900738"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smtClean="0"/>
              <a:t>User model</a:t>
            </a:r>
            <a:endParaRPr lang="ja-JP" altLang="en-US" dirty="0"/>
          </a:p>
        </p:txBody>
      </p:sp>
      <p:sp>
        <p:nvSpPr>
          <p:cNvPr id="3" name="コンテンツ プレースホルダー 2"/>
          <p:cNvSpPr>
            <a:spLocks noGrp="1"/>
          </p:cNvSpPr>
          <p:nvPr>
            <p:ph idx="1"/>
          </p:nvPr>
        </p:nvSpPr>
        <p:spPr/>
        <p:txBody>
          <a:bodyPr/>
          <a:lstStyle/>
          <a:p>
            <a:pPr>
              <a:defRPr/>
            </a:pPr>
            <a:r>
              <a:rPr lang="en-US" altLang="ja-JP" sz="2400" dirty="0" smtClean="0"/>
              <a:t>User model for authentication could be used to register the user. </a:t>
            </a:r>
          </a:p>
          <a:p>
            <a:pPr>
              <a:defRPr/>
            </a:pPr>
            <a:r>
              <a:rPr lang="en-US" altLang="ja-JP" sz="2400" dirty="0" smtClean="0"/>
              <a:t>So, this can contain the handle name, real name, and such.  Add the necessary attributes for it.  If you think you do not need to keep the real name for your system, use the following sample.</a:t>
            </a:r>
          </a:p>
          <a:p>
            <a:pPr>
              <a:defRPr/>
            </a:pPr>
            <a:r>
              <a:rPr lang="en-US" altLang="ja-JP" sz="2000" dirty="0">
                <a:solidFill>
                  <a:srgbClr val="0000FF"/>
                </a:solidFill>
              </a:rPr>
              <a:t>rails generate scaffold user </a:t>
            </a:r>
            <a:r>
              <a:rPr lang="en-US" altLang="ja-JP" sz="2000" dirty="0" err="1" smtClean="0">
                <a:solidFill>
                  <a:srgbClr val="0000FF"/>
                </a:solidFill>
              </a:rPr>
              <a:t>email:string</a:t>
            </a:r>
            <a:r>
              <a:rPr lang="en-US" altLang="ja-JP" sz="2000" dirty="0" smtClean="0">
                <a:solidFill>
                  <a:srgbClr val="0000FF"/>
                </a:solidFill>
              </a:rPr>
              <a:t> </a:t>
            </a:r>
            <a:r>
              <a:rPr lang="en-US" altLang="ja-JP" sz="2000" dirty="0" err="1" smtClean="0">
                <a:solidFill>
                  <a:srgbClr val="0000FF"/>
                </a:solidFill>
              </a:rPr>
              <a:t>handle:string</a:t>
            </a:r>
            <a:endParaRPr lang="ja-JP" altLang="en-US" sz="2400" dirty="0"/>
          </a:p>
        </p:txBody>
      </p:sp>
      <p:pic>
        <p:nvPicPr>
          <p:cNvPr id="24579"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4425" y="4826000"/>
            <a:ext cx="67691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DAE-Slides">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ホワイト">
      <a:majorFont>
        <a:latin typeface="Garamond"/>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ホワイ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ホワイ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ホワイ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ホワイ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ホワイ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ホワイ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ホワイ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WDAE-Slides.thmx</Template>
  <TotalTime>2853</TotalTime>
  <Words>1156</Words>
  <Application>Microsoft Macintosh PowerPoint</Application>
  <PresentationFormat>画面に合わせる (4:3)</PresentationFormat>
  <Paragraphs>155</Paragraphs>
  <Slides>27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Arial</vt:lpstr>
      <vt:lpstr>ＭＳ Ｐゴシック</vt:lpstr>
      <vt:lpstr>Times New Roman</vt:lpstr>
      <vt:lpstr>Garamond</vt:lpstr>
      <vt:lpstr>Verdana</vt:lpstr>
      <vt:lpstr>ＭＳ Ｐ明朝</vt:lpstr>
      <vt:lpstr>Wingdings</vt:lpstr>
      <vt:lpstr>WDAE-Slides</vt:lpstr>
      <vt:lpstr>OBJECT ORIENTED WEB　PROGRAMMING USING RUBY</vt:lpstr>
      <vt:lpstr>Changes: Removal of LESS</vt:lpstr>
      <vt:lpstr>Add login authentification</vt:lpstr>
      <vt:lpstr>Install Devise to the project</vt:lpstr>
      <vt:lpstr>Read the message from the system carefully</vt:lpstr>
      <vt:lpstr>3 steps to use devise</vt:lpstr>
      <vt:lpstr>Add two lines for login result message display (Step 3)</vt:lpstr>
      <vt:lpstr>View for devise</vt:lpstr>
      <vt:lpstr>User model</vt:lpstr>
      <vt:lpstr>What is Scaffold?</vt:lpstr>
      <vt:lpstr>Generated Files</vt:lpstr>
      <vt:lpstr>Migration</vt:lpstr>
      <vt:lpstr>By migrating, what happened?</vt:lpstr>
      <vt:lpstr>How to see table conditions</vt:lpstr>
      <vt:lpstr>Do not remove tables manually</vt:lpstr>
      <vt:lpstr>So, how to cancel table creation</vt:lpstr>
      <vt:lpstr>Use ‘user’ table for authentication</vt:lpstr>
      <vt:lpstr>Modify migration file</vt:lpstr>
      <vt:lpstr>Check migration file, and migrate</vt:lpstr>
      <vt:lpstr>Request to login</vt:lpstr>
      <vt:lpstr>Sign Out path</vt:lpstr>
      <vt:lpstr>Apply bootstrap to Users</vt:lpstr>
      <vt:lpstr>Bootstrap Arrange</vt:lpstr>
      <vt:lpstr>Result of Scaffold generation</vt:lpstr>
      <vt:lpstr>Action Mailer</vt:lpstr>
      <vt:lpstr>Signup Mailer</vt:lpstr>
      <vt:lpstr>Now design your own portal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Ikuo Kobayashi</dc:creator>
  <cp:lastModifiedBy>Kobayashi Ikuo</cp:lastModifiedBy>
  <cp:revision>103</cp:revision>
  <cp:lastPrinted>2016-06-01T04:00:42Z</cp:lastPrinted>
  <dcterms:created xsi:type="dcterms:W3CDTF">2010-08-16T02:34:59Z</dcterms:created>
  <dcterms:modified xsi:type="dcterms:W3CDTF">2017-05-26T11:46:26Z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ies>
</file>