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3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DBD"/>
    <a:srgbClr val="757575"/>
    <a:srgbClr val="FFEB3B"/>
    <a:srgbClr val="FF9800"/>
    <a:srgbClr val="9E9E9E"/>
    <a:srgbClr val="4CAF50"/>
    <a:srgbClr val="EF6C00"/>
    <a:srgbClr val="EEEEEE"/>
    <a:srgbClr val="F9F9F9"/>
    <a:srgbClr val="E65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9" autoAdjust="0"/>
    <p:restoredTop sz="94660"/>
  </p:normalViewPr>
  <p:slideViewPr>
    <p:cSldViewPr snapToGrid="0">
      <p:cViewPr varScale="1">
        <p:scale>
          <a:sx n="94" d="100"/>
          <a:sy n="94" d="100"/>
        </p:scale>
        <p:origin x="3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65328-956B-4E3D-B574-50765CF6BA0D}" type="datetimeFigureOut">
              <a:rPr lang="en-US" smtClean="0"/>
              <a:t>05/17/2017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A065B-01BB-4EF2-BF98-8D8DC2D6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3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some gems different implements, this design might </a:t>
            </a:r>
            <a:r>
              <a:rPr lang="en-US"/>
              <a:t>be change.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A065B-01BB-4EF2-BF98-8D8DC2D6A0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3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6BA6-0B09-447F-A71A-53FCE0E0EDA3}" type="datetime1">
              <a:rPr lang="en-US" altLang="ja-JP" smtClean="0"/>
              <a:t>05/17/2017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30D-2E7A-40BF-8144-7CF6CE7A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3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377D-BABC-470A-86CC-CE1C99A83861}" type="datetime1">
              <a:rPr lang="en-US" altLang="ja-JP" smtClean="0"/>
              <a:t>05/17/2017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30D-2E7A-40BF-8144-7CF6CE7A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9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04A7-09CD-467B-9403-67D52D740C4E}" type="datetime1">
              <a:rPr lang="en-US" altLang="ja-JP" smtClean="0"/>
              <a:t>05/17/2017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30D-2E7A-40BF-8144-7CF6CE7A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5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8AD2-4B4A-44E9-94B9-6055F072F7F9}" type="datetime1">
              <a:rPr lang="en-US" altLang="ja-JP" smtClean="0"/>
              <a:t>05/17/2017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30D-2E7A-40BF-8144-7CF6CE7A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3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0A19-0374-4087-92DC-AFD5C9E5B6F0}" type="datetime1">
              <a:rPr lang="en-US" altLang="ja-JP" smtClean="0"/>
              <a:t>05/17/2017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30D-2E7A-40BF-8144-7CF6CE7A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6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7521-8ED5-49F9-AA4C-66394BDFB056}" type="datetime1">
              <a:rPr lang="en-US" altLang="ja-JP" smtClean="0"/>
              <a:t>05/17/2017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30D-2E7A-40BF-8144-7CF6CE7A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8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4BA8-986B-420E-B8C2-FE353D16BFFB}" type="datetime1">
              <a:rPr lang="en-US" altLang="ja-JP" smtClean="0"/>
              <a:t>05/17/2017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30D-2E7A-40BF-8144-7CF6CE7A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4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C0C0-059D-44BD-BE45-5B48189CC118}" type="datetime1">
              <a:rPr lang="en-US" altLang="ja-JP" smtClean="0"/>
              <a:t>05/17/2017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30D-2E7A-40BF-8144-7CF6CE7A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940D-AA4C-4566-A27A-DA064DED6FA9}" type="datetime1">
              <a:rPr lang="en-US" altLang="ja-JP" smtClean="0"/>
              <a:t>05/17/2017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30D-2E7A-40BF-8144-7CF6CE7A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8E8F-7C2F-400B-8FC0-C2E6DF220E8C}" type="datetime1">
              <a:rPr lang="en-US" altLang="ja-JP" smtClean="0"/>
              <a:t>05/17/2017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30D-2E7A-40BF-8144-7CF6CE7A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1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823A-E9B2-41C4-B12F-4D2797BA2ED8}" type="datetime1">
              <a:rPr lang="en-US" altLang="ja-JP" smtClean="0"/>
              <a:t>05/17/2017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30D-2E7A-40BF-8144-7CF6CE7A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0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B430B-3B69-4B64-9C78-F5BFECC6E110}" type="datetime1">
              <a:rPr lang="en-US" altLang="ja-JP" smtClean="0"/>
              <a:t>05/17/2017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(C) 2017 GuteReise All Rights Reserved.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A230D-2E7A-40BF-8144-7CF6CE7A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4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2.png"/><Relationship Id="rId10" Type="http://schemas.openxmlformats.org/officeDocument/2006/relationships/image" Target="../media/image9.png"/><Relationship Id="rId4" Type="http://schemas.openxmlformats.org/officeDocument/2006/relationships/image" Target="../media/image18.png"/><Relationship Id="rId9" Type="http://schemas.openxmlformats.org/officeDocument/2006/relationships/image" Target="../media/image8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idea of Rails project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Determination of site design</a:t>
            </a:r>
            <a:endParaRPr lang="en-US" sz="28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(C) 2017 </a:t>
            </a:r>
            <a:r>
              <a:rPr lang="en-US" altLang="ja-JP" dirty="0"/>
              <a:t>GuteReise</a:t>
            </a:r>
            <a:r>
              <a:rPr lang="en-US" dirty="0"/>
              <a:t> All Rights Reserved.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30D-2E7A-40BF-8144-7CF6CE7AFA5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5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lang="en-US" altLang="ja-JP" dirty="0"/>
              <a:t>Design of original Dropbox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30D-2E7A-40BF-8144-7CF6CE7AFA5A}" type="slidenum">
              <a:rPr lang="en-US" smtClean="0"/>
              <a:t>2</a:t>
            </a:fld>
            <a:endParaRPr 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47" y="1396340"/>
            <a:ext cx="9367706" cy="5074174"/>
          </a:xfrm>
          <a:prstGeom prst="rect">
            <a:avLst/>
          </a:prstGeom>
        </p:spPr>
      </p:pic>
      <p:sp>
        <p:nvSpPr>
          <p:cNvPr id="9" name="吹き出し: 角を丸めた四角形 8"/>
          <p:cNvSpPr/>
          <p:nvPr/>
        </p:nvSpPr>
        <p:spPr>
          <a:xfrm>
            <a:off x="10308908" y="924606"/>
            <a:ext cx="1582950" cy="916598"/>
          </a:xfrm>
          <a:prstGeom prst="wedgeRoundRectCallout">
            <a:avLst>
              <a:gd name="adj1" fmla="val -35257"/>
              <a:gd name="adj2" fmla="val 85790"/>
              <a:gd name="adj3" fmla="val 16667"/>
            </a:avLst>
          </a:prstGeom>
          <a:solidFill>
            <a:schemeClr val="accent5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Account button</a:t>
            </a:r>
            <a:endParaRPr kumimoji="1" lang="ja-JP" altLang="en-US" dirty="0"/>
          </a:p>
        </p:txBody>
      </p:sp>
      <p:sp>
        <p:nvSpPr>
          <p:cNvPr id="10" name="吹き出し: 角を丸めた四角形 9"/>
          <p:cNvSpPr/>
          <p:nvPr/>
        </p:nvSpPr>
        <p:spPr>
          <a:xfrm>
            <a:off x="10400024" y="3489962"/>
            <a:ext cx="1582950" cy="916598"/>
          </a:xfrm>
          <a:prstGeom prst="wedgeRoundRectCallout">
            <a:avLst>
              <a:gd name="adj1" fmla="val -47975"/>
              <a:gd name="adj2" fmla="val -99087"/>
              <a:gd name="adj3" fmla="val 16667"/>
            </a:avLst>
          </a:prstGeom>
          <a:solidFill>
            <a:schemeClr val="accent5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Operation buttons</a:t>
            </a:r>
            <a:endParaRPr kumimoji="1" lang="ja-JP" altLang="en-US" dirty="0"/>
          </a:p>
        </p:txBody>
      </p:sp>
      <p:sp>
        <p:nvSpPr>
          <p:cNvPr id="11" name="吹き出し: 角を丸めた四角形 10"/>
          <p:cNvSpPr/>
          <p:nvPr/>
        </p:nvSpPr>
        <p:spPr>
          <a:xfrm>
            <a:off x="0" y="3622302"/>
            <a:ext cx="1582950" cy="916598"/>
          </a:xfrm>
          <a:prstGeom prst="wedgeRoundRectCallout">
            <a:avLst>
              <a:gd name="adj1" fmla="val 46886"/>
              <a:gd name="adj2" fmla="val -104578"/>
              <a:gd name="adj3" fmla="val 16667"/>
            </a:avLst>
          </a:prstGeom>
          <a:solidFill>
            <a:schemeClr val="accent5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Site links</a:t>
            </a:r>
            <a:endParaRPr kumimoji="1" lang="ja-JP" altLang="en-US" dirty="0"/>
          </a:p>
        </p:txBody>
      </p:sp>
      <p:sp>
        <p:nvSpPr>
          <p:cNvPr id="12" name="吹き出し: 角を丸めた四角形 11"/>
          <p:cNvSpPr/>
          <p:nvPr/>
        </p:nvSpPr>
        <p:spPr>
          <a:xfrm>
            <a:off x="5304525" y="5034061"/>
            <a:ext cx="1582950" cy="916598"/>
          </a:xfrm>
          <a:prstGeom prst="wedgeRoundRectCallout">
            <a:avLst>
              <a:gd name="adj1" fmla="val -38967"/>
              <a:gd name="adj2" fmla="val -93595"/>
              <a:gd name="adj3" fmla="val 16667"/>
            </a:avLst>
          </a:prstGeom>
          <a:solidFill>
            <a:schemeClr val="accent5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Main contents</a:t>
            </a:r>
            <a:endParaRPr kumimoji="1" lang="ja-JP" altLang="en-US" dirty="0"/>
          </a:p>
        </p:txBody>
      </p:sp>
      <p:sp>
        <p:nvSpPr>
          <p:cNvPr id="13" name="吹き出し: 角を丸めた四角形 12"/>
          <p:cNvSpPr/>
          <p:nvPr/>
        </p:nvSpPr>
        <p:spPr>
          <a:xfrm>
            <a:off x="6716549" y="1562416"/>
            <a:ext cx="1582950" cy="916598"/>
          </a:xfrm>
          <a:prstGeom prst="wedgeRoundRectCallout">
            <a:avLst>
              <a:gd name="adj1" fmla="val 94583"/>
              <a:gd name="adj2" fmla="val 23554"/>
              <a:gd name="adj3" fmla="val 16667"/>
            </a:avLst>
          </a:prstGeom>
          <a:solidFill>
            <a:schemeClr val="accent5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Search bar</a:t>
            </a:r>
            <a:endParaRPr kumimoji="1" lang="ja-JP" altLang="en-US" dirty="0"/>
          </a:p>
        </p:txBody>
      </p:sp>
      <p:sp>
        <p:nvSpPr>
          <p:cNvPr id="14" name="吹き出し: 角を丸めた四角形 13"/>
          <p:cNvSpPr/>
          <p:nvPr/>
        </p:nvSpPr>
        <p:spPr>
          <a:xfrm>
            <a:off x="1374392" y="1331317"/>
            <a:ext cx="1213607" cy="753533"/>
          </a:xfrm>
          <a:prstGeom prst="wedgeRoundRectCallout">
            <a:avLst>
              <a:gd name="adj1" fmla="val 59640"/>
              <a:gd name="adj2" fmla="val 76914"/>
              <a:gd name="adj3" fmla="val 16667"/>
            </a:avLst>
          </a:prstGeom>
          <a:solidFill>
            <a:schemeClr val="accent5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Directory indicator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899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lang="en-US" altLang="ja-JP" dirty="0"/>
              <a:t>Design of proposal file server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en-US" altLang="ja-JP" dirty="0"/>
              <a:t>Aimed at visual design</a:t>
            </a:r>
          </a:p>
          <a:p>
            <a:pPr lvl="1"/>
            <a:r>
              <a:rPr kumimoji="1" lang="en-US" altLang="ja-JP" dirty="0"/>
              <a:t>Using “</a:t>
            </a:r>
            <a:r>
              <a:rPr lang="en-US" altLang="ja-JP" dirty="0"/>
              <a:t>Material Design</a:t>
            </a:r>
            <a:r>
              <a:rPr kumimoji="1" lang="en-US" altLang="ja-JP" dirty="0"/>
              <a:t>”</a:t>
            </a:r>
          </a:p>
          <a:p>
            <a:pPr lvl="1"/>
            <a:endParaRPr kumimoji="1" lang="en-US" altLang="ja-JP" dirty="0"/>
          </a:p>
          <a:p>
            <a:r>
              <a:rPr lang="en-US" altLang="ja-JP" dirty="0"/>
              <a:t>Material design is a new visual UI and UX created by Google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Basically, this system follows guidelines of Material Design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30D-2E7A-40BF-8144-7CF6CE7AFA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6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30D-2E7A-40BF-8144-7CF6CE7AFA5A}" type="slidenum">
              <a:rPr lang="en-US" smtClean="0"/>
              <a:t>4</a:t>
            </a:fld>
            <a:endParaRPr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326263" y="41699"/>
            <a:ext cx="11569326" cy="6384298"/>
            <a:chOff x="326263" y="41699"/>
            <a:chExt cx="11569326" cy="6384298"/>
          </a:xfrm>
        </p:grpSpPr>
        <p:sp>
          <p:nvSpPr>
            <p:cNvPr id="6" name="正方形/長方形 5"/>
            <p:cNvSpPr/>
            <p:nvPr/>
          </p:nvSpPr>
          <p:spPr>
            <a:xfrm>
              <a:off x="326263" y="48968"/>
              <a:ext cx="11249637" cy="6377029"/>
            </a:xfrm>
            <a:prstGeom prst="rect">
              <a:avLst/>
            </a:prstGeom>
            <a:solidFill>
              <a:srgbClr val="DEDE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66987" y="1578694"/>
              <a:ext cx="8384851" cy="3515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9077586" y="760599"/>
              <a:ext cx="2800861" cy="5658129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66983" y="1291269"/>
              <a:ext cx="8373788" cy="4566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465499" y="1291269"/>
              <a:ext cx="8381914" cy="5032792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80185" y="1421017"/>
              <a:ext cx="660742" cy="333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9E9E9E"/>
                  </a:solidFill>
                </a:rPr>
                <a:t>Name</a:t>
              </a:r>
              <a:endParaRPr kumimoji="1" lang="ja-JP" altLang="en-US" sz="1600" dirty="0">
                <a:solidFill>
                  <a:srgbClr val="9E9E9E"/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675325" y="1420720"/>
              <a:ext cx="1149674" cy="333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9E9E9E"/>
                  </a:solidFill>
                </a:rPr>
                <a:t>Last update</a:t>
              </a:r>
              <a:endParaRPr kumimoji="1" lang="ja-JP" altLang="en-US" sz="1600" dirty="0">
                <a:solidFill>
                  <a:srgbClr val="9E9E9E"/>
                </a:solidFill>
              </a:endParaRPr>
            </a:p>
          </p:txBody>
        </p:sp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821" y="1513688"/>
              <a:ext cx="179166" cy="182196"/>
            </a:xfrm>
            <a:prstGeom prst="rect">
              <a:avLst/>
            </a:prstGeom>
          </p:spPr>
        </p:pic>
        <p:sp>
          <p:nvSpPr>
            <p:cNvPr id="41" name="テキスト ボックス 40"/>
            <p:cNvSpPr txBox="1"/>
            <p:nvPr/>
          </p:nvSpPr>
          <p:spPr>
            <a:xfrm>
              <a:off x="7704969" y="1439023"/>
              <a:ext cx="827662" cy="333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9E9E9E"/>
                  </a:solidFill>
                </a:rPr>
                <a:t>File</a:t>
              </a:r>
              <a:r>
                <a:rPr kumimoji="1" lang="ja-JP" altLang="en-US" sz="1600" dirty="0">
                  <a:solidFill>
                    <a:srgbClr val="9E9E9E"/>
                  </a:solidFill>
                </a:rPr>
                <a:t> </a:t>
              </a:r>
              <a:r>
                <a:rPr kumimoji="1" lang="en-US" altLang="ja-JP" sz="1600" dirty="0">
                  <a:solidFill>
                    <a:srgbClr val="9E9E9E"/>
                  </a:solidFill>
                </a:rPr>
                <a:t>size</a:t>
              </a:r>
              <a:endParaRPr kumimoji="1" lang="ja-JP" altLang="en-US" sz="1600" dirty="0">
                <a:solidFill>
                  <a:srgbClr val="9E9E9E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466983" y="1754466"/>
              <a:ext cx="8383402" cy="361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466983" y="2106010"/>
              <a:ext cx="8381918" cy="361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66983" y="2463982"/>
              <a:ext cx="8381918" cy="361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25" y="1792342"/>
              <a:ext cx="287494" cy="287494"/>
            </a:xfrm>
            <a:prstGeom prst="rect">
              <a:avLst/>
            </a:prstGeom>
          </p:spPr>
        </p:pic>
        <p:sp>
          <p:nvSpPr>
            <p:cNvPr id="53" name="テキスト ボックス 52"/>
            <p:cNvSpPr txBox="1"/>
            <p:nvPr/>
          </p:nvSpPr>
          <p:spPr>
            <a:xfrm>
              <a:off x="765025" y="875913"/>
              <a:ext cx="1641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$USER_NAME /</a:t>
              </a:r>
              <a:endParaRPr kumimoji="1" lang="ja-JP" altLang="en-US" dirty="0"/>
            </a:p>
          </p:txBody>
        </p:sp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25" y="2129699"/>
              <a:ext cx="287494" cy="287494"/>
            </a:xfrm>
            <a:prstGeom prst="rect">
              <a:avLst/>
            </a:prstGeom>
          </p:spPr>
        </p:pic>
        <p:sp>
          <p:nvSpPr>
            <p:cNvPr id="55" name="テキスト ボックス 54"/>
            <p:cNvSpPr txBox="1"/>
            <p:nvPr/>
          </p:nvSpPr>
          <p:spPr>
            <a:xfrm>
              <a:off x="1031813" y="1757081"/>
              <a:ext cx="1919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757575"/>
                  </a:solidFill>
                </a:rPr>
                <a:t>Folder Name01</a:t>
              </a:r>
              <a:endParaRPr kumimoji="1" lang="ja-JP" altLang="en-US" sz="1600" dirty="0">
                <a:solidFill>
                  <a:srgbClr val="757575"/>
                </a:solidFill>
              </a:endParaRP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1031813" y="2108540"/>
              <a:ext cx="1919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757575"/>
                  </a:solidFill>
                </a:rPr>
                <a:t>Folder Name02</a:t>
              </a:r>
              <a:endParaRPr kumimoji="1" lang="ja-JP" altLang="en-US" sz="1600" dirty="0">
                <a:solidFill>
                  <a:srgbClr val="757575"/>
                </a:solidFill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4499646" y="1760894"/>
              <a:ext cx="1501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solidFill>
                    <a:srgbClr val="757575"/>
                  </a:solidFill>
                </a:rPr>
                <a:t>18/05/2017 me</a:t>
              </a:r>
              <a:endParaRPr kumimoji="1" lang="ja-JP" altLang="en-US" sz="1600" dirty="0">
                <a:solidFill>
                  <a:srgbClr val="757575"/>
                </a:solidFill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6392851" y="1435591"/>
              <a:ext cx="1156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9E9E9E"/>
                  </a:solidFill>
                </a:rPr>
                <a:t>Permission</a:t>
              </a:r>
              <a:endParaRPr kumimoji="1" lang="ja-JP" altLang="en-US" sz="1600" dirty="0">
                <a:solidFill>
                  <a:srgbClr val="9E9E9E"/>
                </a:solidFill>
              </a:endParaRP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6527840" y="1756311"/>
              <a:ext cx="886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solidFill>
                    <a:srgbClr val="757575"/>
                  </a:solidFill>
                </a:rPr>
                <a:t>Private</a:t>
              </a:r>
              <a:endParaRPr kumimoji="1" lang="ja-JP" altLang="en-US" sz="1600" dirty="0">
                <a:solidFill>
                  <a:srgbClr val="757575"/>
                </a:solidFill>
              </a:endParaRPr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673820" y="1766113"/>
              <a:ext cx="886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solidFill>
                    <a:srgbClr val="757575"/>
                  </a:solidFill>
                </a:rPr>
                <a:t>-</a:t>
              </a:r>
              <a:endParaRPr kumimoji="1" lang="ja-JP" altLang="en-US" sz="1600" dirty="0">
                <a:solidFill>
                  <a:srgbClr val="757575"/>
                </a:solidFill>
              </a:endParaRPr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7678798" y="2108540"/>
              <a:ext cx="886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solidFill>
                    <a:srgbClr val="757575"/>
                  </a:solidFill>
                </a:rPr>
                <a:t>-</a:t>
              </a:r>
              <a:endParaRPr kumimoji="1" lang="ja-JP" altLang="en-US" sz="1600" dirty="0">
                <a:solidFill>
                  <a:srgbClr val="757575"/>
                </a:solidFill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6527840" y="2116984"/>
              <a:ext cx="886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solidFill>
                    <a:srgbClr val="757575"/>
                  </a:solidFill>
                </a:rPr>
                <a:t>Private</a:t>
              </a:r>
              <a:endParaRPr kumimoji="1" lang="ja-JP" altLang="en-US" sz="1600" dirty="0">
                <a:solidFill>
                  <a:srgbClr val="757575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4499646" y="2120704"/>
              <a:ext cx="1501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solidFill>
                    <a:srgbClr val="757575"/>
                  </a:solidFill>
                </a:rPr>
                <a:t>18/04/2017 me</a:t>
              </a:r>
              <a:endParaRPr kumimoji="1" lang="ja-JP" altLang="en-US" sz="1600" dirty="0">
                <a:solidFill>
                  <a:srgbClr val="757575"/>
                </a:solidFill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9077586" y="767555"/>
              <a:ext cx="2800860" cy="645250"/>
            </a:xfrm>
            <a:prstGeom prst="rect">
              <a:avLst/>
            </a:prstGeom>
            <a:solidFill>
              <a:srgbClr val="FFEB3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1031813" y="2465143"/>
              <a:ext cx="1919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757575"/>
                  </a:solidFill>
                </a:rPr>
                <a:t>File_Name.md</a:t>
              </a:r>
              <a:endParaRPr kumimoji="1" lang="ja-JP" altLang="en-US" sz="1600" dirty="0">
                <a:solidFill>
                  <a:srgbClr val="757575"/>
                </a:solidFill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4499646" y="2463559"/>
              <a:ext cx="1501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solidFill>
                    <a:srgbClr val="757575"/>
                  </a:solidFill>
                </a:rPr>
                <a:t>18/05/2017 me</a:t>
              </a:r>
              <a:endParaRPr kumimoji="1" lang="ja-JP" altLang="en-US" sz="1600" dirty="0">
                <a:solidFill>
                  <a:srgbClr val="757575"/>
                </a:solidFill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6527840" y="2476391"/>
              <a:ext cx="886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solidFill>
                    <a:srgbClr val="757575"/>
                  </a:solidFill>
                </a:rPr>
                <a:t>Public</a:t>
              </a:r>
              <a:endParaRPr kumimoji="1" lang="ja-JP" altLang="en-US" sz="1600" dirty="0">
                <a:solidFill>
                  <a:srgbClr val="757575"/>
                </a:solidFill>
              </a:endParaRPr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7673819" y="2492606"/>
              <a:ext cx="886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solidFill>
                    <a:srgbClr val="757575"/>
                  </a:solidFill>
                </a:rPr>
                <a:t>5.1KB</a:t>
              </a:r>
              <a:endParaRPr kumimoji="1" lang="ja-JP" altLang="en-US" sz="1600" dirty="0">
                <a:solidFill>
                  <a:srgbClr val="757575"/>
                </a:solidFill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9077587" y="5704144"/>
              <a:ext cx="2800860" cy="714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7" name="グループ化 36"/>
            <p:cNvGrpSpPr/>
            <p:nvPr/>
          </p:nvGrpSpPr>
          <p:grpSpPr>
            <a:xfrm>
              <a:off x="336957" y="55924"/>
              <a:ext cx="11558631" cy="704675"/>
              <a:chOff x="471182" y="192946"/>
              <a:chExt cx="11249636" cy="704675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471182" y="192946"/>
                <a:ext cx="11249636" cy="704675"/>
              </a:xfrm>
              <a:prstGeom prst="rect">
                <a:avLst/>
              </a:prstGeom>
              <a:solidFill>
                <a:srgbClr val="75757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2764438" y="342828"/>
                <a:ext cx="7256826" cy="422498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" name="グループ化 20"/>
              <p:cNvGrpSpPr/>
              <p:nvPr/>
            </p:nvGrpSpPr>
            <p:grpSpPr>
              <a:xfrm>
                <a:off x="727415" y="443381"/>
                <a:ext cx="348164" cy="218052"/>
                <a:chOff x="727415" y="443381"/>
                <a:chExt cx="348164" cy="218052"/>
              </a:xfrm>
            </p:grpSpPr>
            <p:sp>
              <p:nvSpPr>
                <p:cNvPr id="12" name="四角形: 角を丸くする 11"/>
                <p:cNvSpPr/>
                <p:nvPr/>
              </p:nvSpPr>
              <p:spPr>
                <a:xfrm>
                  <a:off x="727416" y="443381"/>
                  <a:ext cx="348163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四角形: 角を丸くする 12"/>
                <p:cNvSpPr/>
                <p:nvPr/>
              </p:nvSpPr>
              <p:spPr>
                <a:xfrm>
                  <a:off x="727416" y="529374"/>
                  <a:ext cx="348163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四角形: 角を丸くする 13"/>
                <p:cNvSpPr/>
                <p:nvPr/>
              </p:nvSpPr>
              <p:spPr>
                <a:xfrm>
                  <a:off x="727415" y="615714"/>
                  <a:ext cx="348163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pic>
            <p:nvPicPr>
              <p:cNvPr id="25" name="図 24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1131" y="408615"/>
                <a:ext cx="290924" cy="290924"/>
              </a:xfrm>
              <a:prstGeom prst="rect">
                <a:avLst/>
              </a:prstGeom>
            </p:spPr>
          </p:pic>
        </p:grpSp>
        <p:pic>
          <p:nvPicPr>
            <p:cNvPr id="75" name="図 74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679" y="284121"/>
              <a:ext cx="273554" cy="273554"/>
            </a:xfrm>
            <a:prstGeom prst="rect">
              <a:avLst/>
            </a:prstGeom>
          </p:spPr>
        </p:pic>
        <p:grpSp>
          <p:nvGrpSpPr>
            <p:cNvPr id="97" name="グループ化 96"/>
            <p:cNvGrpSpPr/>
            <p:nvPr/>
          </p:nvGrpSpPr>
          <p:grpSpPr>
            <a:xfrm>
              <a:off x="10852357" y="241498"/>
              <a:ext cx="351114" cy="351114"/>
              <a:chOff x="10678376" y="241498"/>
              <a:chExt cx="351114" cy="351114"/>
            </a:xfrm>
          </p:grpSpPr>
          <p:sp>
            <p:nvSpPr>
              <p:cNvPr id="80" name="楕円 79"/>
              <p:cNvSpPr/>
              <p:nvPr/>
            </p:nvSpPr>
            <p:spPr>
              <a:xfrm>
                <a:off x="10678376" y="241498"/>
                <a:ext cx="351114" cy="351114"/>
              </a:xfrm>
              <a:prstGeom prst="ellipse">
                <a:avLst/>
              </a:prstGeom>
              <a:solidFill>
                <a:srgbClr val="BDB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77" name="図 7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1368" y="299408"/>
                <a:ext cx="265130" cy="265130"/>
              </a:xfrm>
              <a:prstGeom prst="rect">
                <a:avLst/>
              </a:prstGeom>
            </p:spPr>
          </p:pic>
        </p:grpSp>
        <p:pic>
          <p:nvPicPr>
            <p:cNvPr id="79" name="図 78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2887" y="281222"/>
              <a:ext cx="274040" cy="274040"/>
            </a:xfrm>
            <a:prstGeom prst="rect">
              <a:avLst/>
            </a:prstGeom>
          </p:spPr>
        </p:pic>
        <p:grpSp>
          <p:nvGrpSpPr>
            <p:cNvPr id="101" name="グループ化 100"/>
            <p:cNvGrpSpPr/>
            <p:nvPr/>
          </p:nvGrpSpPr>
          <p:grpSpPr>
            <a:xfrm>
              <a:off x="11405500" y="5882365"/>
              <a:ext cx="362422" cy="362422"/>
              <a:chOff x="11244629" y="5882365"/>
              <a:chExt cx="362422" cy="362422"/>
            </a:xfrm>
          </p:grpSpPr>
          <p:sp>
            <p:nvSpPr>
              <p:cNvPr id="87" name="楕円 86"/>
              <p:cNvSpPr/>
              <p:nvPr/>
            </p:nvSpPr>
            <p:spPr>
              <a:xfrm>
                <a:off x="11244629" y="5882365"/>
                <a:ext cx="362422" cy="362422"/>
              </a:xfrm>
              <a:prstGeom prst="ellipse">
                <a:avLst/>
              </a:prstGeom>
              <a:solidFill>
                <a:srgbClr val="FFEB3B"/>
              </a:solidFill>
              <a:ln>
                <a:noFill/>
              </a:ln>
              <a:effectLst>
                <a:outerShdw blurRad="508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5" name="図 84"/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47619" y="5964975"/>
                <a:ext cx="185276" cy="185276"/>
              </a:xfrm>
              <a:prstGeom prst="rect">
                <a:avLst/>
              </a:prstGeom>
            </p:spPr>
          </p:pic>
        </p:grpSp>
        <p:sp>
          <p:nvSpPr>
            <p:cNvPr id="89" name="テキスト ボックス 88"/>
            <p:cNvSpPr txBox="1"/>
            <p:nvPr/>
          </p:nvSpPr>
          <p:spPr>
            <a:xfrm>
              <a:off x="1068780" y="230545"/>
              <a:ext cx="1567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$LOGO_MARK</a:t>
              </a:r>
              <a:endParaRPr kumimoji="1" lang="ja-JP" altLang="en-US" b="1" dirty="0"/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9623350" y="928586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/>
                <a:t>$CHAT_USER_NAME</a:t>
              </a:r>
              <a:endParaRPr kumimoji="1" lang="ja-JP" altLang="en-US" sz="1600" b="1" dirty="0"/>
            </a:p>
          </p:txBody>
        </p:sp>
        <p:pic>
          <p:nvPicPr>
            <p:cNvPr id="92" name="図 91"/>
            <p:cNvPicPr>
              <a:picLocks noChangeAspect="1"/>
            </p:cNvPicPr>
            <p:nvPr/>
          </p:nvPicPr>
          <p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6943" y="976110"/>
              <a:ext cx="243506" cy="243506"/>
            </a:xfrm>
            <a:prstGeom prst="rect">
              <a:avLst/>
            </a:prstGeom>
          </p:spPr>
        </p:pic>
        <p:sp>
          <p:nvSpPr>
            <p:cNvPr id="94" name="吹き出し: 角を丸めた四角形 93"/>
            <p:cNvSpPr/>
            <p:nvPr/>
          </p:nvSpPr>
          <p:spPr>
            <a:xfrm>
              <a:off x="9718333" y="1810954"/>
              <a:ext cx="2094381" cy="329064"/>
            </a:xfrm>
            <a:prstGeom prst="wedgeRoundRectCallout">
              <a:avLst>
                <a:gd name="adj1" fmla="val -50263"/>
                <a:gd name="adj2" fmla="val -82655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chemeClr val="tx1"/>
                  </a:solidFill>
                </a:rPr>
                <a:t>Hi, What are you doing?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楕円 94"/>
            <p:cNvSpPr/>
            <p:nvPr/>
          </p:nvSpPr>
          <p:spPr>
            <a:xfrm>
              <a:off x="9173295" y="1698675"/>
              <a:ext cx="441342" cy="441342"/>
            </a:xfrm>
            <a:prstGeom prst="ellipse">
              <a:avLst/>
            </a:prstGeom>
            <a:solidFill>
              <a:srgbClr val="4CA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kumimoji="1" lang="ja-JP" altLang="en-US" b="1" dirty="0"/>
            </a:p>
          </p:txBody>
        </p:sp>
        <p:grpSp>
          <p:nvGrpSpPr>
            <p:cNvPr id="98" name="グループ化 97"/>
            <p:cNvGrpSpPr/>
            <p:nvPr/>
          </p:nvGrpSpPr>
          <p:grpSpPr>
            <a:xfrm>
              <a:off x="8829756" y="1291268"/>
              <a:ext cx="137305" cy="5032793"/>
              <a:chOff x="9098813" y="1288112"/>
              <a:chExt cx="105920" cy="5040164"/>
            </a:xfrm>
          </p:grpSpPr>
          <p:sp>
            <p:nvSpPr>
              <p:cNvPr id="42" name="正方形/長方形 41"/>
              <p:cNvSpPr/>
              <p:nvPr/>
            </p:nvSpPr>
            <p:spPr>
              <a:xfrm>
                <a:off x="9109880" y="1288112"/>
                <a:ext cx="94853" cy="5040164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45" name="図 44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9098813" y="1288112"/>
                <a:ext cx="105920" cy="104416"/>
              </a:xfrm>
              <a:prstGeom prst="rect">
                <a:avLst/>
              </a:prstGeom>
            </p:spPr>
          </p:pic>
          <p:pic>
            <p:nvPicPr>
              <p:cNvPr id="46" name="図 45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98813" y="6220789"/>
                <a:ext cx="105920" cy="104416"/>
              </a:xfrm>
              <a:prstGeom prst="rect">
                <a:avLst/>
              </a:prstGeom>
            </p:spPr>
          </p:pic>
        </p:grpSp>
        <p:sp>
          <p:nvSpPr>
            <p:cNvPr id="99" name="テキスト ボックス 98"/>
            <p:cNvSpPr txBox="1"/>
            <p:nvPr/>
          </p:nvSpPr>
          <p:spPr>
            <a:xfrm>
              <a:off x="9710346" y="2143859"/>
              <a:ext cx="6335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solidFill>
                    <a:srgbClr val="757575"/>
                  </a:solidFill>
                </a:rPr>
                <a:t>5</a:t>
              </a:r>
              <a:r>
                <a:rPr kumimoji="1" lang="ja-JP" altLang="en-US" sz="800" dirty="0">
                  <a:solidFill>
                    <a:srgbClr val="757575"/>
                  </a:solidFill>
                </a:rPr>
                <a:t> </a:t>
              </a:r>
              <a:r>
                <a:rPr kumimoji="1" lang="en-US" altLang="ja-JP" sz="800" dirty="0">
                  <a:solidFill>
                    <a:srgbClr val="757575"/>
                  </a:solidFill>
                </a:rPr>
                <a:t>mins ago</a:t>
              </a:r>
              <a:endParaRPr kumimoji="1" lang="ja-JP" altLang="en-US" sz="800" dirty="0">
                <a:solidFill>
                  <a:srgbClr val="757575"/>
                </a:solidFill>
              </a:endParaRPr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9368737" y="5914569"/>
              <a:ext cx="1392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9E9E9E"/>
                  </a:solidFill>
                </a:rPr>
                <a:t>Write a message</a:t>
              </a:r>
              <a:endParaRPr kumimoji="1" lang="ja-JP" altLang="en-US" sz="1400" dirty="0">
                <a:solidFill>
                  <a:srgbClr val="9E9E9E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26263" y="41699"/>
              <a:ext cx="11569326" cy="63770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6" name="直線コネクタ 105"/>
            <p:cNvCxnSpPr>
              <a:cxnSpLocks/>
            </p:cNvCxnSpPr>
            <p:nvPr/>
          </p:nvCxnSpPr>
          <p:spPr>
            <a:xfrm>
              <a:off x="471523" y="1291268"/>
              <a:ext cx="0" cy="50297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グループ化 69"/>
          <p:cNvGrpSpPr/>
          <p:nvPr/>
        </p:nvGrpSpPr>
        <p:grpSpPr>
          <a:xfrm>
            <a:off x="8008262" y="5425459"/>
            <a:ext cx="528620" cy="547082"/>
            <a:chOff x="8008262" y="5425459"/>
            <a:chExt cx="528620" cy="547082"/>
          </a:xfrm>
        </p:grpSpPr>
        <p:sp>
          <p:nvSpPr>
            <p:cNvPr id="71" name="楕円 70"/>
            <p:cNvSpPr/>
            <p:nvPr/>
          </p:nvSpPr>
          <p:spPr>
            <a:xfrm>
              <a:off x="8008262" y="5443920"/>
              <a:ext cx="528620" cy="528621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  <a:effectLst>
              <a:outerShdw blurRad="508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8100179" y="5425459"/>
              <a:ext cx="2265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>
                  <a:solidFill>
                    <a:schemeClr val="bg1"/>
                  </a:solidFill>
                </a:rPr>
                <a:t>+</a:t>
              </a:r>
              <a:endParaRPr kumimoji="1" lang="ja-JP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6" name="図 75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5" y="2496406"/>
            <a:ext cx="294626" cy="294626"/>
          </a:xfrm>
          <a:prstGeom prst="rect">
            <a:avLst/>
          </a:prstGeom>
        </p:spPr>
      </p:pic>
      <p:sp>
        <p:nvSpPr>
          <p:cNvPr id="78" name="吹き出し: 角を丸めた四角形 77"/>
          <p:cNvSpPr/>
          <p:nvPr/>
        </p:nvSpPr>
        <p:spPr>
          <a:xfrm>
            <a:off x="9577302" y="2536390"/>
            <a:ext cx="2208402" cy="403783"/>
          </a:xfrm>
          <a:prstGeom prst="wedgeRoundRectCallout">
            <a:avLst>
              <a:gd name="adj1" fmla="val 54032"/>
              <a:gd name="adj2" fmla="val -76002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I’m doing a presentation </a:t>
            </a:r>
            <a:r>
              <a:rPr lang="en-US" altLang="ja-JP" sz="1400" dirty="0">
                <a:solidFill>
                  <a:schemeClr val="tx1"/>
                </a:solidFill>
                <a:sym typeface="Wingdings" panose="05000000000000000000" pitchFamily="2" charset="2"/>
              </a:rPr>
              <a:t>: 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9662201" y="2965587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rgbClr val="757575"/>
                </a:solidFill>
              </a:rPr>
              <a:t>Now</a:t>
            </a:r>
            <a:endParaRPr kumimoji="1" lang="ja-JP" altLang="en-US" sz="800" dirty="0">
              <a:solidFill>
                <a:srgbClr val="7575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29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30D-2E7A-40BF-8144-7CF6CE7AFA5A}" type="slidenum">
              <a:rPr lang="en-US" smtClean="0"/>
              <a:t>5</a:t>
            </a:fld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326263" y="48968"/>
            <a:ext cx="11249637" cy="6377029"/>
          </a:xfrm>
          <a:prstGeom prst="rect">
            <a:avLst/>
          </a:prstGeom>
          <a:solidFill>
            <a:srgbClr val="DEDE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466987" y="1578694"/>
            <a:ext cx="8384851" cy="351544"/>
          </a:xfrm>
          <a:prstGeom prst="rect">
            <a:avLst/>
          </a:prstGeom>
          <a:solidFill>
            <a:schemeClr val="bg1"/>
          </a:solidFill>
          <a:ln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9077586" y="760599"/>
            <a:ext cx="2800861" cy="5658129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66983" y="1291269"/>
            <a:ext cx="8373788" cy="456635"/>
          </a:xfrm>
          <a:prstGeom prst="rect">
            <a:avLst/>
          </a:prstGeom>
          <a:solidFill>
            <a:schemeClr val="bg1"/>
          </a:solidFill>
          <a:ln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465499" y="1291269"/>
            <a:ext cx="8381914" cy="5032792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080185" y="1421017"/>
            <a:ext cx="660742" cy="333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rgbClr val="9E9E9E"/>
                </a:solidFill>
              </a:rPr>
              <a:t>Name</a:t>
            </a:r>
            <a:endParaRPr kumimoji="1" lang="ja-JP" altLang="en-US" sz="1600" dirty="0">
              <a:solidFill>
                <a:srgbClr val="9E9E9E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75325" y="1420720"/>
            <a:ext cx="1149674" cy="333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rgbClr val="9E9E9E"/>
                </a:solidFill>
              </a:rPr>
              <a:t>Last update</a:t>
            </a:r>
            <a:endParaRPr kumimoji="1" lang="ja-JP" altLang="en-US" sz="1600" dirty="0">
              <a:solidFill>
                <a:srgbClr val="9E9E9E"/>
              </a:solidFill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21" y="1513688"/>
            <a:ext cx="179166" cy="182196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7704969" y="1439023"/>
            <a:ext cx="827662" cy="333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rgbClr val="9E9E9E"/>
                </a:solidFill>
              </a:rPr>
              <a:t>File</a:t>
            </a:r>
            <a:r>
              <a:rPr kumimoji="1" lang="ja-JP" altLang="en-US" sz="1600" dirty="0">
                <a:solidFill>
                  <a:srgbClr val="9E9E9E"/>
                </a:solidFill>
              </a:rPr>
              <a:t> </a:t>
            </a:r>
            <a:r>
              <a:rPr kumimoji="1" lang="en-US" altLang="ja-JP" sz="1600" dirty="0">
                <a:solidFill>
                  <a:srgbClr val="9E9E9E"/>
                </a:solidFill>
              </a:rPr>
              <a:t>size</a:t>
            </a:r>
            <a:endParaRPr kumimoji="1" lang="ja-JP" altLang="en-US" sz="1600" dirty="0">
              <a:solidFill>
                <a:srgbClr val="9E9E9E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466983" y="1754466"/>
            <a:ext cx="8383402" cy="361937"/>
          </a:xfrm>
          <a:prstGeom prst="rect">
            <a:avLst/>
          </a:prstGeom>
          <a:solidFill>
            <a:schemeClr val="bg1"/>
          </a:solidFill>
          <a:ln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466983" y="2106010"/>
            <a:ext cx="8381918" cy="361937"/>
          </a:xfrm>
          <a:prstGeom prst="rect">
            <a:avLst/>
          </a:prstGeom>
          <a:solidFill>
            <a:schemeClr val="bg1"/>
          </a:solidFill>
          <a:ln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466983" y="2463982"/>
            <a:ext cx="8381918" cy="361937"/>
          </a:xfrm>
          <a:prstGeom prst="rect">
            <a:avLst/>
          </a:prstGeom>
          <a:solidFill>
            <a:schemeClr val="bg1"/>
          </a:solidFill>
          <a:ln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5" y="1792342"/>
            <a:ext cx="287494" cy="287494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765025" y="875913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$USER_NAME /</a:t>
            </a:r>
            <a:endParaRPr kumimoji="1" lang="ja-JP" altLang="en-US" dirty="0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5" y="2129699"/>
            <a:ext cx="287494" cy="287494"/>
          </a:xfrm>
          <a:prstGeom prst="rect">
            <a:avLst/>
          </a:prstGeom>
        </p:spPr>
      </p:pic>
      <p:sp>
        <p:nvSpPr>
          <p:cNvPr id="55" name="テキスト ボックス 54"/>
          <p:cNvSpPr txBox="1"/>
          <p:nvPr/>
        </p:nvSpPr>
        <p:spPr>
          <a:xfrm>
            <a:off x="1031813" y="1757081"/>
            <a:ext cx="1919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757575"/>
                </a:solidFill>
              </a:rPr>
              <a:t>Folder Name01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31813" y="2108540"/>
            <a:ext cx="1919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757575"/>
                </a:solidFill>
              </a:rPr>
              <a:t>Folder Name02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499646" y="1760894"/>
            <a:ext cx="150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18/05/2017 me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392851" y="1435591"/>
            <a:ext cx="115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9E9E9E"/>
                </a:solidFill>
              </a:rPr>
              <a:t>Permission</a:t>
            </a:r>
            <a:endParaRPr kumimoji="1" lang="ja-JP" altLang="en-US" sz="1600" dirty="0">
              <a:solidFill>
                <a:srgbClr val="9E9E9E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527840" y="1756311"/>
            <a:ext cx="88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Private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673820" y="1766113"/>
            <a:ext cx="88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-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678798" y="2108540"/>
            <a:ext cx="88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-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527840" y="2116984"/>
            <a:ext cx="88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Private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499646" y="2120704"/>
            <a:ext cx="150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18/04/2017 me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9077586" y="767555"/>
            <a:ext cx="2800860" cy="645250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031813" y="2465143"/>
            <a:ext cx="1919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757575"/>
                </a:solidFill>
              </a:rPr>
              <a:t>File_Name.md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499646" y="2463559"/>
            <a:ext cx="150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18/05/2017 me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527840" y="2476391"/>
            <a:ext cx="88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Public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673819" y="2492606"/>
            <a:ext cx="88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5.1KB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9077587" y="5704144"/>
            <a:ext cx="2800860" cy="714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/>
          <p:cNvGrpSpPr/>
          <p:nvPr/>
        </p:nvGrpSpPr>
        <p:grpSpPr>
          <a:xfrm>
            <a:off x="336957" y="55924"/>
            <a:ext cx="11558631" cy="704675"/>
            <a:chOff x="471182" y="192946"/>
            <a:chExt cx="11249636" cy="704675"/>
          </a:xfrm>
        </p:grpSpPr>
        <p:sp>
          <p:nvSpPr>
            <p:cNvPr id="5" name="正方形/長方形 4"/>
            <p:cNvSpPr/>
            <p:nvPr/>
          </p:nvSpPr>
          <p:spPr>
            <a:xfrm>
              <a:off x="471182" y="192946"/>
              <a:ext cx="11249636" cy="704675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764438" y="342828"/>
              <a:ext cx="7256826" cy="422498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/>
          </p:nvGrpSpPr>
          <p:grpSpPr>
            <a:xfrm>
              <a:off x="727415" y="443381"/>
              <a:ext cx="348164" cy="218052"/>
              <a:chOff x="727415" y="443381"/>
              <a:chExt cx="348164" cy="218052"/>
            </a:xfrm>
          </p:grpSpPr>
          <p:sp>
            <p:nvSpPr>
              <p:cNvPr id="12" name="四角形: 角を丸くする 11"/>
              <p:cNvSpPr/>
              <p:nvPr/>
            </p:nvSpPr>
            <p:spPr>
              <a:xfrm>
                <a:off x="727416" y="443381"/>
                <a:ext cx="348163" cy="4571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四角形: 角を丸くする 12"/>
              <p:cNvSpPr/>
              <p:nvPr/>
            </p:nvSpPr>
            <p:spPr>
              <a:xfrm>
                <a:off x="727416" y="529374"/>
                <a:ext cx="348163" cy="4571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四角形: 角を丸くする 13"/>
              <p:cNvSpPr/>
              <p:nvPr/>
            </p:nvSpPr>
            <p:spPr>
              <a:xfrm>
                <a:off x="727415" y="615714"/>
                <a:ext cx="348163" cy="4571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131" y="408615"/>
              <a:ext cx="290924" cy="290924"/>
            </a:xfrm>
            <a:prstGeom prst="rect">
              <a:avLst/>
            </a:prstGeom>
          </p:spPr>
        </p:pic>
      </p:grpSp>
      <p:pic>
        <p:nvPicPr>
          <p:cNvPr id="75" name="図 74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679" y="284121"/>
            <a:ext cx="273554" cy="273554"/>
          </a:xfrm>
          <a:prstGeom prst="rect">
            <a:avLst/>
          </a:prstGeom>
        </p:spPr>
      </p:pic>
      <p:grpSp>
        <p:nvGrpSpPr>
          <p:cNvPr id="97" name="グループ化 96"/>
          <p:cNvGrpSpPr/>
          <p:nvPr/>
        </p:nvGrpSpPr>
        <p:grpSpPr>
          <a:xfrm>
            <a:off x="10852357" y="241498"/>
            <a:ext cx="351114" cy="351114"/>
            <a:chOff x="10678376" y="241498"/>
            <a:chExt cx="351114" cy="351114"/>
          </a:xfrm>
        </p:grpSpPr>
        <p:sp>
          <p:nvSpPr>
            <p:cNvPr id="80" name="楕円 79"/>
            <p:cNvSpPr/>
            <p:nvPr/>
          </p:nvSpPr>
          <p:spPr>
            <a:xfrm>
              <a:off x="10678376" y="241498"/>
              <a:ext cx="351114" cy="351114"/>
            </a:xfrm>
            <a:prstGeom prst="ellipse">
              <a:avLst/>
            </a:prstGeom>
            <a:solidFill>
              <a:srgbClr val="BDB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368" y="299408"/>
              <a:ext cx="265130" cy="265130"/>
            </a:xfrm>
            <a:prstGeom prst="rect">
              <a:avLst/>
            </a:prstGeom>
          </p:spPr>
        </p:pic>
      </p:grpSp>
      <p:pic>
        <p:nvPicPr>
          <p:cNvPr id="79" name="図 78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887" y="281222"/>
            <a:ext cx="274040" cy="274040"/>
          </a:xfrm>
          <a:prstGeom prst="rect">
            <a:avLst/>
          </a:prstGeom>
        </p:spPr>
      </p:pic>
      <p:grpSp>
        <p:nvGrpSpPr>
          <p:cNvPr id="2" name="グループ化 1"/>
          <p:cNvGrpSpPr/>
          <p:nvPr/>
        </p:nvGrpSpPr>
        <p:grpSpPr>
          <a:xfrm>
            <a:off x="11405500" y="5882365"/>
            <a:ext cx="362422" cy="362422"/>
            <a:chOff x="11405500" y="5882365"/>
            <a:chExt cx="362422" cy="362422"/>
          </a:xfrm>
        </p:grpSpPr>
        <p:sp>
          <p:nvSpPr>
            <p:cNvPr id="87" name="楕円 86"/>
            <p:cNvSpPr/>
            <p:nvPr/>
          </p:nvSpPr>
          <p:spPr>
            <a:xfrm>
              <a:off x="11405500" y="5882365"/>
              <a:ext cx="362422" cy="362422"/>
            </a:xfrm>
            <a:prstGeom prst="ellipse">
              <a:avLst/>
            </a:prstGeom>
            <a:solidFill>
              <a:srgbClr val="FFEB3B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5" name="図 84"/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8490" y="5964975"/>
              <a:ext cx="185276" cy="185276"/>
            </a:xfrm>
            <a:prstGeom prst="rect">
              <a:avLst/>
            </a:prstGeom>
          </p:spPr>
        </p:pic>
      </p:grpSp>
      <p:sp>
        <p:nvSpPr>
          <p:cNvPr id="89" name="テキスト ボックス 88"/>
          <p:cNvSpPr txBox="1"/>
          <p:nvPr/>
        </p:nvSpPr>
        <p:spPr>
          <a:xfrm>
            <a:off x="1068780" y="230545"/>
            <a:ext cx="156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$LOGO_MARK</a:t>
            </a:r>
            <a:endParaRPr kumimoji="1" lang="ja-JP" altLang="en-US" b="1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9623350" y="928586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$CHAT_USER_NAME</a:t>
            </a:r>
            <a:endParaRPr kumimoji="1" lang="ja-JP" altLang="en-US" sz="1600" b="1" dirty="0"/>
          </a:p>
        </p:txBody>
      </p:sp>
      <p:pic>
        <p:nvPicPr>
          <p:cNvPr id="92" name="図 91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943" y="976110"/>
            <a:ext cx="243506" cy="243506"/>
          </a:xfrm>
          <a:prstGeom prst="rect">
            <a:avLst/>
          </a:prstGeom>
        </p:spPr>
      </p:pic>
      <p:sp>
        <p:nvSpPr>
          <p:cNvPr id="94" name="吹き出し: 角を丸めた四角形 93"/>
          <p:cNvSpPr/>
          <p:nvPr/>
        </p:nvSpPr>
        <p:spPr>
          <a:xfrm>
            <a:off x="9718333" y="1810954"/>
            <a:ext cx="2094381" cy="329064"/>
          </a:xfrm>
          <a:prstGeom prst="wedgeRoundRectCallout">
            <a:avLst>
              <a:gd name="adj1" fmla="val -50263"/>
              <a:gd name="adj2" fmla="val -82655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Hi, What are you doing?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楕円 94"/>
          <p:cNvSpPr/>
          <p:nvPr/>
        </p:nvSpPr>
        <p:spPr>
          <a:xfrm>
            <a:off x="9173295" y="1698675"/>
            <a:ext cx="441342" cy="441342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kumimoji="1" lang="ja-JP" altLang="en-US" b="1" dirty="0"/>
          </a:p>
        </p:txBody>
      </p:sp>
      <p:sp>
        <p:nvSpPr>
          <p:cNvPr id="96" name="吹き出し: 角を丸めた四角形 95"/>
          <p:cNvSpPr/>
          <p:nvPr/>
        </p:nvSpPr>
        <p:spPr>
          <a:xfrm>
            <a:off x="9577302" y="2536390"/>
            <a:ext cx="2208402" cy="403783"/>
          </a:xfrm>
          <a:prstGeom prst="wedgeRoundRectCallout">
            <a:avLst>
              <a:gd name="adj1" fmla="val 54032"/>
              <a:gd name="adj2" fmla="val -76002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I’m doing a presentation </a:t>
            </a:r>
            <a:r>
              <a:rPr lang="en-US" altLang="ja-JP" sz="1400" dirty="0">
                <a:solidFill>
                  <a:schemeClr val="tx1"/>
                </a:solidFill>
                <a:sym typeface="Wingdings" panose="05000000000000000000" pitchFamily="2" charset="2"/>
              </a:rPr>
              <a:t>: 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98" name="グループ化 97"/>
          <p:cNvGrpSpPr/>
          <p:nvPr/>
        </p:nvGrpSpPr>
        <p:grpSpPr>
          <a:xfrm>
            <a:off x="8829756" y="1291268"/>
            <a:ext cx="137305" cy="5032793"/>
            <a:chOff x="9098813" y="1288112"/>
            <a:chExt cx="105920" cy="5040164"/>
          </a:xfrm>
        </p:grpSpPr>
        <p:sp>
          <p:nvSpPr>
            <p:cNvPr id="42" name="正方形/長方形 41"/>
            <p:cNvSpPr/>
            <p:nvPr/>
          </p:nvSpPr>
          <p:spPr>
            <a:xfrm>
              <a:off x="9109880" y="1288112"/>
              <a:ext cx="94853" cy="504016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098813" y="1288112"/>
              <a:ext cx="105920" cy="104416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8813" y="6220789"/>
              <a:ext cx="105920" cy="104416"/>
            </a:xfrm>
            <a:prstGeom prst="rect">
              <a:avLst/>
            </a:prstGeom>
          </p:spPr>
        </p:pic>
      </p:grpSp>
      <p:sp>
        <p:nvSpPr>
          <p:cNvPr id="99" name="テキスト ボックス 98"/>
          <p:cNvSpPr txBox="1"/>
          <p:nvPr/>
        </p:nvSpPr>
        <p:spPr>
          <a:xfrm>
            <a:off x="9710346" y="2143859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rgbClr val="757575"/>
                </a:solidFill>
              </a:rPr>
              <a:t>5</a:t>
            </a:r>
            <a:r>
              <a:rPr kumimoji="1" lang="ja-JP" altLang="en-US" sz="800" dirty="0">
                <a:solidFill>
                  <a:srgbClr val="757575"/>
                </a:solidFill>
              </a:rPr>
              <a:t> </a:t>
            </a:r>
            <a:r>
              <a:rPr kumimoji="1" lang="en-US" altLang="ja-JP" sz="800" dirty="0">
                <a:solidFill>
                  <a:srgbClr val="757575"/>
                </a:solidFill>
              </a:rPr>
              <a:t>mins ago</a:t>
            </a:r>
            <a:endParaRPr kumimoji="1" lang="ja-JP" altLang="en-US" sz="800" dirty="0">
              <a:solidFill>
                <a:srgbClr val="757575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9662201" y="2965587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rgbClr val="757575"/>
                </a:solidFill>
              </a:rPr>
              <a:t>Now</a:t>
            </a:r>
            <a:endParaRPr kumimoji="1" lang="ja-JP" altLang="en-US" sz="800" dirty="0">
              <a:solidFill>
                <a:srgbClr val="757575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9368737" y="5914569"/>
            <a:ext cx="1392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9E9E9E"/>
                </a:solidFill>
              </a:rPr>
              <a:t>Write a message</a:t>
            </a:r>
            <a:endParaRPr kumimoji="1" lang="ja-JP" altLang="en-US" sz="1400" dirty="0">
              <a:solidFill>
                <a:srgbClr val="9E9E9E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26263" y="41699"/>
            <a:ext cx="11569326" cy="63770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コネクタ 105"/>
          <p:cNvCxnSpPr>
            <a:cxnSpLocks/>
          </p:cNvCxnSpPr>
          <p:nvPr/>
        </p:nvCxnSpPr>
        <p:spPr>
          <a:xfrm>
            <a:off x="471523" y="1291268"/>
            <a:ext cx="0" cy="5029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0" name="グループ化 69"/>
          <p:cNvGrpSpPr/>
          <p:nvPr/>
        </p:nvGrpSpPr>
        <p:grpSpPr>
          <a:xfrm>
            <a:off x="8008262" y="5425459"/>
            <a:ext cx="528620" cy="547082"/>
            <a:chOff x="8008262" y="5425459"/>
            <a:chExt cx="528620" cy="547082"/>
          </a:xfrm>
        </p:grpSpPr>
        <p:sp>
          <p:nvSpPr>
            <p:cNvPr id="71" name="楕円 70"/>
            <p:cNvSpPr/>
            <p:nvPr/>
          </p:nvSpPr>
          <p:spPr>
            <a:xfrm>
              <a:off x="8008262" y="5443920"/>
              <a:ext cx="528620" cy="528621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  <a:effectLst>
              <a:outerShdw blurRad="508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8100179" y="5425459"/>
              <a:ext cx="2265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>
                  <a:solidFill>
                    <a:schemeClr val="bg1"/>
                  </a:solidFill>
                </a:rPr>
                <a:t>+</a:t>
              </a:r>
              <a:endParaRPr kumimoji="1" lang="ja-JP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5808126" y="4273184"/>
            <a:ext cx="2893973" cy="1022716"/>
            <a:chOff x="5808126" y="4273184"/>
            <a:chExt cx="2893973" cy="1022716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5808126" y="4273184"/>
              <a:ext cx="2893973" cy="1022716"/>
              <a:chOff x="5808126" y="4273184"/>
              <a:chExt cx="2893973" cy="1022716"/>
            </a:xfrm>
          </p:grpSpPr>
          <p:sp>
            <p:nvSpPr>
              <p:cNvPr id="8" name="正方形/長方形 7"/>
              <p:cNvSpPr/>
              <p:nvPr/>
            </p:nvSpPr>
            <p:spPr>
              <a:xfrm>
                <a:off x="5808126" y="4273184"/>
                <a:ext cx="2893973" cy="10227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889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6375979" y="4339548"/>
                <a:ext cx="2013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757575"/>
                    </a:solidFill>
                  </a:rPr>
                  <a:t>Create new folder…</a:t>
                </a:r>
                <a:endParaRPr kumimoji="1" lang="ja-JP" altLang="en-US" dirty="0">
                  <a:solidFill>
                    <a:srgbClr val="757575"/>
                  </a:solidFill>
                </a:endParaRPr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5979" y="4816582"/>
                <a:ext cx="1527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757575"/>
                    </a:solidFill>
                  </a:rPr>
                  <a:t>Upload a file…</a:t>
                </a:r>
                <a:endParaRPr kumimoji="1" lang="ja-JP" altLang="en-US" dirty="0">
                  <a:solidFill>
                    <a:srgbClr val="757575"/>
                  </a:solidFill>
                </a:endParaRPr>
              </a:p>
            </p:txBody>
          </p:sp>
          <p:cxnSp>
            <p:nvCxnSpPr>
              <p:cNvPr id="11" name="直線コネクタ 10"/>
              <p:cNvCxnSpPr>
                <a:cxnSpLocks/>
              </p:cNvCxnSpPr>
              <p:nvPr/>
            </p:nvCxnSpPr>
            <p:spPr>
              <a:xfrm>
                <a:off x="5808126" y="4750217"/>
                <a:ext cx="2893973" cy="0"/>
              </a:xfrm>
              <a:prstGeom prst="line">
                <a:avLst/>
              </a:prstGeom>
              <a:ln w="12700">
                <a:solidFill>
                  <a:srgbClr val="BDBD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11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652" y="4320416"/>
              <a:ext cx="404326" cy="404326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1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6682" y="4816581"/>
              <a:ext cx="414266" cy="414266"/>
            </a:xfrm>
            <a:prstGeom prst="rect">
              <a:avLst/>
            </a:prstGeom>
          </p:spPr>
        </p:pic>
      </p:grpSp>
      <p:pic>
        <p:nvPicPr>
          <p:cNvPr id="78" name="図 77"/>
          <p:cNvPicPr>
            <a:picLocks noChangeAspect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5" y="2496406"/>
            <a:ext cx="294626" cy="29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2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30D-2E7A-40BF-8144-7CF6CE7AFA5A}" type="slidenum">
              <a:rPr lang="en-US" smtClean="0"/>
              <a:t>6</a:t>
            </a:fld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326263" y="48968"/>
            <a:ext cx="11249637" cy="6377029"/>
          </a:xfrm>
          <a:prstGeom prst="rect">
            <a:avLst/>
          </a:prstGeom>
          <a:solidFill>
            <a:srgbClr val="DEDE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466987" y="1578694"/>
            <a:ext cx="8384851" cy="351544"/>
          </a:xfrm>
          <a:prstGeom prst="rect">
            <a:avLst/>
          </a:prstGeom>
          <a:solidFill>
            <a:schemeClr val="bg1"/>
          </a:solidFill>
          <a:ln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9077586" y="760599"/>
            <a:ext cx="2800861" cy="56581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66983" y="1291269"/>
            <a:ext cx="8373788" cy="456635"/>
          </a:xfrm>
          <a:prstGeom prst="rect">
            <a:avLst/>
          </a:prstGeom>
          <a:solidFill>
            <a:schemeClr val="bg1"/>
          </a:solidFill>
          <a:ln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465499" y="1291269"/>
            <a:ext cx="8381914" cy="5032792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080185" y="1421017"/>
            <a:ext cx="660742" cy="333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rgbClr val="9E9E9E"/>
                </a:solidFill>
              </a:rPr>
              <a:t>Name</a:t>
            </a:r>
            <a:endParaRPr kumimoji="1" lang="ja-JP" altLang="en-US" sz="1600" dirty="0">
              <a:solidFill>
                <a:srgbClr val="9E9E9E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75325" y="1420720"/>
            <a:ext cx="1149674" cy="333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rgbClr val="9E9E9E"/>
                </a:solidFill>
              </a:rPr>
              <a:t>Last update</a:t>
            </a:r>
            <a:endParaRPr kumimoji="1" lang="ja-JP" altLang="en-US" sz="1600" dirty="0">
              <a:solidFill>
                <a:srgbClr val="9E9E9E"/>
              </a:solidFill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21" y="1513688"/>
            <a:ext cx="179166" cy="182196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7704969" y="1439023"/>
            <a:ext cx="827662" cy="333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rgbClr val="9E9E9E"/>
                </a:solidFill>
              </a:rPr>
              <a:t>File</a:t>
            </a:r>
            <a:r>
              <a:rPr kumimoji="1" lang="ja-JP" altLang="en-US" sz="1600" dirty="0">
                <a:solidFill>
                  <a:srgbClr val="9E9E9E"/>
                </a:solidFill>
              </a:rPr>
              <a:t> </a:t>
            </a:r>
            <a:r>
              <a:rPr kumimoji="1" lang="en-US" altLang="ja-JP" sz="1600" dirty="0">
                <a:solidFill>
                  <a:srgbClr val="9E9E9E"/>
                </a:solidFill>
              </a:rPr>
              <a:t>size</a:t>
            </a:r>
            <a:endParaRPr kumimoji="1" lang="ja-JP" altLang="en-US" sz="1600" dirty="0">
              <a:solidFill>
                <a:srgbClr val="9E9E9E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466983" y="1754466"/>
            <a:ext cx="8383402" cy="361937"/>
          </a:xfrm>
          <a:prstGeom prst="rect">
            <a:avLst/>
          </a:prstGeom>
          <a:solidFill>
            <a:schemeClr val="bg1"/>
          </a:solidFill>
          <a:ln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466983" y="2106010"/>
            <a:ext cx="8381918" cy="361937"/>
          </a:xfrm>
          <a:prstGeom prst="rect">
            <a:avLst/>
          </a:prstGeom>
          <a:solidFill>
            <a:schemeClr val="bg1"/>
          </a:solidFill>
          <a:ln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465499" y="2463982"/>
            <a:ext cx="8383402" cy="361937"/>
          </a:xfrm>
          <a:prstGeom prst="rect">
            <a:avLst/>
          </a:prstGeom>
          <a:solidFill>
            <a:srgbClr val="FFEB3B"/>
          </a:solidFill>
          <a:ln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5" y="1792342"/>
            <a:ext cx="287494" cy="287494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765025" y="875913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$USER_NAME /</a:t>
            </a:r>
            <a:endParaRPr kumimoji="1" lang="ja-JP" altLang="en-US" dirty="0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5" y="2129699"/>
            <a:ext cx="287494" cy="287494"/>
          </a:xfrm>
          <a:prstGeom prst="rect">
            <a:avLst/>
          </a:prstGeom>
        </p:spPr>
      </p:pic>
      <p:sp>
        <p:nvSpPr>
          <p:cNvPr id="55" name="テキスト ボックス 54"/>
          <p:cNvSpPr txBox="1"/>
          <p:nvPr/>
        </p:nvSpPr>
        <p:spPr>
          <a:xfrm>
            <a:off x="1031813" y="1757081"/>
            <a:ext cx="1919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757575"/>
                </a:solidFill>
              </a:rPr>
              <a:t>Folder Name01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31813" y="2108540"/>
            <a:ext cx="1919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757575"/>
                </a:solidFill>
              </a:rPr>
              <a:t>Folder Name02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499646" y="1760894"/>
            <a:ext cx="150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18/05/2017 me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392851" y="1435591"/>
            <a:ext cx="115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9E9E9E"/>
                </a:solidFill>
              </a:rPr>
              <a:t>Permission</a:t>
            </a:r>
            <a:endParaRPr kumimoji="1" lang="ja-JP" altLang="en-US" sz="1600" dirty="0">
              <a:solidFill>
                <a:srgbClr val="9E9E9E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527840" y="1756311"/>
            <a:ext cx="88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Private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673820" y="1766113"/>
            <a:ext cx="88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-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678798" y="2108540"/>
            <a:ext cx="88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-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527840" y="2116984"/>
            <a:ext cx="88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Private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499646" y="2120704"/>
            <a:ext cx="150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18/04/2017 me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031813" y="2465143"/>
            <a:ext cx="1919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757575"/>
                </a:solidFill>
              </a:rPr>
              <a:t>File_Name.md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499646" y="2463559"/>
            <a:ext cx="150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18/05/2017 me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527840" y="2476391"/>
            <a:ext cx="88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Public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673819" y="2492606"/>
            <a:ext cx="88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5.1KB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336957" y="55924"/>
            <a:ext cx="11558631" cy="704675"/>
            <a:chOff x="471182" y="192946"/>
            <a:chExt cx="11249636" cy="704675"/>
          </a:xfrm>
        </p:grpSpPr>
        <p:sp>
          <p:nvSpPr>
            <p:cNvPr id="5" name="正方形/長方形 4"/>
            <p:cNvSpPr/>
            <p:nvPr/>
          </p:nvSpPr>
          <p:spPr>
            <a:xfrm>
              <a:off x="471182" y="192946"/>
              <a:ext cx="11249636" cy="704675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764438" y="342828"/>
              <a:ext cx="7256826" cy="422498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/>
          </p:nvGrpSpPr>
          <p:grpSpPr>
            <a:xfrm>
              <a:off x="727415" y="443381"/>
              <a:ext cx="348164" cy="218052"/>
              <a:chOff x="727415" y="443381"/>
              <a:chExt cx="348164" cy="218052"/>
            </a:xfrm>
          </p:grpSpPr>
          <p:sp>
            <p:nvSpPr>
              <p:cNvPr id="12" name="四角形: 角を丸くする 11"/>
              <p:cNvSpPr/>
              <p:nvPr/>
            </p:nvSpPr>
            <p:spPr>
              <a:xfrm>
                <a:off x="727416" y="443381"/>
                <a:ext cx="348163" cy="4571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四角形: 角を丸くする 12"/>
              <p:cNvSpPr/>
              <p:nvPr/>
            </p:nvSpPr>
            <p:spPr>
              <a:xfrm>
                <a:off x="727416" y="529374"/>
                <a:ext cx="348163" cy="4571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四角形: 角を丸くする 13"/>
              <p:cNvSpPr/>
              <p:nvPr/>
            </p:nvSpPr>
            <p:spPr>
              <a:xfrm>
                <a:off x="727415" y="615714"/>
                <a:ext cx="348163" cy="4571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131" y="408615"/>
              <a:ext cx="290924" cy="290924"/>
            </a:xfrm>
            <a:prstGeom prst="rect">
              <a:avLst/>
            </a:prstGeom>
          </p:spPr>
        </p:pic>
      </p:grpSp>
      <p:pic>
        <p:nvPicPr>
          <p:cNvPr id="75" name="図 74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679" y="284121"/>
            <a:ext cx="273554" cy="273554"/>
          </a:xfrm>
          <a:prstGeom prst="rect">
            <a:avLst/>
          </a:prstGeom>
        </p:spPr>
      </p:pic>
      <p:sp>
        <p:nvSpPr>
          <p:cNvPr id="80" name="楕円 79"/>
          <p:cNvSpPr/>
          <p:nvPr/>
        </p:nvSpPr>
        <p:spPr>
          <a:xfrm>
            <a:off x="11305363" y="241498"/>
            <a:ext cx="351114" cy="351114"/>
          </a:xfrm>
          <a:prstGeom prst="ellipse">
            <a:avLst/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7" name="図 76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349" y="299408"/>
            <a:ext cx="265130" cy="265130"/>
          </a:xfrm>
          <a:prstGeom prst="rect">
            <a:avLst/>
          </a:prstGeom>
        </p:spPr>
      </p:pic>
      <p:grpSp>
        <p:nvGrpSpPr>
          <p:cNvPr id="19" name="グループ化 18"/>
          <p:cNvGrpSpPr/>
          <p:nvPr/>
        </p:nvGrpSpPr>
        <p:grpSpPr>
          <a:xfrm>
            <a:off x="8008262" y="5425459"/>
            <a:ext cx="528620" cy="547082"/>
            <a:chOff x="8008262" y="5425459"/>
            <a:chExt cx="528620" cy="547082"/>
          </a:xfrm>
        </p:grpSpPr>
        <p:sp>
          <p:nvSpPr>
            <p:cNvPr id="81" name="楕円 80"/>
            <p:cNvSpPr/>
            <p:nvPr/>
          </p:nvSpPr>
          <p:spPr>
            <a:xfrm>
              <a:off x="8008262" y="5443920"/>
              <a:ext cx="528620" cy="528621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  <a:effectLst>
              <a:outerShdw blurRad="508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8100179" y="5425459"/>
              <a:ext cx="2265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>
                  <a:solidFill>
                    <a:schemeClr val="bg1"/>
                  </a:solidFill>
                </a:rPr>
                <a:t>+</a:t>
              </a:r>
              <a:endParaRPr kumimoji="1" lang="ja-JP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テキスト ボックス 88"/>
          <p:cNvSpPr txBox="1"/>
          <p:nvPr/>
        </p:nvSpPr>
        <p:spPr>
          <a:xfrm>
            <a:off x="1068780" y="230545"/>
            <a:ext cx="156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$LOGO_MARK</a:t>
            </a:r>
            <a:endParaRPr kumimoji="1" lang="ja-JP" altLang="en-US" b="1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9696896" y="937686"/>
            <a:ext cx="1420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File_Name.md</a:t>
            </a:r>
            <a:endParaRPr kumimoji="1" lang="ja-JP" altLang="en-US" sz="1600" b="1" dirty="0"/>
          </a:p>
        </p:txBody>
      </p:sp>
      <p:grpSp>
        <p:nvGrpSpPr>
          <p:cNvPr id="98" name="グループ化 97"/>
          <p:cNvGrpSpPr/>
          <p:nvPr/>
        </p:nvGrpSpPr>
        <p:grpSpPr>
          <a:xfrm>
            <a:off x="8829756" y="1291268"/>
            <a:ext cx="137305" cy="5032793"/>
            <a:chOff x="9098813" y="1288112"/>
            <a:chExt cx="105920" cy="5040164"/>
          </a:xfrm>
        </p:grpSpPr>
        <p:sp>
          <p:nvSpPr>
            <p:cNvPr id="42" name="正方形/長方形 41"/>
            <p:cNvSpPr/>
            <p:nvPr/>
          </p:nvSpPr>
          <p:spPr>
            <a:xfrm>
              <a:off x="9109880" y="1288112"/>
              <a:ext cx="94853" cy="504016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098813" y="1288112"/>
              <a:ext cx="105920" cy="104416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8813" y="6220789"/>
              <a:ext cx="105920" cy="104416"/>
            </a:xfrm>
            <a:prstGeom prst="rect">
              <a:avLst/>
            </a:prstGeom>
          </p:spPr>
        </p:pic>
      </p:grpSp>
      <p:sp>
        <p:nvSpPr>
          <p:cNvPr id="22" name="正方形/長方形 21"/>
          <p:cNvSpPr/>
          <p:nvPr/>
        </p:nvSpPr>
        <p:spPr>
          <a:xfrm>
            <a:off x="326263" y="41699"/>
            <a:ext cx="11569326" cy="63770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コネクタ 105"/>
          <p:cNvCxnSpPr>
            <a:cxnSpLocks/>
          </p:cNvCxnSpPr>
          <p:nvPr/>
        </p:nvCxnSpPr>
        <p:spPr>
          <a:xfrm>
            <a:off x="471523" y="1291268"/>
            <a:ext cx="0" cy="5029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27456" y="267782"/>
            <a:ext cx="306928" cy="306928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088" y="898959"/>
            <a:ext cx="402180" cy="402180"/>
          </a:xfrm>
          <a:prstGeom prst="rect">
            <a:avLst/>
          </a:prstGeom>
        </p:spPr>
      </p:pic>
      <p:grpSp>
        <p:nvGrpSpPr>
          <p:cNvPr id="16" name="グループ化 15"/>
          <p:cNvGrpSpPr/>
          <p:nvPr/>
        </p:nvGrpSpPr>
        <p:grpSpPr>
          <a:xfrm>
            <a:off x="9293540" y="2476391"/>
            <a:ext cx="2237320" cy="344232"/>
            <a:chOff x="9219280" y="2272139"/>
            <a:chExt cx="2237320" cy="344232"/>
          </a:xfrm>
        </p:grpSpPr>
        <p:sp>
          <p:nvSpPr>
            <p:cNvPr id="15" name="テキスト ボックス 14"/>
            <p:cNvSpPr txBox="1"/>
            <p:nvPr/>
          </p:nvSpPr>
          <p:spPr>
            <a:xfrm>
              <a:off x="9219280" y="2277817"/>
              <a:ext cx="822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757575"/>
                  </a:solidFill>
                </a:rPr>
                <a:t>Format</a:t>
              </a:r>
              <a:endParaRPr kumimoji="1" lang="ja-JP" altLang="en-US" sz="1600" dirty="0">
                <a:solidFill>
                  <a:srgbClr val="757575"/>
                </a:solidFill>
              </a:endParaRPr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10325815" y="2272139"/>
              <a:ext cx="1130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Markdown</a:t>
              </a:r>
              <a:endParaRPr kumimoji="1" lang="ja-JP" altLang="en-US" sz="1600" dirty="0"/>
            </a:p>
          </p:txBody>
        </p:sp>
      </p:grpSp>
      <p:grpSp>
        <p:nvGrpSpPr>
          <p:cNvPr id="86" name="グループ化 85"/>
          <p:cNvGrpSpPr/>
          <p:nvPr/>
        </p:nvGrpSpPr>
        <p:grpSpPr>
          <a:xfrm>
            <a:off x="9295313" y="2775124"/>
            <a:ext cx="2246845" cy="344232"/>
            <a:chOff x="9219280" y="2272139"/>
            <a:chExt cx="2246845" cy="344232"/>
          </a:xfrm>
        </p:grpSpPr>
        <p:sp>
          <p:nvSpPr>
            <p:cNvPr id="88" name="テキスト ボックス 87"/>
            <p:cNvSpPr txBox="1"/>
            <p:nvPr/>
          </p:nvSpPr>
          <p:spPr>
            <a:xfrm>
              <a:off x="9219280" y="2277817"/>
              <a:ext cx="822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757575"/>
                  </a:solidFill>
                </a:rPr>
                <a:t>Size</a:t>
              </a:r>
              <a:endParaRPr kumimoji="1" lang="ja-JP" altLang="en-US" sz="1600" dirty="0">
                <a:solidFill>
                  <a:srgbClr val="757575"/>
                </a:solidFill>
              </a:endParaRPr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10335340" y="2272139"/>
              <a:ext cx="1130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5.1 KB</a:t>
              </a:r>
              <a:endParaRPr kumimoji="1" lang="ja-JP" altLang="en-US" sz="1600" dirty="0"/>
            </a:p>
          </p:txBody>
        </p:sp>
      </p:grpSp>
      <p:grpSp>
        <p:nvGrpSpPr>
          <p:cNvPr id="93" name="グループ化 92"/>
          <p:cNvGrpSpPr/>
          <p:nvPr/>
        </p:nvGrpSpPr>
        <p:grpSpPr>
          <a:xfrm>
            <a:off x="9289786" y="3113678"/>
            <a:ext cx="2302016" cy="344232"/>
            <a:chOff x="9219279" y="2272139"/>
            <a:chExt cx="2302016" cy="344232"/>
          </a:xfrm>
        </p:grpSpPr>
        <p:sp>
          <p:nvSpPr>
            <p:cNvPr id="103" name="テキスト ボックス 102"/>
            <p:cNvSpPr txBox="1"/>
            <p:nvPr/>
          </p:nvSpPr>
          <p:spPr>
            <a:xfrm>
              <a:off x="9219279" y="2277817"/>
              <a:ext cx="1002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757575"/>
                  </a:solidFill>
                </a:rPr>
                <a:t>Modified</a:t>
              </a:r>
              <a:endParaRPr kumimoji="1" lang="ja-JP" altLang="en-US" sz="1600" dirty="0">
                <a:solidFill>
                  <a:srgbClr val="757575"/>
                </a:solidFill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10334926" y="2272139"/>
              <a:ext cx="1186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18/05/2017</a:t>
              </a:r>
              <a:endParaRPr kumimoji="1" lang="ja-JP" altLang="en-US" sz="1600" dirty="0"/>
            </a:p>
          </p:txBody>
        </p:sp>
      </p:grpSp>
      <p:grpSp>
        <p:nvGrpSpPr>
          <p:cNvPr id="105" name="グループ化 104"/>
          <p:cNvGrpSpPr/>
          <p:nvPr/>
        </p:nvGrpSpPr>
        <p:grpSpPr>
          <a:xfrm>
            <a:off x="9291591" y="3452232"/>
            <a:ext cx="2302429" cy="344232"/>
            <a:chOff x="9219280" y="2272139"/>
            <a:chExt cx="2302429" cy="344232"/>
          </a:xfrm>
        </p:grpSpPr>
        <p:sp>
          <p:nvSpPr>
            <p:cNvPr id="107" name="テキスト ボックス 106"/>
            <p:cNvSpPr txBox="1"/>
            <p:nvPr/>
          </p:nvSpPr>
          <p:spPr>
            <a:xfrm>
              <a:off x="9219280" y="2277817"/>
              <a:ext cx="8670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757575"/>
                  </a:solidFill>
                </a:rPr>
                <a:t>Created</a:t>
              </a:r>
              <a:endParaRPr kumimoji="1" lang="ja-JP" altLang="en-US" sz="1600" dirty="0">
                <a:solidFill>
                  <a:srgbClr val="757575"/>
                </a:solidFill>
              </a:endParaRPr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10335340" y="2272139"/>
              <a:ext cx="1186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11/05/2017</a:t>
              </a:r>
              <a:endParaRPr kumimoji="1" lang="ja-JP" altLang="en-US" sz="1600" dirty="0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9358190" y="1412213"/>
            <a:ext cx="2371833" cy="1097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No Image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311" y="4407208"/>
            <a:ext cx="400908" cy="400908"/>
          </a:xfrm>
          <a:prstGeom prst="rect">
            <a:avLst/>
          </a:prstGeom>
        </p:spPr>
      </p:pic>
      <p:sp>
        <p:nvSpPr>
          <p:cNvPr id="109" name="テキスト ボックス 108"/>
          <p:cNvSpPr txBox="1"/>
          <p:nvPr/>
        </p:nvSpPr>
        <p:spPr>
          <a:xfrm>
            <a:off x="9305322" y="4438385"/>
            <a:ext cx="1404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757575"/>
                </a:solidFill>
              </a:rPr>
              <a:t>File Download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5" y="2496406"/>
            <a:ext cx="294626" cy="294626"/>
          </a:xfrm>
          <a:prstGeom prst="rect">
            <a:avLst/>
          </a:prstGeom>
        </p:spPr>
      </p:pic>
      <p:grpSp>
        <p:nvGrpSpPr>
          <p:cNvPr id="73" name="グループ化 72"/>
          <p:cNvGrpSpPr/>
          <p:nvPr/>
        </p:nvGrpSpPr>
        <p:grpSpPr>
          <a:xfrm>
            <a:off x="9289786" y="3785607"/>
            <a:ext cx="1815114" cy="344232"/>
            <a:chOff x="9219279" y="2272139"/>
            <a:chExt cx="1815114" cy="344232"/>
          </a:xfrm>
        </p:grpSpPr>
        <p:sp>
          <p:nvSpPr>
            <p:cNvPr id="74" name="テキスト ボックス 73"/>
            <p:cNvSpPr txBox="1"/>
            <p:nvPr/>
          </p:nvSpPr>
          <p:spPr>
            <a:xfrm>
              <a:off x="9219279" y="2277817"/>
              <a:ext cx="1107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757575"/>
                  </a:solidFill>
                </a:rPr>
                <a:t>Permission</a:t>
              </a:r>
              <a:endParaRPr kumimoji="1" lang="ja-JP" altLang="en-US" sz="1600" dirty="0">
                <a:solidFill>
                  <a:srgbClr val="757575"/>
                </a:solidFill>
              </a:endParaRPr>
            </a:p>
          </p:txBody>
        </p:sp>
        <p:sp>
          <p:nvSpPr>
            <p:cNvPr id="76" name="テキスト ボックス 75"/>
            <p:cNvSpPr txBox="1"/>
            <p:nvPr/>
          </p:nvSpPr>
          <p:spPr>
            <a:xfrm>
              <a:off x="10354391" y="2272139"/>
              <a:ext cx="680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Public</a:t>
              </a:r>
              <a:endParaRPr kumimoji="1" lang="ja-JP" altLang="en-US" sz="1600" dirty="0"/>
            </a:p>
          </p:txBody>
        </p:sp>
      </p:grpSp>
      <p:sp>
        <p:nvSpPr>
          <p:cNvPr id="79" name="テキスト ボックス 78"/>
          <p:cNvSpPr txBox="1"/>
          <p:nvPr/>
        </p:nvSpPr>
        <p:spPr>
          <a:xfrm>
            <a:off x="9305321" y="4856504"/>
            <a:ext cx="1404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757575"/>
                </a:solidFill>
              </a:rPr>
              <a:t>Share Option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373" y="4868389"/>
            <a:ext cx="314784" cy="31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8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230D-2E7A-40BF-8144-7CF6CE7AFA5A}" type="slidenum">
              <a:rPr lang="en-US" smtClean="0"/>
              <a:t>7</a:t>
            </a:fld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326263" y="48968"/>
            <a:ext cx="11249637" cy="6377029"/>
          </a:xfrm>
          <a:prstGeom prst="rect">
            <a:avLst/>
          </a:prstGeom>
          <a:solidFill>
            <a:srgbClr val="DEDE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466987" y="1578694"/>
            <a:ext cx="8384851" cy="351544"/>
          </a:xfrm>
          <a:prstGeom prst="rect">
            <a:avLst/>
          </a:prstGeom>
          <a:solidFill>
            <a:schemeClr val="bg1"/>
          </a:solidFill>
          <a:ln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9077586" y="760599"/>
            <a:ext cx="2800861" cy="5658129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66983" y="1291269"/>
            <a:ext cx="8373788" cy="456635"/>
          </a:xfrm>
          <a:prstGeom prst="rect">
            <a:avLst/>
          </a:prstGeom>
          <a:solidFill>
            <a:schemeClr val="bg1"/>
          </a:solidFill>
          <a:ln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465499" y="1291269"/>
            <a:ext cx="8381914" cy="5032792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080185" y="1421017"/>
            <a:ext cx="660742" cy="333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rgbClr val="9E9E9E"/>
                </a:solidFill>
              </a:rPr>
              <a:t>Name</a:t>
            </a:r>
            <a:endParaRPr kumimoji="1" lang="ja-JP" altLang="en-US" sz="1600" dirty="0">
              <a:solidFill>
                <a:srgbClr val="9E9E9E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75325" y="1420720"/>
            <a:ext cx="1149674" cy="333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rgbClr val="9E9E9E"/>
                </a:solidFill>
              </a:rPr>
              <a:t>Last update</a:t>
            </a:r>
            <a:endParaRPr kumimoji="1" lang="ja-JP" altLang="en-US" sz="1600" dirty="0">
              <a:solidFill>
                <a:srgbClr val="9E9E9E"/>
              </a:solidFill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21" y="1513688"/>
            <a:ext cx="179166" cy="182196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7704969" y="1439023"/>
            <a:ext cx="827662" cy="333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rgbClr val="9E9E9E"/>
                </a:solidFill>
              </a:rPr>
              <a:t>File</a:t>
            </a:r>
            <a:r>
              <a:rPr kumimoji="1" lang="ja-JP" altLang="en-US" sz="1600" dirty="0">
                <a:solidFill>
                  <a:srgbClr val="9E9E9E"/>
                </a:solidFill>
              </a:rPr>
              <a:t> </a:t>
            </a:r>
            <a:r>
              <a:rPr kumimoji="1" lang="en-US" altLang="ja-JP" sz="1600" dirty="0">
                <a:solidFill>
                  <a:srgbClr val="9E9E9E"/>
                </a:solidFill>
              </a:rPr>
              <a:t>size</a:t>
            </a:r>
            <a:endParaRPr kumimoji="1" lang="ja-JP" altLang="en-US" sz="1600" dirty="0">
              <a:solidFill>
                <a:srgbClr val="9E9E9E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466983" y="1754466"/>
            <a:ext cx="8383402" cy="361937"/>
          </a:xfrm>
          <a:prstGeom prst="rect">
            <a:avLst/>
          </a:prstGeom>
          <a:solidFill>
            <a:schemeClr val="bg1"/>
          </a:solidFill>
          <a:ln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466983" y="2106010"/>
            <a:ext cx="8381918" cy="361937"/>
          </a:xfrm>
          <a:prstGeom prst="rect">
            <a:avLst/>
          </a:prstGeom>
          <a:solidFill>
            <a:schemeClr val="bg1"/>
          </a:solidFill>
          <a:ln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466983" y="2463982"/>
            <a:ext cx="8381918" cy="361937"/>
          </a:xfrm>
          <a:prstGeom prst="rect">
            <a:avLst/>
          </a:prstGeom>
          <a:solidFill>
            <a:schemeClr val="bg1"/>
          </a:solidFill>
          <a:ln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5" y="1792342"/>
            <a:ext cx="287494" cy="287494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765025" y="87591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USER_NAME /</a:t>
            </a:r>
            <a:endParaRPr kumimoji="1" lang="ja-JP" altLang="en-US" dirty="0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5" y="2129699"/>
            <a:ext cx="287494" cy="287494"/>
          </a:xfrm>
          <a:prstGeom prst="rect">
            <a:avLst/>
          </a:prstGeom>
        </p:spPr>
      </p:pic>
      <p:sp>
        <p:nvSpPr>
          <p:cNvPr id="55" name="テキスト ボックス 54"/>
          <p:cNvSpPr txBox="1"/>
          <p:nvPr/>
        </p:nvSpPr>
        <p:spPr>
          <a:xfrm>
            <a:off x="1031813" y="1757081"/>
            <a:ext cx="1919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757575"/>
                </a:solidFill>
              </a:rPr>
              <a:t>Folder Name01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31813" y="2108540"/>
            <a:ext cx="1919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757575"/>
                </a:solidFill>
              </a:rPr>
              <a:t>Folder Name02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499646" y="1760894"/>
            <a:ext cx="150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18/05/2017 me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392851" y="1435591"/>
            <a:ext cx="115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9E9E9E"/>
                </a:solidFill>
              </a:rPr>
              <a:t>Permission</a:t>
            </a:r>
            <a:endParaRPr kumimoji="1" lang="ja-JP" altLang="en-US" sz="1600" dirty="0">
              <a:solidFill>
                <a:srgbClr val="9E9E9E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527840" y="1756311"/>
            <a:ext cx="88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Private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673820" y="1766113"/>
            <a:ext cx="88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-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678798" y="2108540"/>
            <a:ext cx="88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-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527840" y="2116984"/>
            <a:ext cx="88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Private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499646" y="2120704"/>
            <a:ext cx="150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18/04/2017 me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9077586" y="767555"/>
            <a:ext cx="2800860" cy="645250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5" name="図 64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4" y="2504481"/>
            <a:ext cx="278476" cy="278476"/>
          </a:xfrm>
          <a:prstGeom prst="rect">
            <a:avLst/>
          </a:prstGeom>
        </p:spPr>
      </p:pic>
      <p:sp>
        <p:nvSpPr>
          <p:cNvPr id="66" name="テキスト ボックス 65"/>
          <p:cNvSpPr txBox="1"/>
          <p:nvPr/>
        </p:nvSpPr>
        <p:spPr>
          <a:xfrm>
            <a:off x="1031813" y="2465143"/>
            <a:ext cx="1919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757575"/>
                </a:solidFill>
              </a:rPr>
              <a:t>File_Name.md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499646" y="2463559"/>
            <a:ext cx="150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18/05/2017 me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527840" y="2476391"/>
            <a:ext cx="88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Public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673819" y="2492606"/>
            <a:ext cx="88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757575"/>
                </a:solidFill>
              </a:rPr>
              <a:t>5.1KB</a:t>
            </a:r>
            <a:endParaRPr kumimoji="1" lang="ja-JP" altLang="en-US" sz="1600" dirty="0">
              <a:solidFill>
                <a:srgbClr val="757575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9077587" y="5704144"/>
            <a:ext cx="2800860" cy="714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/>
          <p:cNvGrpSpPr/>
          <p:nvPr/>
        </p:nvGrpSpPr>
        <p:grpSpPr>
          <a:xfrm>
            <a:off x="336957" y="55924"/>
            <a:ext cx="11558631" cy="704675"/>
            <a:chOff x="471182" y="192946"/>
            <a:chExt cx="11249636" cy="704675"/>
          </a:xfrm>
        </p:grpSpPr>
        <p:sp>
          <p:nvSpPr>
            <p:cNvPr id="5" name="正方形/長方形 4"/>
            <p:cNvSpPr/>
            <p:nvPr/>
          </p:nvSpPr>
          <p:spPr>
            <a:xfrm>
              <a:off x="471182" y="192946"/>
              <a:ext cx="11249636" cy="704675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764438" y="342828"/>
              <a:ext cx="7256826" cy="422498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/>
          </p:nvGrpSpPr>
          <p:grpSpPr>
            <a:xfrm>
              <a:off x="727415" y="443381"/>
              <a:ext cx="348164" cy="218052"/>
              <a:chOff x="727415" y="443381"/>
              <a:chExt cx="348164" cy="218052"/>
            </a:xfrm>
          </p:grpSpPr>
          <p:sp>
            <p:nvSpPr>
              <p:cNvPr id="12" name="四角形: 角を丸くする 11"/>
              <p:cNvSpPr/>
              <p:nvPr/>
            </p:nvSpPr>
            <p:spPr>
              <a:xfrm>
                <a:off x="727416" y="443381"/>
                <a:ext cx="348163" cy="4571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四角形: 角を丸くする 12"/>
              <p:cNvSpPr/>
              <p:nvPr/>
            </p:nvSpPr>
            <p:spPr>
              <a:xfrm>
                <a:off x="727416" y="529374"/>
                <a:ext cx="348163" cy="4571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四角形: 角を丸くする 13"/>
              <p:cNvSpPr/>
              <p:nvPr/>
            </p:nvSpPr>
            <p:spPr>
              <a:xfrm>
                <a:off x="727415" y="615714"/>
                <a:ext cx="348163" cy="4571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131" y="408615"/>
              <a:ext cx="290924" cy="290924"/>
            </a:xfrm>
            <a:prstGeom prst="rect">
              <a:avLst/>
            </a:prstGeom>
          </p:spPr>
        </p:pic>
      </p:grpSp>
      <p:pic>
        <p:nvPicPr>
          <p:cNvPr id="75" name="図 74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679" y="284121"/>
            <a:ext cx="273554" cy="273554"/>
          </a:xfrm>
          <a:prstGeom prst="rect">
            <a:avLst/>
          </a:prstGeom>
        </p:spPr>
      </p:pic>
      <p:grpSp>
        <p:nvGrpSpPr>
          <p:cNvPr id="97" name="グループ化 96"/>
          <p:cNvGrpSpPr/>
          <p:nvPr/>
        </p:nvGrpSpPr>
        <p:grpSpPr>
          <a:xfrm>
            <a:off x="10852357" y="241498"/>
            <a:ext cx="351114" cy="351114"/>
            <a:chOff x="10678376" y="241498"/>
            <a:chExt cx="351114" cy="351114"/>
          </a:xfrm>
        </p:grpSpPr>
        <p:sp>
          <p:nvSpPr>
            <p:cNvPr id="80" name="楕円 79"/>
            <p:cNvSpPr/>
            <p:nvPr/>
          </p:nvSpPr>
          <p:spPr>
            <a:xfrm>
              <a:off x="10678376" y="241498"/>
              <a:ext cx="351114" cy="351114"/>
            </a:xfrm>
            <a:prstGeom prst="ellipse">
              <a:avLst/>
            </a:prstGeom>
            <a:solidFill>
              <a:srgbClr val="BDB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368" y="299408"/>
              <a:ext cx="265130" cy="265130"/>
            </a:xfrm>
            <a:prstGeom prst="rect">
              <a:avLst/>
            </a:prstGeom>
          </p:spPr>
        </p:pic>
      </p:grpSp>
      <p:pic>
        <p:nvPicPr>
          <p:cNvPr id="79" name="図 78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887" y="281222"/>
            <a:ext cx="274040" cy="274040"/>
          </a:xfrm>
          <a:prstGeom prst="rect">
            <a:avLst/>
          </a:prstGeom>
        </p:spPr>
      </p:pic>
      <p:grpSp>
        <p:nvGrpSpPr>
          <p:cNvPr id="109" name="グループ化 108"/>
          <p:cNvGrpSpPr/>
          <p:nvPr/>
        </p:nvGrpSpPr>
        <p:grpSpPr>
          <a:xfrm>
            <a:off x="8008262" y="5425459"/>
            <a:ext cx="528620" cy="547082"/>
            <a:chOff x="8008262" y="5425459"/>
            <a:chExt cx="528620" cy="547082"/>
          </a:xfrm>
        </p:grpSpPr>
        <p:sp>
          <p:nvSpPr>
            <p:cNvPr id="81" name="楕円 80"/>
            <p:cNvSpPr/>
            <p:nvPr/>
          </p:nvSpPr>
          <p:spPr>
            <a:xfrm>
              <a:off x="8008262" y="5443920"/>
              <a:ext cx="528620" cy="528621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8100179" y="5425459"/>
              <a:ext cx="2265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>
                  <a:solidFill>
                    <a:schemeClr val="bg1"/>
                  </a:solidFill>
                </a:rPr>
                <a:t>+</a:t>
              </a:r>
              <a:endParaRPr kumimoji="1" lang="ja-JP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グループ化 109"/>
          <p:cNvGrpSpPr/>
          <p:nvPr/>
        </p:nvGrpSpPr>
        <p:grpSpPr>
          <a:xfrm>
            <a:off x="11405500" y="5882365"/>
            <a:ext cx="362422" cy="362422"/>
            <a:chOff x="11405500" y="5882365"/>
            <a:chExt cx="362422" cy="362422"/>
          </a:xfrm>
        </p:grpSpPr>
        <p:sp>
          <p:nvSpPr>
            <p:cNvPr id="87" name="楕円 86"/>
            <p:cNvSpPr/>
            <p:nvPr/>
          </p:nvSpPr>
          <p:spPr>
            <a:xfrm>
              <a:off x="11405500" y="5882365"/>
              <a:ext cx="362422" cy="362422"/>
            </a:xfrm>
            <a:prstGeom prst="ellipse">
              <a:avLst/>
            </a:prstGeom>
            <a:solidFill>
              <a:srgbClr val="FFEB3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5" name="図 84"/>
            <p:cNvPicPr>
              <a:picLocks noChangeAspect="1"/>
            </p:cNvPicPr>
            <p:nvPr/>
          </p:nvPicPr>
          <p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8490" y="5964975"/>
              <a:ext cx="185276" cy="185276"/>
            </a:xfrm>
            <a:prstGeom prst="rect">
              <a:avLst/>
            </a:prstGeom>
          </p:spPr>
        </p:pic>
      </p:grpSp>
      <p:sp>
        <p:nvSpPr>
          <p:cNvPr id="89" name="テキスト ボックス 88"/>
          <p:cNvSpPr txBox="1"/>
          <p:nvPr/>
        </p:nvSpPr>
        <p:spPr>
          <a:xfrm>
            <a:off x="1068780" y="230545"/>
            <a:ext cx="145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LOGO_MARK</a:t>
            </a:r>
            <a:endParaRPr kumimoji="1" lang="ja-JP" altLang="en-US" b="1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9623350" y="928586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$CHAT_USER_NAME</a:t>
            </a:r>
            <a:endParaRPr kumimoji="1" lang="ja-JP" altLang="en-US" sz="1600" b="1" dirty="0"/>
          </a:p>
        </p:txBody>
      </p:sp>
      <p:pic>
        <p:nvPicPr>
          <p:cNvPr id="92" name="図 91"/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943" y="976110"/>
            <a:ext cx="243506" cy="243506"/>
          </a:xfrm>
          <a:prstGeom prst="rect">
            <a:avLst/>
          </a:prstGeom>
        </p:spPr>
      </p:pic>
      <p:sp>
        <p:nvSpPr>
          <p:cNvPr id="94" name="吹き出し: 角を丸めた四角形 93"/>
          <p:cNvSpPr/>
          <p:nvPr/>
        </p:nvSpPr>
        <p:spPr>
          <a:xfrm>
            <a:off x="9718333" y="1810954"/>
            <a:ext cx="2094381" cy="329064"/>
          </a:xfrm>
          <a:prstGeom prst="wedgeRoundRectCallout">
            <a:avLst>
              <a:gd name="adj1" fmla="val -50263"/>
              <a:gd name="adj2" fmla="val -82655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Hi, What are you doing?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楕円 94"/>
          <p:cNvSpPr/>
          <p:nvPr/>
        </p:nvSpPr>
        <p:spPr>
          <a:xfrm>
            <a:off x="9173295" y="1698675"/>
            <a:ext cx="441342" cy="441342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kumimoji="1" lang="ja-JP" altLang="en-US" b="1" dirty="0"/>
          </a:p>
        </p:txBody>
      </p:sp>
      <p:grpSp>
        <p:nvGrpSpPr>
          <p:cNvPr id="98" name="グループ化 97"/>
          <p:cNvGrpSpPr/>
          <p:nvPr/>
        </p:nvGrpSpPr>
        <p:grpSpPr>
          <a:xfrm>
            <a:off x="8829756" y="1291268"/>
            <a:ext cx="137305" cy="5032793"/>
            <a:chOff x="9098813" y="1288112"/>
            <a:chExt cx="105920" cy="5040164"/>
          </a:xfrm>
        </p:grpSpPr>
        <p:sp>
          <p:nvSpPr>
            <p:cNvPr id="42" name="正方形/長方形 41"/>
            <p:cNvSpPr/>
            <p:nvPr/>
          </p:nvSpPr>
          <p:spPr>
            <a:xfrm>
              <a:off x="9109880" y="1288112"/>
              <a:ext cx="94853" cy="504016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098813" y="1288112"/>
              <a:ext cx="105920" cy="104416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8813" y="6220789"/>
              <a:ext cx="105920" cy="104416"/>
            </a:xfrm>
            <a:prstGeom prst="rect">
              <a:avLst/>
            </a:prstGeom>
          </p:spPr>
        </p:pic>
      </p:grpSp>
      <p:sp>
        <p:nvSpPr>
          <p:cNvPr id="99" name="テキスト ボックス 98"/>
          <p:cNvSpPr txBox="1"/>
          <p:nvPr/>
        </p:nvSpPr>
        <p:spPr>
          <a:xfrm>
            <a:off x="9710346" y="2143859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rgbClr val="757575"/>
                </a:solidFill>
              </a:rPr>
              <a:t>5</a:t>
            </a:r>
            <a:r>
              <a:rPr kumimoji="1" lang="ja-JP" altLang="en-US" sz="800" dirty="0">
                <a:solidFill>
                  <a:srgbClr val="757575"/>
                </a:solidFill>
              </a:rPr>
              <a:t> </a:t>
            </a:r>
            <a:r>
              <a:rPr kumimoji="1" lang="en-US" altLang="ja-JP" sz="800" dirty="0">
                <a:solidFill>
                  <a:srgbClr val="757575"/>
                </a:solidFill>
              </a:rPr>
              <a:t>mins ago</a:t>
            </a:r>
            <a:endParaRPr kumimoji="1" lang="ja-JP" altLang="en-US" sz="800" dirty="0">
              <a:solidFill>
                <a:srgbClr val="757575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9368737" y="5914569"/>
            <a:ext cx="1392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9E9E9E"/>
                </a:solidFill>
              </a:rPr>
              <a:t>Write a message</a:t>
            </a:r>
            <a:endParaRPr kumimoji="1" lang="ja-JP" altLang="en-US" sz="1400" dirty="0">
              <a:solidFill>
                <a:srgbClr val="9E9E9E"/>
              </a:solidFill>
            </a:endParaRPr>
          </a:p>
        </p:txBody>
      </p:sp>
      <p:cxnSp>
        <p:nvCxnSpPr>
          <p:cNvPr id="106" name="直線コネクタ 105"/>
          <p:cNvCxnSpPr>
            <a:cxnSpLocks/>
          </p:cNvCxnSpPr>
          <p:nvPr/>
        </p:nvCxnSpPr>
        <p:spPr>
          <a:xfrm>
            <a:off x="471523" y="1291268"/>
            <a:ext cx="0" cy="5029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吹き出し: 角を丸めた四角形 104"/>
          <p:cNvSpPr/>
          <p:nvPr/>
        </p:nvSpPr>
        <p:spPr>
          <a:xfrm>
            <a:off x="9577302" y="2536390"/>
            <a:ext cx="2208402" cy="403783"/>
          </a:xfrm>
          <a:prstGeom prst="wedgeRoundRectCallout">
            <a:avLst>
              <a:gd name="adj1" fmla="val 54032"/>
              <a:gd name="adj2" fmla="val -76002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I’m doing a presentation </a:t>
            </a:r>
            <a:r>
              <a:rPr lang="en-US" altLang="ja-JP" sz="1400" dirty="0">
                <a:solidFill>
                  <a:schemeClr val="tx1"/>
                </a:solidFill>
                <a:sym typeface="Wingdings" panose="05000000000000000000" pitchFamily="2" charset="2"/>
              </a:rPr>
              <a:t>: 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315188" y="55924"/>
            <a:ext cx="11569326" cy="6384298"/>
          </a:xfrm>
          <a:prstGeom prst="rect">
            <a:avLst/>
          </a:prstGeom>
          <a:solidFill>
            <a:srgbClr val="757575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326260" y="41699"/>
            <a:ext cx="3185178" cy="63770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33,150,243)</a:t>
            </a:r>
            <a:endParaRPr kumimoji="1" lang="ja-JP" altLang="en-US" dirty="0"/>
          </a:p>
        </p:txBody>
      </p:sp>
      <p:sp>
        <p:nvSpPr>
          <p:cNvPr id="113" name="正方形/長方形 112"/>
          <p:cNvSpPr/>
          <p:nvPr/>
        </p:nvSpPr>
        <p:spPr>
          <a:xfrm>
            <a:off x="333626" y="41699"/>
            <a:ext cx="3177812" cy="1712186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/>
          <p:cNvSpPr/>
          <p:nvPr/>
        </p:nvSpPr>
        <p:spPr>
          <a:xfrm>
            <a:off x="552402" y="277709"/>
            <a:ext cx="712740" cy="712740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U</a:t>
            </a:r>
            <a:endParaRPr kumimoji="1" lang="ja-JP" altLang="en-US" b="1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552297" y="1041259"/>
            <a:ext cx="155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$USER_NAME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556837" y="1297282"/>
            <a:ext cx="1639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$USER_MAIL_ADDRESS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grpSp>
        <p:nvGrpSpPr>
          <p:cNvPr id="131" name="グループ化 130"/>
          <p:cNvGrpSpPr/>
          <p:nvPr/>
        </p:nvGrpSpPr>
        <p:grpSpPr>
          <a:xfrm>
            <a:off x="333626" y="1952499"/>
            <a:ext cx="3177812" cy="499298"/>
            <a:chOff x="333626" y="1952499"/>
            <a:chExt cx="3177812" cy="499298"/>
          </a:xfrm>
        </p:grpSpPr>
        <p:sp>
          <p:nvSpPr>
            <p:cNvPr id="118" name="正方形/長方形 117"/>
            <p:cNvSpPr/>
            <p:nvPr/>
          </p:nvSpPr>
          <p:spPr>
            <a:xfrm>
              <a:off x="333626" y="1952499"/>
              <a:ext cx="3177812" cy="499298"/>
            </a:xfrm>
            <a:prstGeom prst="rect">
              <a:avLst/>
            </a:prstGeom>
            <a:solidFill>
              <a:schemeClr val="tx1">
                <a:alpha val="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テキスト ボックス 118"/>
            <p:cNvSpPr txBox="1"/>
            <p:nvPr/>
          </p:nvSpPr>
          <p:spPr>
            <a:xfrm>
              <a:off x="1056673" y="2053868"/>
              <a:ext cx="19900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$FILE_SERVER_NAME</a:t>
              </a:r>
              <a:endParaRPr kumimoji="1" lang="ja-JP" altLang="en-US" sz="1600" dirty="0"/>
            </a:p>
          </p:txBody>
        </p:sp>
        <p:pic>
          <p:nvPicPr>
            <p:cNvPr id="121" name="図 120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231" y="2034545"/>
              <a:ext cx="351226" cy="351226"/>
            </a:xfrm>
            <a:prstGeom prst="rect">
              <a:avLst/>
            </a:prstGeom>
          </p:spPr>
        </p:pic>
      </p:grpSp>
      <p:grpSp>
        <p:nvGrpSpPr>
          <p:cNvPr id="138" name="グループ化 137"/>
          <p:cNvGrpSpPr/>
          <p:nvPr/>
        </p:nvGrpSpPr>
        <p:grpSpPr>
          <a:xfrm>
            <a:off x="323289" y="2457682"/>
            <a:ext cx="3001969" cy="499298"/>
            <a:chOff x="333626" y="1952499"/>
            <a:chExt cx="3001969" cy="499298"/>
          </a:xfrm>
        </p:grpSpPr>
        <p:sp>
          <p:nvSpPr>
            <p:cNvPr id="139" name="正方形/長方形 138"/>
            <p:cNvSpPr/>
            <p:nvPr/>
          </p:nvSpPr>
          <p:spPr>
            <a:xfrm>
              <a:off x="333626" y="1952499"/>
              <a:ext cx="3001969" cy="499298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テキスト ボックス 139"/>
            <p:cNvSpPr txBox="1"/>
            <p:nvPr/>
          </p:nvSpPr>
          <p:spPr>
            <a:xfrm>
              <a:off x="1060042" y="2046185"/>
              <a:ext cx="1358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$CHAT_NAME</a:t>
              </a:r>
              <a:endParaRPr kumimoji="1" lang="ja-JP" altLang="en-US" sz="1600" dirty="0"/>
            </a:p>
          </p:txBody>
        </p:sp>
      </p:grpSp>
      <p:grpSp>
        <p:nvGrpSpPr>
          <p:cNvPr id="142" name="グループ化 141"/>
          <p:cNvGrpSpPr/>
          <p:nvPr/>
        </p:nvGrpSpPr>
        <p:grpSpPr>
          <a:xfrm>
            <a:off x="323289" y="2955214"/>
            <a:ext cx="3001969" cy="499298"/>
            <a:chOff x="333626" y="1952499"/>
            <a:chExt cx="3001969" cy="499298"/>
          </a:xfrm>
        </p:grpSpPr>
        <p:sp>
          <p:nvSpPr>
            <p:cNvPr id="143" name="正方形/長方形 142"/>
            <p:cNvSpPr/>
            <p:nvPr/>
          </p:nvSpPr>
          <p:spPr>
            <a:xfrm>
              <a:off x="333626" y="1952499"/>
              <a:ext cx="3001969" cy="499298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テキスト ボックス 143"/>
            <p:cNvSpPr txBox="1"/>
            <p:nvPr/>
          </p:nvSpPr>
          <p:spPr>
            <a:xfrm>
              <a:off x="1060042" y="2037224"/>
              <a:ext cx="20213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$EDU_PORTAL_NAME</a:t>
              </a:r>
              <a:endParaRPr kumimoji="1" lang="ja-JP" altLang="en-US" sz="1600" dirty="0"/>
            </a:p>
          </p:txBody>
        </p:sp>
      </p:grpSp>
      <p:grpSp>
        <p:nvGrpSpPr>
          <p:cNvPr id="146" name="グループ化 145"/>
          <p:cNvGrpSpPr/>
          <p:nvPr/>
        </p:nvGrpSpPr>
        <p:grpSpPr>
          <a:xfrm>
            <a:off x="335728" y="3452849"/>
            <a:ext cx="3001969" cy="499298"/>
            <a:chOff x="333626" y="1952499"/>
            <a:chExt cx="3001969" cy="499298"/>
          </a:xfrm>
        </p:grpSpPr>
        <p:sp>
          <p:nvSpPr>
            <p:cNvPr id="147" name="正方形/長方形 146"/>
            <p:cNvSpPr/>
            <p:nvPr/>
          </p:nvSpPr>
          <p:spPr>
            <a:xfrm>
              <a:off x="333626" y="1952499"/>
              <a:ext cx="3001969" cy="499298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テキスト ボックス 147"/>
            <p:cNvSpPr txBox="1"/>
            <p:nvPr/>
          </p:nvSpPr>
          <p:spPr>
            <a:xfrm>
              <a:off x="1060042" y="2034895"/>
              <a:ext cx="18768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$BUS_DELAY_NAME</a:t>
              </a:r>
              <a:endParaRPr kumimoji="1" lang="ja-JP" altLang="en-US" sz="1600" dirty="0"/>
            </a:p>
          </p:txBody>
        </p:sp>
      </p:grpSp>
      <p:grpSp>
        <p:nvGrpSpPr>
          <p:cNvPr id="150" name="グループ化 149"/>
          <p:cNvGrpSpPr/>
          <p:nvPr/>
        </p:nvGrpSpPr>
        <p:grpSpPr>
          <a:xfrm>
            <a:off x="340502" y="3959908"/>
            <a:ext cx="3001969" cy="499298"/>
            <a:chOff x="333626" y="1952499"/>
            <a:chExt cx="3001969" cy="499298"/>
          </a:xfrm>
        </p:grpSpPr>
        <p:sp>
          <p:nvSpPr>
            <p:cNvPr id="151" name="正方形/長方形 150"/>
            <p:cNvSpPr/>
            <p:nvPr/>
          </p:nvSpPr>
          <p:spPr>
            <a:xfrm>
              <a:off x="333626" y="1952499"/>
              <a:ext cx="3001969" cy="499298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テキスト ボックス 151"/>
            <p:cNvSpPr txBox="1"/>
            <p:nvPr/>
          </p:nvSpPr>
          <p:spPr>
            <a:xfrm>
              <a:off x="1060042" y="2064508"/>
              <a:ext cx="22349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$EDU_DOC_FDR </a:t>
              </a:r>
              <a:r>
                <a:rPr kumimoji="1" lang="en-US" altLang="ja-JP" sz="1600" dirty="0"/>
                <a:t>_NAME</a:t>
              </a:r>
              <a:endParaRPr kumimoji="1" lang="ja-JP" altLang="en-US" sz="1600" dirty="0"/>
            </a:p>
          </p:txBody>
        </p:sp>
      </p:grpSp>
      <p:sp>
        <p:nvSpPr>
          <p:cNvPr id="22" name="正方形/長方形 21"/>
          <p:cNvSpPr/>
          <p:nvPr/>
        </p:nvSpPr>
        <p:spPr>
          <a:xfrm>
            <a:off x="326263" y="41699"/>
            <a:ext cx="11569326" cy="63770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2" y="2550697"/>
            <a:ext cx="378184" cy="378184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5" y="3006637"/>
            <a:ext cx="396832" cy="396832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3" y="4069084"/>
            <a:ext cx="340742" cy="340742"/>
          </a:xfrm>
          <a:prstGeom prst="rect">
            <a:avLst/>
          </a:prstGeom>
        </p:spPr>
      </p:pic>
      <p:sp>
        <p:nvSpPr>
          <p:cNvPr id="107" name="テキスト ボックス 106"/>
          <p:cNvSpPr txBox="1"/>
          <p:nvPr/>
        </p:nvSpPr>
        <p:spPr>
          <a:xfrm>
            <a:off x="9662201" y="2965587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rgbClr val="757575"/>
                </a:solidFill>
              </a:rPr>
              <a:t>Now</a:t>
            </a:r>
            <a:endParaRPr kumimoji="1" lang="ja-JP" altLang="en-US" sz="800" dirty="0">
              <a:solidFill>
                <a:srgbClr val="757575"/>
              </a:solidFill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342944" y="5011876"/>
            <a:ext cx="3001969" cy="499298"/>
            <a:chOff x="324371" y="4928013"/>
            <a:chExt cx="3001969" cy="499298"/>
          </a:xfrm>
        </p:grpSpPr>
        <p:grpSp>
          <p:nvGrpSpPr>
            <p:cNvPr id="123" name="グループ化 122"/>
            <p:cNvGrpSpPr/>
            <p:nvPr/>
          </p:nvGrpSpPr>
          <p:grpSpPr>
            <a:xfrm>
              <a:off x="324371" y="4928013"/>
              <a:ext cx="3001969" cy="499298"/>
              <a:chOff x="333626" y="1952499"/>
              <a:chExt cx="3001969" cy="499298"/>
            </a:xfrm>
          </p:grpSpPr>
          <p:sp>
            <p:nvSpPr>
              <p:cNvPr id="124" name="正方形/長方形 123"/>
              <p:cNvSpPr/>
              <p:nvPr/>
            </p:nvSpPr>
            <p:spPr>
              <a:xfrm>
                <a:off x="333626" y="1952499"/>
                <a:ext cx="3001969" cy="499298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テキスト ボックス 124"/>
              <p:cNvSpPr txBox="1"/>
              <p:nvPr/>
            </p:nvSpPr>
            <p:spPr>
              <a:xfrm>
                <a:off x="1060042" y="2064508"/>
                <a:ext cx="1892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/>
                  <a:t>$WELLCOME</a:t>
                </a:r>
                <a:r>
                  <a:rPr kumimoji="1" lang="en-US" altLang="ja-JP" sz="1600" dirty="0"/>
                  <a:t>_NAME</a:t>
                </a:r>
                <a:endParaRPr kumimoji="1" lang="ja-JP" altLang="en-US" sz="1600" dirty="0"/>
              </a:p>
            </p:txBody>
          </p:sp>
        </p:grpSp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768" y="5032741"/>
              <a:ext cx="353116" cy="353116"/>
            </a:xfrm>
            <a:prstGeom prst="rect">
              <a:avLst/>
            </a:prstGeom>
          </p:spPr>
        </p:pic>
      </p:grpSp>
      <p:pic>
        <p:nvPicPr>
          <p:cNvPr id="8" name="図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9" y="3502700"/>
            <a:ext cx="403644" cy="40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459</Words>
  <Application>Microsoft Office PowerPoint</Application>
  <PresentationFormat>ワイド画面</PresentationFormat>
  <Paragraphs>156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游ゴシック</vt:lpstr>
      <vt:lpstr>游ゴシック Light</vt:lpstr>
      <vt:lpstr>Arial</vt:lpstr>
      <vt:lpstr>Calibri</vt:lpstr>
      <vt:lpstr>Calibri Light</vt:lpstr>
      <vt:lpstr>Wingdings</vt:lpstr>
      <vt:lpstr>Office テーマ</vt:lpstr>
      <vt:lpstr>My idea of Rails project</vt:lpstr>
      <vt:lpstr>1. Design of original Dropbox</vt:lpstr>
      <vt:lpstr>2. Design of proposal file server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Mitsuhiro Komuro</dc:creator>
  <cp:lastModifiedBy>Mitsuhiro Komuro</cp:lastModifiedBy>
  <cp:revision>74</cp:revision>
  <dcterms:created xsi:type="dcterms:W3CDTF">2017-04-21T03:32:41Z</dcterms:created>
  <dcterms:modified xsi:type="dcterms:W3CDTF">2017-05-17T08:59:46Z</dcterms:modified>
</cp:coreProperties>
</file>