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85" r:id="rId3"/>
    <p:sldId id="286" r:id="rId4"/>
    <p:sldId id="287" r:id="rId5"/>
    <p:sldId id="283" r:id="rId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5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96380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74166-DD32-A94A-A404-1DF0EE0CD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06289-1571-DA45-8786-54D0266D1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FEBBB-409F-2240-9499-B9C0EFE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F7888-A71B-884C-8210-D678094F9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7D6F3-C3AB-1E48-9173-7D43816DE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5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8DDDB-70D7-1445-821C-525A7874C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D67B5-6071-5C46-A214-F01639146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3637D-70D8-A54C-A16B-DDBC53E1F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A171-AA71-3044-89EF-AF1FBF0D4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37024-6710-9F4A-AF71-4E590A4DA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FD55-E37C-E943-9ABA-C6B7DE618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04E09-2E0C-3C4B-A0A3-393BE14A2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D452B8EB-3189-824D-8EB4-C4B45320A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Day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11: </a:t>
            </a:r>
            <a:r>
              <a:rPr lang="en-US" altLang="ja-JP" sz="3000" dirty="0" smtClean="0"/>
              <a:t>2</a:t>
            </a:r>
            <a:r>
              <a:rPr lang="en-US" altLang="ja-JP" sz="3000" dirty="0" smtClean="0"/>
              <a:t>2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June/</a:t>
            </a:r>
            <a:r>
              <a:rPr lang="en-US" altLang="ja-JP" sz="3000" dirty="0" smtClean="0"/>
              <a:t>201</a:t>
            </a:r>
            <a:r>
              <a:rPr lang="en-US" altLang="ja-JP" sz="3000" dirty="0" smtClean="0"/>
              <a:t>7</a:t>
            </a:r>
            <a:endParaRPr lang="en-US" altLang="ja-JP" sz="3000" dirty="0" smtClean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ja-JP" sz="3000" dirty="0" smtClean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ja-JP" altLang="ja-JP" sz="3000" dirty="0" smtClean="0"/>
              <a:t>D</a:t>
            </a:r>
            <a:r>
              <a:rPr lang="en-US" altLang="ja-JP" sz="3000" dirty="0" err="1" smtClean="0"/>
              <a:t>iscussion</a:t>
            </a:r>
            <a:r>
              <a:rPr lang="ja-JP" altLang="en-US" sz="3000" dirty="0" smtClean="0"/>
              <a:t> </a:t>
            </a:r>
            <a:endParaRPr lang="en-US" altLang="ja-JP" sz="30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ToDo.Common.txt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“</a:t>
            </a:r>
            <a:r>
              <a:rPr kumimoji="1" lang="en-US" altLang="ja-JP" dirty="0" err="1" smtClean="0"/>
              <a:t>ToDo.Common.txt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 </a:t>
            </a:r>
            <a:r>
              <a:rPr lang="en-US" altLang="ja-JP" dirty="0" smtClean="0"/>
              <a:t>directory.</a:t>
            </a:r>
          </a:p>
          <a:p>
            <a:endParaRPr lang="en-US" altLang="ja-JP" dirty="0" smtClean="0"/>
          </a:p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contains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your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ToDos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which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declared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lecture,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updated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week.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50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which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lang="ja-JP" altLang="en-US" dirty="0"/>
              <a:t> </a:t>
            </a:r>
            <a:r>
              <a:rPr lang="en-US" altLang="ja-JP" dirty="0" smtClean="0"/>
              <a:t>would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have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written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11th</a:t>
            </a:r>
            <a:r>
              <a:rPr lang="ja-JP" altLang="en-US" dirty="0" smtClean="0"/>
              <a:t> </a:t>
            </a:r>
            <a:r>
              <a:rPr lang="en-US" altLang="ja-JP" dirty="0" smtClean="0"/>
              <a:t>lecture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day.</a:t>
            </a:r>
          </a:p>
          <a:p>
            <a:endParaRPr lang="en-US" altLang="ja-JP" dirty="0"/>
          </a:p>
          <a:p>
            <a:r>
              <a:rPr lang="en-US" altLang="ja-JP" dirty="0" smtClean="0"/>
              <a:t>Explain</a:t>
            </a:r>
            <a:r>
              <a:rPr lang="ja-JP" altLang="en-US" dirty="0" smtClean="0"/>
              <a:t> </a:t>
            </a:r>
            <a:r>
              <a:rPr lang="en-US" altLang="ja-JP" dirty="0" smtClean="0"/>
              <a:t>what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would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have</a:t>
            </a:r>
            <a:r>
              <a:rPr lang="ja-JP" altLang="en-US" dirty="0" smtClean="0"/>
              <a:t> </a:t>
            </a:r>
            <a:r>
              <a:rPr lang="en-US" altLang="ja-JP" dirty="0" smtClean="0"/>
              <a:t>done,</a:t>
            </a:r>
            <a:r>
              <a:rPr lang="ja-JP" altLang="en-US" dirty="0" smtClean="0"/>
              <a:t> </a:t>
            </a:r>
            <a:r>
              <a:rPr lang="en-US" altLang="ja-JP" dirty="0" smtClean="0"/>
              <a:t>trace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source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explain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meanings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source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code.</a:t>
            </a:r>
          </a:p>
          <a:p>
            <a:r>
              <a:rPr lang="en-US" altLang="ja-JP" dirty="0" smtClean="0"/>
              <a:t>Discussion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implementation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held.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509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written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explain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wanted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how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described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specification.</a:t>
            </a:r>
          </a:p>
          <a:p>
            <a:endParaRPr kumimoji="1" lang="en-US" altLang="ja-JP" dirty="0" smtClean="0"/>
          </a:p>
          <a:p>
            <a:r>
              <a:rPr lang="ja-JP" altLang="ja-JP" dirty="0" smtClean="0"/>
              <a:t>W</a:t>
            </a:r>
            <a:r>
              <a:rPr lang="en-US" altLang="ja-JP" dirty="0" smtClean="0"/>
              <a:t>hen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had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written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scripts,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it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Done.txt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219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Update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Done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ToDo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Everyone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Done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ToDo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file,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r>
              <a:rPr lang="ja-JP" altLang="en-US" dirty="0" smtClean="0"/>
              <a:t> 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week.</a:t>
            </a:r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en-US" altLang="ja-JP" dirty="0" smtClean="0"/>
              <a:t>Possibly,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conditions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satisfied,</a:t>
            </a:r>
            <a:r>
              <a:rPr lang="ja-JP" altLang="en-US" dirty="0" smtClean="0"/>
              <a:t> </a:t>
            </a:r>
            <a:r>
              <a:rPr lang="en-US" altLang="ja-JP" dirty="0" smtClean="0"/>
              <a:t>finish</a:t>
            </a:r>
            <a:r>
              <a:rPr lang="ja-JP" altLang="en-US" dirty="0" smtClean="0"/>
              <a:t> </a:t>
            </a:r>
            <a:r>
              <a:rPr lang="en-US" altLang="ja-JP" dirty="0" smtClean="0"/>
              <a:t>own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part,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start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scripts.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2852</TotalTime>
  <Words>161</Words>
  <Application>Microsoft Macintosh PowerPoint</Application>
  <PresentationFormat>画面に合わせる (4:3)</PresentationFormat>
  <Paragraphs>21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Arial</vt:lpstr>
      <vt:lpstr>ＭＳ Ｐゴシック</vt:lpstr>
      <vt:lpstr>Times New Roman</vt:lpstr>
      <vt:lpstr>Garamond</vt:lpstr>
      <vt:lpstr>Verdana</vt:lpstr>
      <vt:lpstr>ＭＳ Ｐ明朝</vt:lpstr>
      <vt:lpstr>Wingdings</vt:lpstr>
      <vt:lpstr>WDAE-Slides</vt:lpstr>
      <vt:lpstr>OBJECT ORIENTED WEB　PROGRAMMING USING RUBY</vt:lpstr>
      <vt:lpstr>ToDo.Common.txt</vt:lpstr>
      <vt:lpstr>Discussion</vt:lpstr>
      <vt:lpstr>Test Script</vt:lpstr>
      <vt:lpstr>Update Done and 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98</cp:revision>
  <cp:lastPrinted>2017-06-16T09:24:45Z</cp:lastPrinted>
  <dcterms:created xsi:type="dcterms:W3CDTF">2010-08-16T02:34:59Z</dcterms:created>
  <dcterms:modified xsi:type="dcterms:W3CDTF">2017-06-16T09:25:09Z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