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317" r:id="rId3"/>
    <p:sldId id="325" r:id="rId4"/>
    <p:sldId id="323" r:id="rId5"/>
    <p:sldId id="324" r:id="rId6"/>
    <p:sldId id="329" r:id="rId7"/>
    <p:sldId id="326" r:id="rId8"/>
    <p:sldId id="327" r:id="rId9"/>
    <p:sldId id="330" r:id="rId10"/>
    <p:sldId id="331" r:id="rId11"/>
    <p:sldId id="332" r:id="rId12"/>
    <p:sldId id="333" r:id="rId13"/>
    <p:sldId id="334" r:id="rId14"/>
    <p:sldId id="335" r:id="rId15"/>
    <p:sldId id="339" r:id="rId16"/>
    <p:sldId id="336" r:id="rId17"/>
    <p:sldId id="337" r:id="rId18"/>
    <p:sldId id="338" r:id="rId19"/>
    <p:sldId id="340" r:id="rId20"/>
    <p:sldId id="341" r:id="rId21"/>
    <p:sldId id="342" r:id="rId22"/>
    <p:sldId id="343" r:id="rId23"/>
    <p:sldId id="344" r:id="rId2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13370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A318A-0348-B547-A012-338F021D8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2E610-0E0D-6B41-B847-8A73CC908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CF169-A12B-D448-8179-E8706A3D4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29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B836D-DD12-F347-9DE6-FD6DEB2D1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36200-6174-2042-9C7E-933281CF6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7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9D86C-42B8-474D-A9FC-BDD9FAF52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914E-CF57-DB45-ACBA-6E67BACA8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2614-5CFC-0C47-82A9-CBB1B8DAA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E98CE-30AF-2048-908A-99820017F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BFBE7-4DD9-B94C-BF3A-70A473FB1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8048C-C6A5-6743-BE5D-BC2DAB73A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63D60-4B77-6947-B810-C6227BB3E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5A88BBCE-D36C-954E-B105-99C9371D2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aphicdesign.stackexchange.com/questions/30860/what-is-the-difference-between-wireframes-and-mockup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articles/pushing-to-a-remot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ughtbot/factory_girl/blob/master/GETTING_STARTED.md" TargetMode="External"/><Relationship Id="rId4" Type="http://schemas.openxmlformats.org/officeDocument/2006/relationships/hyperlink" Target="https://github.com/teamcapybara/capybar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maphoreci.com/community/tutorials/getting-started-with-rspe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grooves.com/entry/2015/04/28/173025" TargetMode="External"/><Relationship Id="rId4" Type="http://schemas.openxmlformats.org/officeDocument/2006/relationships/hyperlink" Target="http://qiita.com/jnchito/items/607f956263c38a5fec2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tmarkit.co.jp/ait/articles/1409/30/news037_2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Day </a:t>
            </a:r>
            <a:r>
              <a:rPr lang="en-US" altLang="ja-JP" sz="3000" dirty="0" smtClean="0"/>
              <a:t>6: </a:t>
            </a:r>
            <a:r>
              <a:rPr lang="en-US" altLang="ja-JP" sz="3000" dirty="0" smtClean="0"/>
              <a:t>1</a:t>
            </a:r>
            <a:r>
              <a:rPr lang="en-US" altLang="ja-JP" sz="3000" dirty="0" smtClean="0"/>
              <a:t>8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May/</a:t>
            </a:r>
            <a:r>
              <a:rPr lang="en-US" altLang="ja-JP" sz="3000" dirty="0" smtClean="0"/>
              <a:t>201</a:t>
            </a:r>
            <a:r>
              <a:rPr lang="en-US" altLang="ja-JP" sz="3000" dirty="0" smtClean="0"/>
              <a:t>7</a:t>
            </a:r>
            <a:endParaRPr lang="en-US" altLang="ja-JP" sz="3000" dirty="0" smtClean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ja-JP" sz="3000" dirty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Merge the design</a:t>
            </a:r>
            <a:endParaRPr lang="en-US" altLang="ja-JP" sz="30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Presentation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List up functions of your part (what you image.)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Mockup the view of your screen/ or a  wireframe is accepted.</a:t>
            </a:r>
          </a:p>
          <a:p>
            <a:r>
              <a:rPr lang="en-US" altLang="ja-JP" dirty="0" smtClean="0"/>
              <a:t>Even a rough sketch will be accepted.</a:t>
            </a:r>
          </a:p>
          <a:p>
            <a:r>
              <a:rPr kumimoji="1" lang="ja-JP" altLang="en-US" dirty="0" smtClean="0"/>
              <a:t> </a:t>
            </a:r>
            <a:r>
              <a:rPr lang="en-US" altLang="ja-JP" dirty="0">
                <a:hlinkClick r:id="rId2"/>
              </a:rPr>
              <a:t>https://graphicdesign.stackexchange.com/questions/30860/what-is-the-difference-between-wireframes-and-</a:t>
            </a:r>
            <a:r>
              <a:rPr lang="en-US" altLang="ja-JP" dirty="0" smtClean="0">
                <a:hlinkClick r:id="rId2"/>
              </a:rPr>
              <a:t>mockups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1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Generation of Welcome Screen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The command is</a:t>
            </a:r>
          </a:p>
          <a:p>
            <a:pPr marL="0" indent="0">
              <a:defRPr/>
            </a:pPr>
            <a:r>
              <a:rPr lang="de-DE" altLang="ja-JP" dirty="0" err="1">
                <a:solidFill>
                  <a:srgbClr val="0000FF"/>
                </a:solidFill>
              </a:rPr>
              <a:t>rails</a:t>
            </a:r>
            <a:r>
              <a:rPr lang="de-DE" altLang="ja-JP" dirty="0">
                <a:solidFill>
                  <a:srgbClr val="0000FF"/>
                </a:solidFill>
              </a:rPr>
              <a:t> </a:t>
            </a:r>
            <a:r>
              <a:rPr lang="de-DE" altLang="ja-JP" dirty="0" err="1">
                <a:solidFill>
                  <a:srgbClr val="0000FF"/>
                </a:solidFill>
              </a:rPr>
              <a:t>generate</a:t>
            </a:r>
            <a:r>
              <a:rPr lang="de-DE" altLang="ja-JP" dirty="0">
                <a:solidFill>
                  <a:srgbClr val="0000FF"/>
                </a:solidFill>
              </a:rPr>
              <a:t> </a:t>
            </a:r>
            <a:r>
              <a:rPr lang="de-DE" altLang="ja-JP" dirty="0" err="1">
                <a:solidFill>
                  <a:srgbClr val="0000FF"/>
                </a:solidFill>
              </a:rPr>
              <a:t>controller</a:t>
            </a:r>
            <a:r>
              <a:rPr lang="de-DE" altLang="ja-JP" dirty="0">
                <a:solidFill>
                  <a:srgbClr val="0000FF"/>
                </a:solidFill>
              </a:rPr>
              <a:t> </a:t>
            </a:r>
            <a:r>
              <a:rPr lang="de-DE" altLang="ja-JP" dirty="0" err="1">
                <a:solidFill>
                  <a:srgbClr val="0000FF"/>
                </a:solidFill>
              </a:rPr>
              <a:t>welcome</a:t>
            </a:r>
            <a:r>
              <a:rPr lang="de-DE" altLang="ja-JP" dirty="0">
                <a:solidFill>
                  <a:srgbClr val="0000FF"/>
                </a:solidFill>
              </a:rPr>
              <a:t> </a:t>
            </a:r>
            <a:r>
              <a:rPr lang="de-DE" altLang="ja-JP" dirty="0" err="1">
                <a:solidFill>
                  <a:srgbClr val="0000FF"/>
                </a:solidFill>
              </a:rPr>
              <a:t>index</a:t>
            </a:r>
            <a:endParaRPr lang="de-DE" altLang="ja-JP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9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happened?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600" dirty="0"/>
              <a:t> create  app/controllers/</a:t>
            </a:r>
            <a:r>
              <a:rPr lang="en-US" altLang="ja-JP" sz="1600" dirty="0" err="1"/>
              <a:t>welcome_controller.rb</a:t>
            </a:r>
            <a:endParaRPr lang="en-US" altLang="ja-JP" sz="1600" dirty="0"/>
          </a:p>
          <a:p>
            <a:r>
              <a:rPr lang="en-US" altLang="ja-JP" sz="1600" dirty="0"/>
              <a:t>       route  get 'welcome/index'</a:t>
            </a:r>
          </a:p>
          <a:p>
            <a:r>
              <a:rPr lang="mr-IN" altLang="ja-JP" sz="1600" dirty="0"/>
              <a:t>      invoke  erb</a:t>
            </a:r>
          </a:p>
          <a:p>
            <a:r>
              <a:rPr lang="en-US" altLang="ja-JP" sz="1600" dirty="0"/>
              <a:t>      create    app/views/welcome</a:t>
            </a:r>
          </a:p>
          <a:p>
            <a:r>
              <a:rPr lang="en-US" altLang="ja-JP" sz="1600" dirty="0"/>
              <a:t>      create    app/views/welcome/</a:t>
            </a:r>
            <a:r>
              <a:rPr lang="en-US" altLang="ja-JP" sz="1600" dirty="0" err="1"/>
              <a:t>index.html.erb</a:t>
            </a:r>
            <a:endParaRPr lang="en-US" altLang="ja-JP" sz="1600" dirty="0"/>
          </a:p>
          <a:p>
            <a:r>
              <a:rPr lang="en-US" altLang="ja-JP" sz="1600" dirty="0"/>
              <a:t>      invoke  </a:t>
            </a:r>
            <a:r>
              <a:rPr lang="en-US" altLang="ja-JP" sz="1600" dirty="0" err="1"/>
              <a:t>test_unit</a:t>
            </a:r>
            <a:endParaRPr lang="en-US" altLang="ja-JP" sz="1600" dirty="0"/>
          </a:p>
          <a:p>
            <a:r>
              <a:rPr lang="en-US" altLang="ja-JP" sz="1600" dirty="0"/>
              <a:t>      create    test/controllers/</a:t>
            </a:r>
            <a:r>
              <a:rPr lang="en-US" altLang="ja-JP" sz="1600" dirty="0" err="1"/>
              <a:t>welcome_controller_test.rb</a:t>
            </a:r>
            <a:endParaRPr lang="en-US" altLang="ja-JP" sz="1600" dirty="0"/>
          </a:p>
          <a:p>
            <a:r>
              <a:rPr lang="en-US" altLang="ja-JP" sz="1600" dirty="0"/>
              <a:t>      invoke  helper</a:t>
            </a:r>
          </a:p>
          <a:p>
            <a:r>
              <a:rPr lang="en-US" altLang="ja-JP" sz="1600" dirty="0"/>
              <a:t>      create    app/helpers/</a:t>
            </a:r>
            <a:r>
              <a:rPr lang="en-US" altLang="ja-JP" sz="1600" dirty="0" err="1"/>
              <a:t>welcome_helper.rb</a:t>
            </a:r>
            <a:endParaRPr lang="en-US" altLang="ja-JP" sz="1600" dirty="0"/>
          </a:p>
          <a:p>
            <a:r>
              <a:rPr lang="en-US" altLang="ja-JP" sz="1600" dirty="0"/>
              <a:t>      invoke    </a:t>
            </a:r>
            <a:r>
              <a:rPr lang="en-US" altLang="ja-JP" sz="1600" dirty="0" err="1"/>
              <a:t>test_unit</a:t>
            </a:r>
            <a:endParaRPr lang="en-US" altLang="ja-JP" sz="1600" dirty="0"/>
          </a:p>
          <a:p>
            <a:r>
              <a:rPr lang="en-US" altLang="ja-JP" sz="1600" dirty="0"/>
              <a:t>      invoke  assets</a:t>
            </a:r>
          </a:p>
          <a:p>
            <a:r>
              <a:rPr lang="en-US" altLang="ja-JP" sz="1600" dirty="0"/>
              <a:t>      invoke    coffee</a:t>
            </a:r>
          </a:p>
          <a:p>
            <a:r>
              <a:rPr lang="en-US" altLang="ja-JP" sz="1600" dirty="0"/>
              <a:t>      create      app/assets/</a:t>
            </a:r>
            <a:r>
              <a:rPr lang="en-US" altLang="ja-JP" sz="1600" dirty="0" err="1"/>
              <a:t>javascripts</a:t>
            </a:r>
            <a:r>
              <a:rPr lang="en-US" altLang="ja-JP" sz="1600" dirty="0"/>
              <a:t>/</a:t>
            </a:r>
            <a:r>
              <a:rPr lang="en-US" altLang="ja-JP" sz="1600" dirty="0" err="1"/>
              <a:t>welcome.coffee</a:t>
            </a:r>
            <a:endParaRPr lang="en-US" altLang="ja-JP" sz="1600" dirty="0"/>
          </a:p>
          <a:p>
            <a:r>
              <a:rPr lang="mr-IN" altLang="ja-JP" sz="1600" dirty="0"/>
              <a:t>      invoke    scss</a:t>
            </a:r>
          </a:p>
          <a:p>
            <a:r>
              <a:rPr lang="en-US" altLang="ja-JP" sz="1600" dirty="0"/>
              <a:t>      create      app/assets/</a:t>
            </a:r>
            <a:r>
              <a:rPr lang="en-US" altLang="ja-JP" sz="1600" dirty="0" err="1"/>
              <a:t>stylesheets</a:t>
            </a:r>
            <a:r>
              <a:rPr lang="en-US" altLang="ja-JP" sz="1600" dirty="0"/>
              <a:t>/</a:t>
            </a:r>
            <a:r>
              <a:rPr lang="en-US" altLang="ja-JP" sz="1600" dirty="0" err="1"/>
              <a:t>welcome.scss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370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Make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lang="ja-JP" altLang="ja-JP" dirty="0" smtClean="0"/>
              <a:t>w</a:t>
            </a:r>
            <a:r>
              <a:rPr lang="en-US" altLang="ja-JP" dirty="0" err="1" smtClean="0"/>
              <a:t>elcome#index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root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Edit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routes.rb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added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following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line</a:t>
            </a:r>
          </a:p>
          <a:p>
            <a:r>
              <a:rPr lang="nl-NL" altLang="ja-JP" dirty="0" smtClean="0">
                <a:solidFill>
                  <a:srgbClr val="0000FF"/>
                </a:solidFill>
              </a:rPr>
              <a:t>root </a:t>
            </a:r>
            <a:r>
              <a:rPr lang="en-US" altLang="ja-JP" dirty="0" smtClean="0">
                <a:solidFill>
                  <a:srgbClr val="0000FF"/>
                </a:solidFill>
              </a:rPr>
              <a:t>to:</a:t>
            </a:r>
            <a:r>
              <a:rPr lang="ja-JP" altLang="en-US" dirty="0" smtClean="0">
                <a:solidFill>
                  <a:srgbClr val="0000FF"/>
                </a:solidFill>
              </a:rPr>
              <a:t> </a:t>
            </a:r>
            <a:r>
              <a:rPr lang="nl-NL" altLang="ja-JP" dirty="0" smtClean="0">
                <a:solidFill>
                  <a:srgbClr val="0000FF"/>
                </a:solidFill>
              </a:rPr>
              <a:t>'</a:t>
            </a:r>
            <a:r>
              <a:rPr lang="nl-NL" altLang="ja-JP" dirty="0" err="1" smtClean="0">
                <a:solidFill>
                  <a:srgbClr val="0000FF"/>
                </a:solidFill>
              </a:rPr>
              <a:t>welcome#index</a:t>
            </a:r>
            <a:r>
              <a:rPr lang="nl-NL" altLang="ja-JP" dirty="0" smtClean="0">
                <a:solidFill>
                  <a:srgbClr val="0000FF"/>
                </a:solidFill>
              </a:rPr>
              <a:t>'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501008"/>
            <a:ext cx="7251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app/views/welcome/</a:t>
            </a:r>
            <a:r>
              <a:rPr kumimoji="1" lang="en-US" altLang="ja-JP" sz="4000" dirty="0" err="1" smtClean="0"/>
              <a:t>index.html.erb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Read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lang="ja-JP" altLang="ja-JP" dirty="0" smtClean="0"/>
              <a:t>T</a:t>
            </a:r>
            <a:r>
              <a:rPr lang="en-US" altLang="ja-JP" dirty="0" smtClean="0"/>
              <a:t>op</a:t>
            </a:r>
            <a:r>
              <a:rPr lang="ja-JP" altLang="en-US" dirty="0" smtClean="0"/>
              <a:t> </a:t>
            </a:r>
            <a:r>
              <a:rPr lang="en-US" altLang="ja-JP" dirty="0" smtClean="0"/>
              <a:t>page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sample.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68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Gemfile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modified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following line had been added;</a:t>
            </a:r>
            <a:endParaRPr lang="en-US" altLang="ja-JP" dirty="0"/>
          </a:p>
          <a:p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8000"/>
                </a:solidFill>
              </a:rPr>
              <a:t>gem 'i18n-tasks’</a:t>
            </a:r>
          </a:p>
          <a:p>
            <a:r>
              <a:rPr lang="en-US" altLang="ja-JP" dirty="0" smtClean="0"/>
              <a:t>	i</a:t>
            </a:r>
            <a:r>
              <a:rPr lang="en-US" altLang="ja-JP" dirty="0"/>
              <a:t>n </a:t>
            </a:r>
            <a:r>
              <a:rPr lang="en-US" altLang="ja-JP" dirty="0" err="1" smtClean="0"/>
              <a:t>Gemfile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49080"/>
            <a:ext cx="763285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3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When the </a:t>
            </a:r>
            <a:r>
              <a:rPr kumimoji="1" lang="en-US" altLang="ja-JP" dirty="0" err="1" smtClean="0"/>
              <a:t>Gemfile</a:t>
            </a:r>
            <a:r>
              <a:rPr kumimoji="1" lang="en-US" altLang="ja-JP" dirty="0" smtClean="0"/>
              <a:t> is updated,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Please update your gem environment by yourself.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environments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cannot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pulled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.</a:t>
            </a:r>
          </a:p>
          <a:p>
            <a:endParaRPr lang="en-US" altLang="ja-JP" dirty="0"/>
          </a:p>
          <a:p>
            <a:r>
              <a:rPr lang="en-US" altLang="ja-JP" dirty="0">
                <a:solidFill>
                  <a:srgbClr val="3366FF"/>
                </a:solidFill>
              </a:rPr>
              <a:t>	bundle install</a:t>
            </a:r>
          </a:p>
          <a:p>
            <a:r>
              <a:rPr lang="en-US" altLang="ja-JP" dirty="0" smtClean="0">
                <a:solidFill>
                  <a:srgbClr val="3366FF"/>
                </a:solidFill>
              </a:rPr>
              <a:t>	bundle update</a:t>
            </a:r>
            <a:endParaRPr lang="en-US" altLang="ja-JP" dirty="0">
              <a:solidFill>
                <a:srgbClr val="3366FF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454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Internationalization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Config</a:t>
            </a:r>
            <a:r>
              <a:rPr kumimoji="1" lang="en-US" altLang="ja-JP" dirty="0" smtClean="0"/>
              <a:t>/environments/</a:t>
            </a:r>
            <a:r>
              <a:rPr kumimoji="1" lang="en-US" altLang="ja-JP" dirty="0" err="1" smtClean="0"/>
              <a:t>development.rb</a:t>
            </a:r>
            <a:endParaRPr kumimoji="1" lang="en-US" altLang="ja-JP" dirty="0" smtClean="0"/>
          </a:p>
          <a:p>
            <a:r>
              <a:rPr lang="en-US" altLang="ja-JP" dirty="0" err="1"/>
              <a:t>Config</a:t>
            </a:r>
            <a:r>
              <a:rPr lang="en-US" altLang="ja-JP" dirty="0"/>
              <a:t>/environments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test</a:t>
            </a:r>
            <a:r>
              <a:rPr lang="en-US" altLang="ja-JP" dirty="0" err="1" smtClean="0"/>
              <a:t>.rb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Check that two lines had been added.</a:t>
            </a:r>
          </a:p>
          <a:p>
            <a:endParaRPr lang="en-US" altLang="ja-JP" dirty="0"/>
          </a:p>
          <a:p>
            <a:r>
              <a:rPr lang="en-US" altLang="ja-JP" sz="1400" dirty="0" smtClean="0"/>
              <a:t> 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config.i18n.load_path +=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[</a:t>
            </a:r>
            <a:r>
              <a:rPr lang="en-US" altLang="ja-JP" sz="1400" dirty="0" err="1"/>
              <a:t>Rails.root.join</a:t>
            </a:r>
            <a:r>
              <a:rPr lang="en-US" altLang="ja-JP" sz="1400" dirty="0"/>
              <a:t>('</a:t>
            </a:r>
            <a:r>
              <a:rPr lang="en-US" altLang="ja-JP" sz="1400" dirty="0" err="1"/>
              <a:t>config</a:t>
            </a:r>
            <a:r>
              <a:rPr lang="en-US" altLang="ja-JP" sz="1400" dirty="0"/>
              <a:t>', 'locales', '*.{</a:t>
            </a:r>
            <a:r>
              <a:rPr lang="en-US" altLang="ja-JP" sz="1400" dirty="0" err="1"/>
              <a:t>rb,yml</a:t>
            </a:r>
            <a:r>
              <a:rPr lang="en-US" altLang="ja-JP" sz="1400" dirty="0"/>
              <a:t>}').</a:t>
            </a:r>
            <a:r>
              <a:rPr lang="en-US" altLang="ja-JP" sz="1400" dirty="0" err="1"/>
              <a:t>to_s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config.i18n.default_locale = :</a:t>
            </a:r>
            <a:r>
              <a:rPr lang="en-US" altLang="ja-JP" sz="1400" dirty="0" smtClean="0"/>
              <a:t>en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589240"/>
            <a:ext cx="7956376" cy="7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0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Internationalization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app/controllers/</a:t>
            </a:r>
            <a:r>
              <a:rPr kumimoji="1" lang="en-US" altLang="ja-JP" dirty="0" err="1" smtClean="0"/>
              <a:t>application_controller.rb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modified.</a:t>
            </a:r>
            <a:endParaRPr lang="en-US" altLang="ja-JP" dirty="0"/>
          </a:p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lines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had</a:t>
            </a:r>
            <a:r>
              <a:rPr lang="ja-JP" altLang="en-US" dirty="0" smtClean="0"/>
              <a:t> </a:t>
            </a:r>
            <a:r>
              <a:rPr lang="en-US" altLang="ja-JP" dirty="0" smtClean="0"/>
              <a:t>been</a:t>
            </a:r>
            <a:r>
              <a:rPr lang="ja-JP" altLang="en-US" dirty="0" smtClean="0"/>
              <a:t> </a:t>
            </a:r>
            <a:r>
              <a:rPr lang="en-US" altLang="ja-JP" dirty="0" smtClean="0"/>
              <a:t>added.</a:t>
            </a:r>
          </a:p>
          <a:p>
            <a:endParaRPr kumimoji="1" lang="en-US" altLang="ja-JP" dirty="0"/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sz="1800" dirty="0">
                <a:solidFill>
                  <a:srgbClr val="000090"/>
                </a:solidFill>
              </a:rPr>
              <a:t> </a:t>
            </a:r>
            <a:r>
              <a:rPr lang="en-US" altLang="ja-JP" sz="1800" dirty="0" err="1">
                <a:solidFill>
                  <a:srgbClr val="000090"/>
                </a:solidFill>
              </a:rPr>
              <a:t>before_filter</a:t>
            </a:r>
            <a:r>
              <a:rPr lang="en-US" altLang="ja-JP" sz="1800" dirty="0">
                <a:solidFill>
                  <a:srgbClr val="000090"/>
                </a:solidFill>
              </a:rPr>
              <a:t> :</a:t>
            </a:r>
            <a:r>
              <a:rPr lang="en-US" altLang="ja-JP" sz="1800" dirty="0" err="1">
                <a:solidFill>
                  <a:srgbClr val="000090"/>
                </a:solidFill>
              </a:rPr>
              <a:t>set_locale</a:t>
            </a:r>
            <a:endParaRPr lang="en-US" altLang="ja-JP" sz="1800" dirty="0">
              <a:solidFill>
                <a:srgbClr val="000090"/>
              </a:solidFill>
            </a:endParaRPr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sz="1800" dirty="0">
                <a:solidFill>
                  <a:srgbClr val="000090"/>
                </a:solidFill>
              </a:rPr>
              <a:t>  </a:t>
            </a:r>
            <a:r>
              <a:rPr lang="en-US" altLang="ja-JP" sz="1800" dirty="0" err="1">
                <a:solidFill>
                  <a:srgbClr val="000090"/>
                </a:solidFill>
              </a:rPr>
              <a:t>def</a:t>
            </a:r>
            <a:r>
              <a:rPr lang="en-US" altLang="ja-JP" sz="1800" dirty="0">
                <a:solidFill>
                  <a:srgbClr val="000090"/>
                </a:solidFill>
              </a:rPr>
              <a:t> </a:t>
            </a:r>
            <a:r>
              <a:rPr lang="en-US" altLang="ja-JP" sz="1800" dirty="0" err="1">
                <a:solidFill>
                  <a:srgbClr val="000090"/>
                </a:solidFill>
              </a:rPr>
              <a:t>set_locale</a:t>
            </a:r>
            <a:endParaRPr lang="en-US" altLang="ja-JP" sz="1800" dirty="0">
              <a:solidFill>
                <a:srgbClr val="000090"/>
              </a:solidFill>
            </a:endParaRPr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sz="1800" dirty="0">
                <a:solidFill>
                  <a:srgbClr val="000090"/>
                </a:solidFill>
              </a:rPr>
              <a:t>    I18n.locale = </a:t>
            </a:r>
            <a:r>
              <a:rPr lang="en-US" altLang="ja-JP" sz="1800" dirty="0" err="1">
                <a:solidFill>
                  <a:srgbClr val="000090"/>
                </a:solidFill>
              </a:rPr>
              <a:t>params</a:t>
            </a:r>
            <a:r>
              <a:rPr lang="en-US" altLang="ja-JP" sz="1800" dirty="0">
                <a:solidFill>
                  <a:srgbClr val="000090"/>
                </a:solidFill>
              </a:rPr>
              <a:t>[:locale] || I18n.default_locale</a:t>
            </a:r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ja-JP" sz="1800" dirty="0">
                <a:solidFill>
                  <a:srgbClr val="000090"/>
                </a:solidFill>
              </a:rPr>
              <a:t>  </a:t>
            </a:r>
            <a:r>
              <a:rPr lang="en-US" altLang="ja-JP" sz="1800" dirty="0" smtClean="0">
                <a:solidFill>
                  <a:srgbClr val="000090"/>
                </a:solidFill>
              </a:rPr>
              <a:t>end</a:t>
            </a:r>
          </a:p>
          <a:p>
            <a:pPr marL="341313" indent="-341313">
              <a:buClr>
                <a:srgbClr val="666600"/>
              </a:buClr>
              <a:buSzPct val="75000"/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869160"/>
            <a:ext cx="6631012" cy="17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Dictionaries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that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dictionary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had</a:t>
            </a:r>
            <a:r>
              <a:rPr lang="ja-JP" altLang="en-US" dirty="0" smtClean="0"/>
              <a:t> </a:t>
            </a:r>
            <a:r>
              <a:rPr lang="en-US" altLang="ja-JP" dirty="0" smtClean="0"/>
              <a:t>been</a:t>
            </a:r>
            <a:r>
              <a:rPr lang="ja-JP" altLang="en-US" dirty="0" smtClean="0"/>
              <a:t> </a:t>
            </a:r>
            <a:r>
              <a:rPr lang="en-US" altLang="ja-JP" dirty="0" smtClean="0"/>
              <a:t>added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4</a:t>
            </a:r>
            <a:r>
              <a:rPr lang="ja-JP" altLang="en-US" dirty="0" smtClean="0"/>
              <a:t> </a:t>
            </a:r>
            <a:r>
              <a:rPr lang="en-US" altLang="ja-JP" dirty="0" smtClean="0"/>
              <a:t>languages;</a:t>
            </a:r>
          </a:p>
          <a:p>
            <a:r>
              <a:rPr lang="en-US" altLang="ja-JP" dirty="0" err="1" smtClean="0"/>
              <a:t>En.yml</a:t>
            </a:r>
            <a:endParaRPr lang="en-US" altLang="ja-JP" dirty="0" smtClean="0"/>
          </a:p>
          <a:p>
            <a:r>
              <a:rPr lang="ja-JP" altLang="ja-JP" dirty="0" smtClean="0"/>
              <a:t>J</a:t>
            </a:r>
            <a:r>
              <a:rPr lang="en-US" altLang="ja-JP" dirty="0" err="1" smtClean="0"/>
              <a:t>a.yml</a:t>
            </a:r>
            <a:endParaRPr lang="en-US" altLang="ja-JP" dirty="0" smtClean="0"/>
          </a:p>
          <a:p>
            <a:r>
              <a:rPr lang="ja-JP" altLang="ja-JP" dirty="0" smtClean="0"/>
              <a:t>E</a:t>
            </a:r>
            <a:r>
              <a:rPr lang="en-US" altLang="ja-JP" dirty="0" err="1" smtClean="0"/>
              <a:t>d.yml</a:t>
            </a:r>
            <a:endParaRPr lang="en-US" altLang="ja-JP" dirty="0" smtClean="0"/>
          </a:p>
          <a:p>
            <a:r>
              <a:rPr lang="ja-JP" altLang="ja-JP" dirty="0" smtClean="0"/>
              <a:t>S</a:t>
            </a:r>
            <a:r>
              <a:rPr lang="en-US" altLang="ja-JP" dirty="0" err="1" smtClean="0"/>
              <a:t>w.yml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350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Step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Everyone</a:t>
            </a:r>
            <a:r>
              <a:rPr lang="ja-JP" altLang="en-US" dirty="0"/>
              <a:t> </a:t>
            </a:r>
            <a:r>
              <a:rPr lang="en-US" altLang="ja-JP" dirty="0" smtClean="0"/>
              <a:t>“push”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t</a:t>
            </a:r>
            <a:r>
              <a:rPr lang="en-US" altLang="ja-JP" dirty="0" smtClean="0"/>
              <a:t>he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design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document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repository.</a:t>
            </a:r>
          </a:p>
          <a:p>
            <a:pPr marL="514350" indent="-514350">
              <a:buFont typeface="Times New Roman" charset="0"/>
              <a:buAutoNum type="arabicParenR"/>
              <a:defRPr/>
            </a:pPr>
            <a:r>
              <a:rPr lang="en-US" altLang="ja-JP" dirty="0" smtClean="0"/>
              <a:t>Add the presentation document to the project tree, ‘</a:t>
            </a:r>
            <a:r>
              <a:rPr lang="en-US" altLang="ja-JP" dirty="0" smtClean="0"/>
              <a:t>doc</a:t>
            </a:r>
            <a:r>
              <a:rPr lang="en-US" altLang="ja-JP" dirty="0" smtClean="0"/>
              <a:t>s</a:t>
            </a:r>
            <a:r>
              <a:rPr lang="en-US" altLang="ja-JP" dirty="0" smtClean="0"/>
              <a:t>’ </a:t>
            </a:r>
            <a:r>
              <a:rPr lang="en-US" altLang="ja-JP" dirty="0" smtClean="0"/>
              <a:t>directory.</a:t>
            </a:r>
          </a:p>
          <a:p>
            <a:pPr marL="514350" indent="-514350">
              <a:buFont typeface="Times New Roman" charset="0"/>
              <a:buAutoNum type="arabicParenR"/>
              <a:defRPr/>
            </a:pPr>
            <a:r>
              <a:rPr lang="en-US" altLang="ja-JP" dirty="0" smtClean="0"/>
              <a:t>Then, ‘push’ the document to each forked repository.</a:t>
            </a:r>
          </a:p>
          <a:p>
            <a:pPr marL="514350" indent="-514350">
              <a:buFont typeface="Times New Roman" charset="0"/>
              <a:buAutoNum type="arabicParenR"/>
              <a:defRPr/>
            </a:pPr>
            <a:r>
              <a:rPr lang="en-US" altLang="ja-JP" dirty="0" smtClean="0"/>
              <a:t>‘New pull request’:  will ask the project owner to ‘pull’ the forked document.</a:t>
            </a:r>
          </a:p>
          <a:p>
            <a:pPr marL="0" indent="0">
              <a:defRPr/>
            </a:pPr>
            <a:r>
              <a:rPr lang="en-US" altLang="ja-JP" dirty="0" smtClean="0"/>
              <a:t>Currently, no </a:t>
            </a:r>
            <a:r>
              <a:rPr lang="en-US" altLang="ja-JP" dirty="0" smtClean="0"/>
              <a:t>con</a:t>
            </a:r>
            <a:r>
              <a:rPr lang="en-US" altLang="ja-JP" dirty="0" smtClean="0"/>
              <a:t>flict</a:t>
            </a:r>
            <a:r>
              <a:rPr lang="en-US" altLang="ja-JP" dirty="0" smtClean="0"/>
              <a:t> </a:t>
            </a:r>
            <a:r>
              <a:rPr lang="en-US" altLang="ja-JP" dirty="0" smtClean="0"/>
              <a:t>should happen. </a:t>
            </a:r>
          </a:p>
          <a:p>
            <a:pPr>
              <a:defRPr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Messages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Dictionary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translations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added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“Student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Portals”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title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En: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app:</a:t>
            </a:r>
          </a:p>
          <a:p>
            <a:r>
              <a:rPr kumimoji="1" lang="ja-JP" altLang="ja-JP" dirty="0"/>
              <a:t> </a:t>
            </a:r>
            <a:r>
              <a:rPr kumimoji="1" lang="ja-JP" altLang="en-US" dirty="0" smtClean="0"/>
              <a:t>   </a:t>
            </a:r>
            <a:r>
              <a:rPr kumimoji="1" lang="en-US" altLang="ja-JP" dirty="0" smtClean="0"/>
              <a:t>entrance: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“Student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Portals”</a:t>
            </a:r>
          </a:p>
          <a:p>
            <a:r>
              <a:rPr lang="ja-JP" altLang="ja-JP" dirty="0" smtClean="0"/>
              <a:t>J</a:t>
            </a:r>
            <a:r>
              <a:rPr lang="en-US" altLang="ja-JP" dirty="0" smtClean="0"/>
              <a:t>a:</a:t>
            </a:r>
          </a:p>
          <a:p>
            <a:r>
              <a:rPr kumimoji="1" lang="ja-JP" altLang="ja-JP" dirty="0"/>
              <a:t> 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app: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entrance: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学生ポータル入口</a:t>
            </a:r>
            <a:r>
              <a:rPr lang="en-US" altLang="ja-JP" dirty="0" smtClean="0"/>
              <a:t>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882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Teachers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sample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 had added lecturer’s sample by typing</a:t>
            </a:r>
          </a:p>
          <a:p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rails generate controller </a:t>
            </a:r>
            <a:r>
              <a:rPr lang="en-US" altLang="ja-JP" dirty="0" err="1" smtClean="0">
                <a:solidFill>
                  <a:srgbClr val="0000FF"/>
                </a:solidFill>
              </a:rPr>
              <a:t>ikuo</a:t>
            </a:r>
            <a:r>
              <a:rPr lang="en-US" altLang="ja-JP" dirty="0" smtClean="0">
                <a:solidFill>
                  <a:srgbClr val="0000FF"/>
                </a:solidFill>
              </a:rPr>
              <a:t> sample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6952"/>
            <a:ext cx="7473776" cy="34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Division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App/views/layouts/</a:t>
            </a:r>
            <a:r>
              <a:rPr lang="en-US" altLang="ja-JP" dirty="0" err="1" smtClean="0"/>
              <a:t>application.html.erb</a:t>
            </a:r>
            <a:r>
              <a:rPr lang="en-US" altLang="ja-JP" dirty="0"/>
              <a:t> </a:t>
            </a:r>
            <a:r>
              <a:rPr lang="en-US" altLang="ja-JP" dirty="0" smtClean="0"/>
              <a:t>had been modified.</a:t>
            </a:r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627147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5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Several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added.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One directory had been added;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app/views/shared</a:t>
            </a:r>
          </a:p>
          <a:p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following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files added;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app/assets/images/bannar1.gif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app/views/shared/_</a:t>
            </a:r>
            <a:r>
              <a:rPr kumimoji="1" lang="en-US" altLang="ja-JP" dirty="0" err="1" smtClean="0"/>
              <a:t>right_bar.html.erb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app/views/shared/_</a:t>
            </a:r>
            <a:r>
              <a:rPr lang="en-US" altLang="ja-JP" dirty="0" err="1" smtClean="0"/>
              <a:t>footer.html.erb</a:t>
            </a:r>
            <a:endParaRPr lang="en-US" altLang="ja-JP" dirty="0" smtClean="0"/>
          </a:p>
          <a:p>
            <a:r>
              <a:rPr lang="en-US" altLang="ja-JP" dirty="0" smtClean="0"/>
              <a:t>  app/views/</a:t>
            </a:r>
            <a:r>
              <a:rPr lang="en-US" altLang="ja-JP" dirty="0" err="1" smtClean="0"/>
              <a:t>shared_menu_bar.html.erb</a:t>
            </a:r>
            <a:endParaRPr lang="en-US" altLang="ja-JP" dirty="0" smtClean="0"/>
          </a:p>
          <a:p>
            <a:r>
              <a:rPr lang="en-US" altLang="ja-JP" dirty="0" smtClean="0"/>
              <a:t>Check that the following file is modified;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app/helpers/</a:t>
            </a:r>
            <a:r>
              <a:rPr lang="en-US" altLang="ja-JP" dirty="0" err="1" smtClean="0"/>
              <a:t>application_helper.rb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app/assets/</a:t>
            </a:r>
            <a:r>
              <a:rPr lang="en-US" altLang="ja-JP" dirty="0" err="1" smtClean="0"/>
              <a:t>stylesheets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application.css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0528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Step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share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ja-JP" dirty="0" smtClean="0"/>
              <a:t>W</a:t>
            </a:r>
            <a:r>
              <a:rPr lang="en-US" altLang="ja-JP" dirty="0" smtClean="0"/>
              <a:t>e</a:t>
            </a:r>
            <a:r>
              <a:rPr lang="ja-JP" altLang="en-US" dirty="0" smtClean="0"/>
              <a:t> </a:t>
            </a:r>
            <a:r>
              <a:rPr lang="en-US" altLang="ja-JP" dirty="0" smtClean="0"/>
              <a:t>all</a:t>
            </a:r>
            <a:r>
              <a:rPr lang="ja-JP" altLang="en-US" dirty="0" smtClean="0"/>
              <a:t> </a:t>
            </a:r>
            <a:r>
              <a:rPr lang="en-US" altLang="ja-JP" dirty="0" smtClean="0"/>
              <a:t>pull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changes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original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webdbhosei</a:t>
            </a:r>
            <a:r>
              <a:rPr lang="ja-JP" altLang="en-US" dirty="0" smtClean="0"/>
              <a:t> </a:t>
            </a:r>
            <a:r>
              <a:rPr lang="en-US" altLang="ja-JP" dirty="0" smtClean="0"/>
              <a:t>master’s</a:t>
            </a:r>
            <a:r>
              <a:rPr lang="en-US" altLang="en-US" dirty="0" smtClean="0"/>
              <a:t>, to share the design documents of our team members</a:t>
            </a:r>
            <a:r>
              <a:rPr lang="en-US" altLang="en-US" dirty="0" smtClean="0"/>
              <a:t>.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ja-JP" dirty="0" err="1" smtClean="0"/>
              <a:t>git</a:t>
            </a:r>
            <a:r>
              <a:rPr lang="ja-JP" altLang="en-US" dirty="0" smtClean="0"/>
              <a:t> </a:t>
            </a:r>
            <a:r>
              <a:rPr lang="en-US" altLang="ja-JP" dirty="0" smtClean="0"/>
              <a:t>pull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origin(or</a:t>
            </a:r>
            <a:r>
              <a:rPr lang="ja-JP" altLang="en-US" dirty="0" smtClean="0"/>
              <a:t> </a:t>
            </a:r>
            <a:r>
              <a:rPr lang="en-US" altLang="ja-JP" dirty="0" smtClean="0"/>
              <a:t>origin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name)</a:t>
            </a:r>
            <a:r>
              <a:rPr lang="ja-JP" altLang="en-US" dirty="0" smtClean="0"/>
              <a:t> 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>
                <a:hlinkClick r:id="rId2"/>
              </a:rPr>
              <a:t>https://help.github.com/articles/pushing-to-a-remote</a:t>
            </a:r>
            <a:r>
              <a:rPr lang="en-US" altLang="en-US" dirty="0" smtClean="0">
                <a:hlinkClick r:id="rId2"/>
              </a:rPr>
              <a:t>/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Step</a:t>
            </a:r>
            <a:r>
              <a:rPr lang="ja-JP" altLang="en-US" dirty="0" smtClean="0"/>
              <a:t> 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Now</a:t>
            </a:r>
            <a:r>
              <a:rPr lang="ja-JP" altLang="en-US" dirty="0" smtClean="0"/>
              <a:t> </a:t>
            </a:r>
            <a:r>
              <a:rPr lang="en-US" altLang="ja-JP" dirty="0" smtClean="0"/>
              <a:t>latest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“common”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source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each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computer.</a:t>
            </a:r>
            <a:endParaRPr lang="en-US" altLang="ja-JP" dirty="0" smtClean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smtClean="0"/>
              <a:t>Note:</a:t>
            </a:r>
            <a:r>
              <a:rPr lang="ja-JP" altLang="en-US" dirty="0" smtClean="0"/>
              <a:t> </a:t>
            </a:r>
            <a:r>
              <a:rPr lang="en-US" altLang="ja-JP" dirty="0" smtClean="0"/>
              <a:t>View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designer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generate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controller.</a:t>
            </a:r>
          </a:p>
          <a:p>
            <a:pPr>
              <a:defRPr/>
            </a:pPr>
            <a:r>
              <a:rPr lang="ja-JP" altLang="ja-JP" dirty="0" smtClean="0"/>
              <a:t>W</a:t>
            </a:r>
            <a:r>
              <a:rPr lang="en-US" altLang="ja-JP" dirty="0" err="1" smtClean="0"/>
              <a:t>ebdbhosei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‘pull’</a:t>
            </a:r>
            <a:r>
              <a:rPr lang="ja-JP" altLang="en-US" dirty="0" smtClean="0"/>
              <a:t> </a:t>
            </a:r>
            <a:r>
              <a:rPr lang="en-US" altLang="ja-JP" dirty="0" smtClean="0"/>
              <a:t>those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changes.</a:t>
            </a:r>
          </a:p>
          <a:p>
            <a:pPr>
              <a:defRPr/>
            </a:pP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Step</a:t>
            </a:r>
            <a:r>
              <a:rPr lang="ja-JP" altLang="en-US" dirty="0" smtClean="0"/>
              <a:t> </a:t>
            </a:r>
            <a:r>
              <a:rPr lang="en-US" altLang="ja-JP" dirty="0" smtClean="0"/>
              <a:t>3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discussion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While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assigned</a:t>
            </a:r>
            <a:r>
              <a:rPr lang="ja-JP" altLang="en-US" dirty="0" smtClean="0"/>
              <a:t> </a:t>
            </a:r>
            <a:r>
              <a:rPr lang="en-US" altLang="ja-JP" dirty="0" smtClean="0"/>
              <a:t>person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“generate”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models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controllers,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“fields,”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“actions,”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such.</a:t>
            </a:r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smtClean="0"/>
              <a:t>Give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“Note”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project.</a:t>
            </a:r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share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ToDo</a:t>
            </a:r>
            <a:r>
              <a:rPr lang="en-US" altLang="ja-JP" dirty="0" smtClean="0"/>
              <a:t>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documents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project.</a:t>
            </a:r>
          </a:p>
          <a:p>
            <a:pPr>
              <a:defRPr/>
            </a:pP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Step</a:t>
            </a:r>
            <a:r>
              <a:rPr lang="ja-JP" altLang="en-US" dirty="0" smtClean="0"/>
              <a:t> </a:t>
            </a:r>
            <a:r>
              <a:rPr lang="en-US" altLang="ja-JP" dirty="0" smtClean="0"/>
              <a:t>3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Understand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specs.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https://semaphoreci.com/community/tutorials/getting-started-with-</a:t>
            </a:r>
            <a:r>
              <a:rPr lang="en-US" altLang="ja-JP" dirty="0" smtClean="0">
                <a:hlinkClick r:id="rId2"/>
              </a:rPr>
              <a:t>rspec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>
                <a:hlinkClick r:id="rId3"/>
              </a:rPr>
              <a:t>https://github.com/thoughtbot/factory_girl/blob/master/</a:t>
            </a:r>
            <a:r>
              <a:rPr lang="en-US" altLang="ja-JP" dirty="0" smtClean="0">
                <a:hlinkClick r:id="rId3"/>
              </a:rPr>
              <a:t>GETTING_STARTED.md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>
                <a:hlinkClick r:id="rId4"/>
              </a:rPr>
              <a:t>https://github.com/teamcapybara/</a:t>
            </a:r>
            <a:r>
              <a:rPr lang="en-US" altLang="ja-JP" dirty="0" smtClean="0">
                <a:hlinkClick r:id="rId4"/>
              </a:rPr>
              <a:t>capybara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00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Step</a:t>
            </a:r>
            <a:r>
              <a:rPr lang="ja-JP" altLang="en-US" dirty="0" smtClean="0"/>
              <a:t> </a:t>
            </a:r>
            <a:r>
              <a:rPr lang="en-US" altLang="ja-JP" dirty="0" smtClean="0"/>
              <a:t>3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Understand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specs.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ja-JP" dirty="0" smtClean="0"/>
              <a:t>I</a:t>
            </a:r>
            <a:r>
              <a:rPr lang="en-US" altLang="ja-JP" dirty="0" smtClean="0"/>
              <a:t>n</a:t>
            </a:r>
            <a:r>
              <a:rPr lang="ja-JP" altLang="en-US" dirty="0" smtClean="0"/>
              <a:t> </a:t>
            </a:r>
            <a:r>
              <a:rPr lang="en-US" altLang="ja-JP" dirty="0"/>
              <a:t>Japanese</a:t>
            </a:r>
            <a:endParaRPr lang="ja-JP" altLang="en-US" dirty="0"/>
          </a:p>
          <a:p>
            <a:pPr>
              <a:defRPr/>
            </a:pP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>
                <a:hlinkClick r:id="rId2"/>
              </a:rPr>
              <a:t>www.atmarkit.co.jp/ait/articles/1409/30/news037_2.</a:t>
            </a:r>
            <a:r>
              <a:rPr lang="en-US" altLang="ja-JP" dirty="0" smtClean="0">
                <a:hlinkClick r:id="rId2"/>
              </a:rPr>
              <a:t>html</a:t>
            </a:r>
            <a:endParaRPr lang="en-US" altLang="ja-JP" dirty="0" smtClean="0"/>
          </a:p>
          <a:p>
            <a:pPr>
              <a:defRPr/>
            </a:pPr>
            <a:endParaRPr lang="en-US" altLang="ja-JP" dirty="0" smtClean="0">
              <a:hlinkClick r:id="rId3"/>
            </a:endParaRPr>
          </a:p>
          <a:p>
            <a:pPr>
              <a:defRPr/>
            </a:pPr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>
                <a:hlinkClick r:id="rId3"/>
              </a:rPr>
              <a:t>tech.grooves.com</a:t>
            </a:r>
            <a:r>
              <a:rPr lang="en-US" altLang="ja-JP" dirty="0">
                <a:hlinkClick r:id="rId3"/>
              </a:rPr>
              <a:t>/entry/2015/04/28/</a:t>
            </a:r>
            <a:r>
              <a:rPr lang="en-US" altLang="ja-JP" dirty="0" smtClean="0">
                <a:hlinkClick r:id="rId3"/>
              </a:rPr>
              <a:t>173025</a:t>
            </a:r>
            <a:endParaRPr lang="en-US" altLang="ja-JP" dirty="0" smtClean="0"/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en-US" altLang="ja-JP" dirty="0">
                <a:hlinkClick r:id="rId4"/>
              </a:rPr>
              <a:t>http://qiita.com/jnchito</a:t>
            </a:r>
            <a:r>
              <a:rPr lang="en-US" altLang="ja-JP" dirty="0">
                <a:hlinkClick r:id="rId4"/>
              </a:rPr>
              <a:t>/items/</a:t>
            </a:r>
            <a:r>
              <a:rPr lang="en-US" altLang="ja-JP" dirty="0" smtClean="0">
                <a:hlinkClick r:id="rId4"/>
              </a:rPr>
              <a:t>607f956263c38a5fec24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Step</a:t>
            </a:r>
            <a:r>
              <a:rPr lang="ja-JP" altLang="en-US" dirty="0" smtClean="0"/>
              <a:t> </a:t>
            </a:r>
            <a:r>
              <a:rPr lang="en-US" altLang="ja-JP" dirty="0" smtClean="0"/>
              <a:t>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have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come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think</a:t>
            </a:r>
            <a:r>
              <a:rPr lang="ja-JP" altLang="en-US" dirty="0" smtClean="0"/>
              <a:t> </a:t>
            </a:r>
            <a:r>
              <a:rPr lang="en-US" altLang="ja-JP" dirty="0" smtClean="0"/>
              <a:t>that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install</a:t>
            </a:r>
            <a:r>
              <a:rPr lang="ja-JP" altLang="en-US" dirty="0" smtClean="0"/>
              <a:t> </a:t>
            </a:r>
            <a:r>
              <a:rPr lang="en-US" altLang="ja-JP" dirty="0" smtClean="0"/>
              <a:t>new</a:t>
            </a:r>
            <a:r>
              <a:rPr lang="ja-JP" altLang="en-US" dirty="0" smtClean="0"/>
              <a:t> </a:t>
            </a:r>
            <a:r>
              <a:rPr lang="en-US" altLang="ja-JP" dirty="0" smtClean="0"/>
              <a:t>gem,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should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do?</a:t>
            </a:r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 smtClean="0"/>
              <a:t>Before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adding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gems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Gemfile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“Discussion”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“docs.”</a:t>
            </a:r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en-US" altLang="ja-JP" dirty="0" smtClean="0"/>
              <a:t>What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should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have?</a:t>
            </a:r>
          </a:p>
          <a:p>
            <a:pPr>
              <a:defRPr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ToDo.txt</a:t>
            </a:r>
            <a:r>
              <a:rPr lang="en-US" altLang="ja-JP" dirty="0" smtClean="0"/>
              <a:t>”,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Proposal.txt</a:t>
            </a:r>
            <a:r>
              <a:rPr lang="en-US" altLang="ja-JP" dirty="0" smtClean="0"/>
              <a:t>,”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Discussion.txt</a:t>
            </a:r>
            <a:r>
              <a:rPr lang="en-US" altLang="ja-JP" dirty="0" smtClean="0"/>
              <a:t>”?</a:t>
            </a:r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Team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ToDo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personal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Edit .</a:t>
            </a:r>
            <a:r>
              <a:rPr kumimoji="1" lang="en-US" altLang="ja-JP" dirty="0" err="1" smtClean="0"/>
              <a:t>gitignore</a:t>
            </a:r>
            <a:r>
              <a:rPr kumimoji="1" lang="en-US" altLang="ja-JP" dirty="0" smtClean="0"/>
              <a:t> to Add personal </a:t>
            </a:r>
            <a:r>
              <a:rPr kumimoji="1" lang="en-US" altLang="ja-JP" dirty="0" err="1" smtClean="0"/>
              <a:t>ToDo.txt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6333839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4751</TotalTime>
  <Words>860</Words>
  <Application>Microsoft Macintosh PowerPoint</Application>
  <PresentationFormat>画面に合わせる (4:3)</PresentationFormat>
  <Paragraphs>138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Arial</vt:lpstr>
      <vt:lpstr>ＭＳ Ｐゴシック</vt:lpstr>
      <vt:lpstr>Times New Roman</vt:lpstr>
      <vt:lpstr>Garamond</vt:lpstr>
      <vt:lpstr>Verdana</vt:lpstr>
      <vt:lpstr>ＭＳ Ｐ明朝</vt:lpstr>
      <vt:lpstr>WDAE-Slides</vt:lpstr>
      <vt:lpstr>OBJECT ORIENTED WEB　PROGRAMMING USING RUBY</vt:lpstr>
      <vt:lpstr>Step 1</vt:lpstr>
      <vt:lpstr>Step 1 : share</vt:lpstr>
      <vt:lpstr>Step 2</vt:lpstr>
      <vt:lpstr>Step 3 : discussion</vt:lpstr>
      <vt:lpstr>Step 3 : Understand the specs.</vt:lpstr>
      <vt:lpstr>Step 3 : Understand the specs.</vt:lpstr>
      <vt:lpstr>Step 4</vt:lpstr>
      <vt:lpstr>Team ToDo and personal ToDo</vt:lpstr>
      <vt:lpstr>Presentation</vt:lpstr>
      <vt:lpstr>Appendix</vt:lpstr>
      <vt:lpstr>What happened?</vt:lpstr>
      <vt:lpstr>Make this welcome#index as root</vt:lpstr>
      <vt:lpstr>app/views/welcome/index.html.erb</vt:lpstr>
      <vt:lpstr>Gemfile is modified</vt:lpstr>
      <vt:lpstr>When the Gemfile is updated,</vt:lpstr>
      <vt:lpstr>Internationalization</vt:lpstr>
      <vt:lpstr>Internationalization (2)</vt:lpstr>
      <vt:lpstr>Dictionaries</vt:lpstr>
      <vt:lpstr>Entry Messages</vt:lpstr>
      <vt:lpstr>Teachers sample</vt:lpstr>
      <vt:lpstr>Screen Division</vt:lpstr>
      <vt:lpstr>Several files had been added.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93</cp:revision>
  <cp:lastPrinted>2015-05-14T01:35:53Z</cp:lastPrinted>
  <dcterms:created xsi:type="dcterms:W3CDTF">2010-08-16T02:34:59Z</dcterms:created>
  <dcterms:modified xsi:type="dcterms:W3CDTF">2017-05-12T04:47:34Z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