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13"/>
  </p:notesMasterIdLst>
  <p:sldIdLst>
    <p:sldId id="256" r:id="rId2"/>
    <p:sldId id="266" r:id="rId3"/>
    <p:sldId id="267" r:id="rId4"/>
    <p:sldId id="259" r:id="rId5"/>
    <p:sldId id="270" r:id="rId6"/>
    <p:sldId id="271" r:id="rId7"/>
    <p:sldId id="269" r:id="rId8"/>
    <p:sldId id="272" r:id="rId9"/>
    <p:sldId id="273" r:id="rId10"/>
    <p:sldId id="275" r:id="rId11"/>
    <p:sldId id="27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71" autoAdjust="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1D9CF-B4E1-4B41-987B-73D8687C83C0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F0BD3-31AE-46B4-9E9D-7733363F7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03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F0BD3-31AE-46B4-9E9D-7733363F71B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84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9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8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4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61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77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1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75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31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36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6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515F-7426-4A98-A925-06834B32D0FD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361F-7E37-4E00-964F-8E2E813E4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9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Answers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daizu39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5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function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Search</a:t>
            </a:r>
          </a:p>
          <a:p>
            <a:r>
              <a:rPr lang="en-US" altLang="ja-JP" dirty="0" smtClean="0"/>
              <a:t>Upload File</a:t>
            </a:r>
          </a:p>
          <a:p>
            <a:r>
              <a:rPr kumimoji="1" lang="en-US" altLang="ja-JP" dirty="0" smtClean="0"/>
              <a:t>Show Picture or text not file name</a:t>
            </a:r>
          </a:p>
          <a:p>
            <a:r>
              <a:rPr lang="en-US" altLang="ja-JP" dirty="0" smtClean="0"/>
              <a:t>Filter</a:t>
            </a:r>
          </a:p>
          <a:p>
            <a:r>
              <a:rPr kumimoji="1" lang="en-US" altLang="ja-JP" dirty="0" smtClean="0"/>
              <a:t>Sort</a:t>
            </a:r>
          </a:p>
          <a:p>
            <a:r>
              <a:rPr lang="en-US" altLang="ja-JP" dirty="0" smtClean="0"/>
              <a:t>Recommended function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2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Need other views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My page view</a:t>
            </a:r>
          </a:p>
          <a:p>
            <a:r>
              <a:rPr kumimoji="1" lang="en-US" altLang="ja-JP" dirty="0" smtClean="0"/>
              <a:t>Log in view</a:t>
            </a:r>
          </a:p>
          <a:p>
            <a:r>
              <a:rPr lang="en-US" altLang="ja-JP" dirty="0" smtClean="0"/>
              <a:t>Privacy policy</a:t>
            </a:r>
          </a:p>
          <a:p>
            <a:r>
              <a:rPr lang="en-US" altLang="ja-JP" dirty="0" smtClean="0"/>
              <a:t>Terms of service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00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300037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Main 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11200" y="1625600"/>
            <a:ext cx="107696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378200" y="3451200"/>
            <a:ext cx="7848599" cy="1480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20534" y="3548102"/>
            <a:ext cx="178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Recommended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378200" y="2335672"/>
            <a:ext cx="7848600" cy="108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Advertisement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378200" y="4990635"/>
            <a:ext cx="7848599" cy="1528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31334" y="2336553"/>
            <a:ext cx="2336800" cy="4182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20533" y="5028271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Recent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16001" y="2402450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Under Graduate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6001" y="4636905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Graduate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77400" y="4513469"/>
            <a:ext cx="141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Show more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677400" y="6150002"/>
            <a:ext cx="141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Show more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307013" y="2711049"/>
            <a:ext cx="96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faculty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527147" y="3027748"/>
            <a:ext cx="159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department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57815" y="4926298"/>
            <a:ext cx="96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study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77949" y="5242997"/>
            <a:ext cx="159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major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16001" y="1750244"/>
            <a:ext cx="1474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Answers’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7680960" y="1792186"/>
            <a:ext cx="1011226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English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827057" y="1787664"/>
            <a:ext cx="3412067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</a:t>
            </a:r>
            <a:r>
              <a:rPr lang="en-US" altLang="ja-JP" dirty="0" smtClean="0">
                <a:solidFill>
                  <a:schemeClr val="tx1"/>
                </a:solidFill>
              </a:rPr>
              <a:t>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375687" y="1796551"/>
            <a:ext cx="1020234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search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065333" y="1790193"/>
            <a:ext cx="937068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Upload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197737" y="1790193"/>
            <a:ext cx="1114879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My page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300037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Main 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11200" y="1625600"/>
            <a:ext cx="107696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6001" y="1750244"/>
            <a:ext cx="1474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Answers’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921521" y="1794368"/>
            <a:ext cx="1011226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English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78200" y="3451200"/>
            <a:ext cx="7848599" cy="312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20534" y="3548102"/>
            <a:ext cx="178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Recommended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827057" y="1787664"/>
            <a:ext cx="3672351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</a:t>
            </a:r>
            <a:r>
              <a:rPr lang="en-US" altLang="ja-JP" dirty="0" smtClean="0">
                <a:solidFill>
                  <a:schemeClr val="tx1"/>
                </a:solidFill>
              </a:rPr>
              <a:t>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631994" y="1801073"/>
            <a:ext cx="1020234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search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378200" y="2335672"/>
            <a:ext cx="7848600" cy="108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Advertisement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31334" y="2322263"/>
            <a:ext cx="2336800" cy="419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16001" y="2388160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Under Graduate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6001" y="4636905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Graduate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9065333" y="1790193"/>
            <a:ext cx="937068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Upload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0197737" y="1790193"/>
            <a:ext cx="1114879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My page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307013" y="2696759"/>
            <a:ext cx="96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faculty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527147" y="3013458"/>
            <a:ext cx="159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department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57815" y="4926298"/>
            <a:ext cx="96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study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77949" y="5242997"/>
            <a:ext cx="159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major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747069" y="6150002"/>
            <a:ext cx="141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Show more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53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Upload View(Pop up)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274423" y="1690688"/>
            <a:ext cx="4845169" cy="4866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377335" y="6086577"/>
            <a:ext cx="1540934" cy="397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Upload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00846" y="6086577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lang="en-US" altLang="ja-JP" dirty="0" smtClean="0"/>
              <a:t>has to be done.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23" y="1760073"/>
            <a:ext cx="4267200" cy="42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Uploaded View(Pop up)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50274" y="3361508"/>
            <a:ext cx="8891451" cy="4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Uploaded Parameter (</a:t>
            </a:r>
            <a:r>
              <a:rPr kumimoji="1" lang="ja-JP" altLang="en-US" dirty="0" smtClean="0">
                <a:solidFill>
                  <a:schemeClr val="tx1"/>
                </a:solidFill>
              </a:rPr>
              <a:t>□ </a:t>
            </a:r>
            <a:r>
              <a:rPr kumimoji="1" lang="en-US" altLang="ja-JP" dirty="0" smtClean="0">
                <a:solidFill>
                  <a:schemeClr val="tx1"/>
                </a:solidFill>
              </a:rPr>
              <a:t>%)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00754" y="3926341"/>
            <a:ext cx="11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Success!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614263" y="3431177"/>
            <a:ext cx="844729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Uploaded View(Pop up)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241074" y="1857376"/>
            <a:ext cx="3370217" cy="37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89121" y="2014132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Upload is </a:t>
            </a:r>
            <a:r>
              <a:rPr lang="en-US" altLang="ja-JP" dirty="0" smtClean="0"/>
              <a:t>failed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320539" y="1946637"/>
            <a:ext cx="3211285" cy="358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detail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300037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Searched 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11200" y="1625600"/>
            <a:ext cx="107696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88274" y="2647406"/>
            <a:ext cx="10338525" cy="3931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65199" y="2244042"/>
            <a:ext cx="1020234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07503" y="2811823"/>
            <a:ext cx="1955861" cy="215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ja-JP" dirty="0" smtClean="0">
                <a:solidFill>
                  <a:schemeClr val="tx1"/>
                </a:solidFill>
              </a:rPr>
              <a:t>File</a:t>
            </a: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Class</a:t>
            </a: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Professor</a:t>
            </a:r>
          </a:p>
          <a:p>
            <a:pPr algn="just"/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problem name</a:t>
            </a: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Answer File</a:t>
            </a: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Yes / No</a:t>
            </a: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user name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140438" y="2811823"/>
            <a:ext cx="1955861" cy="215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42167" y="2789619"/>
            <a:ext cx="1955861" cy="215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360692" y="2789619"/>
            <a:ext cx="1955861" cy="215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16001" y="1750244"/>
            <a:ext cx="1474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Answers’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7680960" y="1792186"/>
            <a:ext cx="1011226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English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827057" y="1787664"/>
            <a:ext cx="3412067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</a:t>
            </a:r>
            <a:r>
              <a:rPr lang="en-US" altLang="ja-JP" dirty="0" smtClean="0">
                <a:solidFill>
                  <a:schemeClr val="tx1"/>
                </a:solidFill>
              </a:rPr>
              <a:t>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375687" y="1796551"/>
            <a:ext cx="1020234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search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065333" y="1790193"/>
            <a:ext cx="937068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Upload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0197737" y="1790193"/>
            <a:ext cx="1114879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My page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300037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Searched 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11200" y="1625600"/>
            <a:ext cx="107696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88274" y="4110446"/>
            <a:ext cx="10338525" cy="2468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888273" y="2234088"/>
            <a:ext cx="1020234" cy="352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88273" y="2608484"/>
            <a:ext cx="10338525" cy="1380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ja-JP" dirty="0" smtClean="0">
                <a:solidFill>
                  <a:schemeClr val="tx1"/>
                </a:solidFill>
              </a:rPr>
              <a:t>For example,</a:t>
            </a:r>
          </a:p>
          <a:p>
            <a:pPr algn="just"/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for one week</a:t>
            </a: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sort at watched numbers</a:t>
            </a:r>
          </a:p>
          <a:p>
            <a:pPr algn="just"/>
            <a:endParaRPr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16001" y="1750244"/>
            <a:ext cx="1474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Answers’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7680960" y="1792186"/>
            <a:ext cx="1011226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English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827057" y="1787664"/>
            <a:ext cx="3412067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</a:t>
            </a:r>
            <a:r>
              <a:rPr lang="en-US" altLang="ja-JP" dirty="0" smtClean="0">
                <a:solidFill>
                  <a:schemeClr val="tx1"/>
                </a:solidFill>
              </a:rPr>
              <a:t>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375687" y="1796551"/>
            <a:ext cx="1020234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search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065333" y="1790193"/>
            <a:ext cx="937068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Upload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197737" y="1790193"/>
            <a:ext cx="1114879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My page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300037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Discussion View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11200" y="1625600"/>
            <a:ext cx="107696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88274" y="2264229"/>
            <a:ext cx="10338525" cy="4314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18903" y="2318993"/>
            <a:ext cx="6573171" cy="2155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ja-JP" dirty="0" smtClean="0">
                <a:solidFill>
                  <a:schemeClr val="tx1"/>
                </a:solidFill>
              </a:rPr>
              <a:t>File</a:t>
            </a: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Class</a:t>
            </a: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Professor</a:t>
            </a:r>
          </a:p>
          <a:p>
            <a:pPr algn="just"/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problem name</a:t>
            </a: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Answer File</a:t>
            </a: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Yes / No</a:t>
            </a: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user name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703804" y="2318990"/>
            <a:ext cx="3477896" cy="4168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Related </a:t>
            </a:r>
            <a:r>
              <a:rPr lang="en-US" altLang="ja-JP" dirty="0" smtClean="0">
                <a:solidFill>
                  <a:schemeClr val="tx1"/>
                </a:solidFill>
              </a:rPr>
              <a:t>question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09454" y="4590636"/>
            <a:ext cx="6573171" cy="1897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ja-JP" dirty="0" smtClean="0">
                <a:solidFill>
                  <a:schemeClr val="tx1"/>
                </a:solidFill>
              </a:rPr>
              <a:t>Discussion</a:t>
            </a:r>
          </a:p>
          <a:p>
            <a:pPr algn="just"/>
            <a:r>
              <a:rPr lang="en-US" altLang="ja-JP" dirty="0" smtClean="0">
                <a:solidFill>
                  <a:schemeClr val="tx1"/>
                </a:solidFill>
              </a:rPr>
              <a:t>File or Text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16001" y="1758953"/>
            <a:ext cx="1474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Answers’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80960" y="1800895"/>
            <a:ext cx="1011226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English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827057" y="1796373"/>
            <a:ext cx="3412067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</a:t>
            </a:r>
            <a:r>
              <a:rPr lang="en-US" altLang="ja-JP" dirty="0" smtClean="0">
                <a:solidFill>
                  <a:schemeClr val="tx1"/>
                </a:solidFill>
              </a:rPr>
              <a:t>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375687" y="1805260"/>
            <a:ext cx="1020234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search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9065333" y="1798902"/>
            <a:ext cx="937068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Upload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197737" y="1798902"/>
            <a:ext cx="1114879" cy="372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My page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2918</TotalTime>
  <Words>200</Words>
  <Application>Microsoft Office PowerPoint</Application>
  <PresentationFormat>ワイド画面</PresentationFormat>
  <Paragraphs>102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Answers’</vt:lpstr>
      <vt:lpstr>Main View</vt:lpstr>
      <vt:lpstr>Main View</vt:lpstr>
      <vt:lpstr>Upload View(Pop up)</vt:lpstr>
      <vt:lpstr>Uploaded View(Pop up)</vt:lpstr>
      <vt:lpstr>Uploaded View(Pop up)</vt:lpstr>
      <vt:lpstr>Searched View</vt:lpstr>
      <vt:lpstr>Searched View</vt:lpstr>
      <vt:lpstr>Discussion View</vt:lpstr>
      <vt:lpstr>function</vt:lpstr>
      <vt:lpstr>Need other views</vt:lpstr>
    </vt:vector>
  </TitlesOfParts>
  <Company>法政大学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Aihara’s Answer</dc:title>
  <dc:creator>aihara</dc:creator>
  <cp:lastModifiedBy>aihara</cp:lastModifiedBy>
  <cp:revision>66</cp:revision>
  <dcterms:created xsi:type="dcterms:W3CDTF">2017-04-30T10:55:28Z</dcterms:created>
  <dcterms:modified xsi:type="dcterms:W3CDTF">2017-05-18T06:57:00Z</dcterms:modified>
</cp:coreProperties>
</file>