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-42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EA6B5-F2FA-4EA0-8073-462A898BC49F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DC013-D454-421B-A7DB-1C9EA7E51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56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is what I implement.</a:t>
            </a:r>
          </a:p>
          <a:p>
            <a:r>
              <a:rPr kumimoji="1" lang="en-US" altLang="ja-JP" dirty="0" smtClean="0"/>
              <a:t>Site</a:t>
            </a:r>
            <a:r>
              <a:rPr kumimoji="1" lang="en-US" altLang="ja-JP" baseline="0" dirty="0" smtClean="0"/>
              <a:t> of bus and train delay</a:t>
            </a:r>
          </a:p>
          <a:p>
            <a:r>
              <a:rPr kumimoji="1" lang="en-US" altLang="ja-JP" baseline="0" dirty="0" smtClean="0"/>
              <a:t>I show you screen proto-types</a:t>
            </a:r>
          </a:p>
          <a:p>
            <a:r>
              <a:rPr kumimoji="1" lang="en-US" altLang="ja-JP" baseline="0" dirty="0" smtClean="0"/>
              <a:t>Then I tell you structure of database what I thinking.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DC013-D454-421B-A7DB-1C9EA7E516F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38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is screen</a:t>
            </a:r>
            <a:r>
              <a:rPr kumimoji="1" lang="en-US" altLang="ja-JP" baseline="0" dirty="0" smtClean="0"/>
              <a:t> proto-type</a:t>
            </a:r>
          </a:p>
          <a:p>
            <a:r>
              <a:rPr kumimoji="1" lang="en-US" altLang="ja-JP" baseline="0" dirty="0" err="1" smtClean="0"/>
              <a:t>Title,next</a:t>
            </a:r>
            <a:r>
              <a:rPr kumimoji="1" lang="en-US" altLang="ja-JP" baseline="0" dirty="0" smtClean="0"/>
              <a:t> bus </a:t>
            </a:r>
            <a:r>
              <a:rPr kumimoji="1" lang="en-US" altLang="ja-JP" baseline="0" dirty="0" err="1" smtClean="0"/>
              <a:t>time,Uesr’s</a:t>
            </a:r>
            <a:r>
              <a:rPr kumimoji="1" lang="en-US" altLang="ja-JP" baseline="0" dirty="0" smtClean="0"/>
              <a:t> favorite routes and map of routes.</a:t>
            </a:r>
          </a:p>
          <a:p>
            <a:r>
              <a:rPr kumimoji="1" lang="en-US" altLang="ja-JP" baseline="0" dirty="0" smtClean="0"/>
              <a:t>This is temporary image, so it has no related to bus routes and I have to change it later.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DC013-D454-421B-A7DB-1C9EA7E516F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18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</a:t>
            </a:r>
            <a:r>
              <a:rPr kumimoji="1" lang="en-US" altLang="ja-JP" baseline="0" dirty="0" smtClean="0"/>
              <a:t> is a link. When you click it, you move to page of list of train and bus.</a:t>
            </a:r>
          </a:p>
          <a:p>
            <a:r>
              <a:rPr kumimoji="1" lang="en-US" altLang="ja-JP" baseline="0" dirty="0" smtClean="0"/>
              <a:t>Now I am writing the list as bullet , but I want to change it to tables.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DC013-D454-421B-A7DB-1C9EA7E516F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7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And now It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dosen’t</a:t>
            </a:r>
            <a:r>
              <a:rPr kumimoji="1" lang="en-US" altLang="ja-JP" baseline="0" dirty="0" smtClean="0"/>
              <a:t> be links, but I think that I have to be links and make pages for each links.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DC013-D454-421B-A7DB-1C9EA7E516F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45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And this is structure</a:t>
            </a:r>
            <a:r>
              <a:rPr kumimoji="1" lang="en-US" altLang="ja-JP" baseline="0" dirty="0" smtClean="0"/>
              <a:t> of database what now I thinking.</a:t>
            </a:r>
          </a:p>
          <a:p>
            <a:r>
              <a:rPr kumimoji="1" lang="en-US" altLang="ja-JP" baseline="0" dirty="0" err="1" smtClean="0"/>
              <a:t>i</a:t>
            </a:r>
            <a:r>
              <a:rPr kumimoji="1" lang="en-US" altLang="ja-JP" baseline="0" dirty="0" smtClean="0"/>
              <a:t> think I need 2 database route and favorite.</a:t>
            </a:r>
          </a:p>
          <a:p>
            <a:r>
              <a:rPr kumimoji="1" lang="en-US" altLang="ja-JP" baseline="0" dirty="0" smtClean="0"/>
              <a:t>Route need name and route </a:t>
            </a:r>
            <a:r>
              <a:rPr kumimoji="1" lang="en-US" altLang="ja-JP" baseline="0" dirty="0" err="1" smtClean="0"/>
              <a:t>detaile</a:t>
            </a:r>
            <a:r>
              <a:rPr kumimoji="1" lang="en-US" altLang="ja-JP" baseline="0" dirty="0" smtClean="0"/>
              <a:t> for display in the list of traffics.</a:t>
            </a:r>
          </a:p>
          <a:p>
            <a:r>
              <a:rPr kumimoji="1" lang="en-US" altLang="ja-JP" baseline="0" dirty="0" smtClean="0"/>
              <a:t>And maybe it need link to chatroom</a:t>
            </a:r>
          </a:p>
          <a:p>
            <a:r>
              <a:rPr kumimoji="1" lang="en-US" altLang="ja-JP" baseline="0" dirty="0" smtClean="0"/>
              <a:t>Then, favorite need 2 id user and route to identify users</a:t>
            </a:r>
            <a:r>
              <a:rPr kumimoji="1" lang="en-US" altLang="ja-JP" baseline="0" smtClean="0"/>
              <a:t>’ favorite.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DC013-D454-421B-A7DB-1C9EA7E516F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49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1570-C056-44F6-9511-7E099CB1804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A1-2D51-449E-9877-9FC7B0448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0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1570-C056-44F6-9511-7E099CB1804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A1-2D51-449E-9877-9FC7B0448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82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1570-C056-44F6-9511-7E099CB1804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A1-2D51-449E-9877-9FC7B0448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31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1570-C056-44F6-9511-7E099CB1804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A1-2D51-449E-9877-9FC7B0448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23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1570-C056-44F6-9511-7E099CB1804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A1-2D51-449E-9877-9FC7B0448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73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1570-C056-44F6-9511-7E099CB1804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A1-2D51-449E-9877-9FC7B0448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67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1570-C056-44F6-9511-7E099CB1804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A1-2D51-449E-9877-9FC7B0448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52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1570-C056-44F6-9511-7E099CB1804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A1-2D51-449E-9877-9FC7B0448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74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1570-C056-44F6-9511-7E099CB1804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A1-2D51-449E-9877-9FC7B0448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1570-C056-44F6-9511-7E099CB1804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A1-2D51-449E-9877-9FC7B0448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34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1570-C056-44F6-9511-7E099CB1804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A1-2D51-449E-9877-9FC7B0448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14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E1570-C056-44F6-9511-7E099CB1804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DFA1-2D51-449E-9877-9FC7B0448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36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Design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Hitme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402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Traffic </a:t>
            </a:r>
            <a:r>
              <a:rPr lang="en-US" altLang="ja-JP" dirty="0"/>
              <a:t>Delay for students of </a:t>
            </a:r>
            <a:r>
              <a:rPr lang="en-US" altLang="ja-JP" dirty="0" err="1"/>
              <a:t>Hosei</a:t>
            </a:r>
            <a:r>
              <a:rPr lang="en-US" altLang="ja-JP" dirty="0"/>
              <a:t> University</a:t>
            </a:r>
          </a:p>
          <a:p>
            <a:pPr lvl="1"/>
            <a:r>
              <a:rPr lang="en-US" altLang="ja-JP" dirty="0" smtClean="0"/>
              <a:t>Bus near </a:t>
            </a:r>
            <a:r>
              <a:rPr lang="en-US" altLang="ja-JP" dirty="0" err="1" smtClean="0"/>
              <a:t>Hosei</a:t>
            </a:r>
            <a:endParaRPr lang="en-US" altLang="ja-JP" dirty="0" smtClean="0"/>
          </a:p>
          <a:p>
            <a:pPr lvl="1"/>
            <a:r>
              <a:rPr lang="en-US" altLang="ja-JP" dirty="0"/>
              <a:t>Train(Chuo line)</a:t>
            </a:r>
          </a:p>
          <a:p>
            <a:pPr lvl="1"/>
            <a:r>
              <a:rPr lang="en-US" altLang="ja-JP" dirty="0" smtClean="0"/>
              <a:t>Others</a:t>
            </a:r>
            <a:endParaRPr lang="ja-JP" altLang="en-US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Screen proto-types</a:t>
            </a:r>
          </a:p>
          <a:p>
            <a:r>
              <a:rPr lang="en-US" altLang="ja-JP" dirty="0" smtClean="0"/>
              <a:t>Database Schema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23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Screen proto-types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15555" t="12898" r="18959" b="5943"/>
          <a:stretch/>
        </p:blipFill>
        <p:spPr>
          <a:xfrm>
            <a:off x="2848837" y="1678947"/>
            <a:ext cx="6561863" cy="4870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角丸四角形吹き出し 6"/>
          <p:cNvSpPr/>
          <p:nvPr/>
        </p:nvSpPr>
        <p:spPr>
          <a:xfrm>
            <a:off x="1789042" y="2793800"/>
            <a:ext cx="1415333" cy="421420"/>
          </a:xfrm>
          <a:prstGeom prst="wedgeRoundRectCallout">
            <a:avLst>
              <a:gd name="adj1" fmla="val 46528"/>
              <a:gd name="adj2" fmla="val 7948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Page title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1789042" y="3474720"/>
            <a:ext cx="1415333" cy="659200"/>
          </a:xfrm>
          <a:prstGeom prst="wedgeRoundRectCallout">
            <a:avLst>
              <a:gd name="adj1" fmla="val 46528"/>
              <a:gd name="adj2" fmla="val 7948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Next bus time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6616809" y="2793800"/>
            <a:ext cx="2073967" cy="659200"/>
          </a:xfrm>
          <a:prstGeom prst="wedgeRoundRectCallout">
            <a:avLst>
              <a:gd name="adj1" fmla="val -38303"/>
              <a:gd name="adj2" fmla="val 9274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User’s favorite routes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7818782" y="4949929"/>
            <a:ext cx="2382741" cy="659200"/>
          </a:xfrm>
          <a:prstGeom prst="wedgeRoundRectCallout">
            <a:avLst>
              <a:gd name="adj1" fmla="val -38303"/>
              <a:gd name="adj2" fmla="val 9274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Map of routes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(temporary image)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9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Screen proto-types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15555" t="12898" r="18959" b="5943"/>
          <a:stretch/>
        </p:blipFill>
        <p:spPr>
          <a:xfrm>
            <a:off x="2848837" y="1678947"/>
            <a:ext cx="6561863" cy="4870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角丸四角形吹き出し 6"/>
          <p:cNvSpPr/>
          <p:nvPr/>
        </p:nvSpPr>
        <p:spPr>
          <a:xfrm>
            <a:off x="1789042" y="2793800"/>
            <a:ext cx="1415333" cy="421420"/>
          </a:xfrm>
          <a:prstGeom prst="wedgeRoundRectCallout">
            <a:avLst>
              <a:gd name="adj1" fmla="val 46528"/>
              <a:gd name="adj2" fmla="val 7948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Page title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1789042" y="3474720"/>
            <a:ext cx="1415333" cy="659200"/>
          </a:xfrm>
          <a:prstGeom prst="wedgeRoundRectCallout">
            <a:avLst>
              <a:gd name="adj1" fmla="val 46528"/>
              <a:gd name="adj2" fmla="val 7948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Next bus time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6616809" y="2793800"/>
            <a:ext cx="2073967" cy="659200"/>
          </a:xfrm>
          <a:prstGeom prst="wedgeRoundRectCallout">
            <a:avLst>
              <a:gd name="adj1" fmla="val -38303"/>
              <a:gd name="adj2" fmla="val 9274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User’s favorite routes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7818782" y="4949929"/>
            <a:ext cx="2382741" cy="659200"/>
          </a:xfrm>
          <a:prstGeom prst="wedgeRoundRectCallout">
            <a:avLst>
              <a:gd name="adj1" fmla="val -38303"/>
              <a:gd name="adj2" fmla="val 9274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Map of routes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(temporary image)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/>
          <a:srcRect l="18453" t="23347" r="17548" b="10348"/>
          <a:stretch/>
        </p:blipFill>
        <p:spPr>
          <a:xfrm>
            <a:off x="5930538" y="1003908"/>
            <a:ext cx="5499668" cy="3412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右矢印 4"/>
          <p:cNvSpPr/>
          <p:nvPr/>
        </p:nvSpPr>
        <p:spPr>
          <a:xfrm rot="20183083">
            <a:off x="5248775" y="4105068"/>
            <a:ext cx="1502796" cy="62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click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8527539" y="3830155"/>
            <a:ext cx="2735249" cy="10098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 want to change this lists to table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37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Screen proto-types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15555" t="12898" r="18959" b="5943"/>
          <a:stretch/>
        </p:blipFill>
        <p:spPr>
          <a:xfrm>
            <a:off x="2848837" y="1678947"/>
            <a:ext cx="6561863" cy="4870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角丸四角形吹き出し 6"/>
          <p:cNvSpPr/>
          <p:nvPr/>
        </p:nvSpPr>
        <p:spPr>
          <a:xfrm>
            <a:off x="1789042" y="2793800"/>
            <a:ext cx="1415333" cy="421420"/>
          </a:xfrm>
          <a:prstGeom prst="wedgeRoundRectCallout">
            <a:avLst>
              <a:gd name="adj1" fmla="val 46528"/>
              <a:gd name="adj2" fmla="val 7948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Page title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1789042" y="3474720"/>
            <a:ext cx="1415333" cy="659200"/>
          </a:xfrm>
          <a:prstGeom prst="wedgeRoundRectCallout">
            <a:avLst>
              <a:gd name="adj1" fmla="val 46528"/>
              <a:gd name="adj2" fmla="val 7948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Next bus time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6616809" y="2793800"/>
            <a:ext cx="2073967" cy="659200"/>
          </a:xfrm>
          <a:prstGeom prst="wedgeRoundRectCallout">
            <a:avLst>
              <a:gd name="adj1" fmla="val -38303"/>
              <a:gd name="adj2" fmla="val 9274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User’s favorite routes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7818782" y="4949929"/>
            <a:ext cx="2382741" cy="659200"/>
          </a:xfrm>
          <a:prstGeom prst="wedgeRoundRectCallout">
            <a:avLst>
              <a:gd name="adj1" fmla="val -38303"/>
              <a:gd name="adj2" fmla="val 9274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Map of routes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(temporary image)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53456" y="3983603"/>
            <a:ext cx="4294510" cy="2701230"/>
            <a:chOff x="3709619" y="2689308"/>
            <a:chExt cx="6485937" cy="4079629"/>
          </a:xfrm>
        </p:grpSpPr>
        <p:sp>
          <p:nvSpPr>
            <p:cNvPr id="12" name="正方形/長方形 11"/>
            <p:cNvSpPr/>
            <p:nvPr/>
          </p:nvSpPr>
          <p:spPr>
            <a:xfrm>
              <a:off x="3709619" y="2689308"/>
              <a:ext cx="6485937" cy="40796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924992" y="2845371"/>
              <a:ext cx="6055189" cy="647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Chuo Line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924992" y="3648805"/>
              <a:ext cx="6055189" cy="29360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Chat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右矢印 14"/>
          <p:cNvSpPr/>
          <p:nvPr/>
        </p:nvSpPr>
        <p:spPr>
          <a:xfrm rot="19738201" flipH="1">
            <a:off x="3742794" y="4534411"/>
            <a:ext cx="1021878" cy="423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438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Database Schema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Route</a:t>
            </a:r>
          </a:p>
          <a:p>
            <a:pPr lvl="1"/>
            <a:r>
              <a:rPr lang="en-US" altLang="ja-JP" dirty="0" err="1" smtClean="0"/>
              <a:t>name:string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route_detaile</a:t>
            </a:r>
            <a:r>
              <a:rPr kumimoji="1" lang="en-US" altLang="ja-JP" dirty="0" err="1" smtClean="0"/>
              <a:t>:string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link_to_chatroom:string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Favorite</a:t>
            </a:r>
          </a:p>
          <a:p>
            <a:pPr lvl="1"/>
            <a:r>
              <a:rPr lang="en-US" altLang="ja-JP" dirty="0" err="1" smtClean="0"/>
              <a:t>user_id:integer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route_id:integer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3043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281</Words>
  <Application>Microsoft Office PowerPoint</Application>
  <PresentationFormat>ワイド画面</PresentationFormat>
  <Paragraphs>62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Design</vt:lpstr>
      <vt:lpstr>Introduction</vt:lpstr>
      <vt:lpstr>Screen proto-types</vt:lpstr>
      <vt:lpstr>Screen proto-types</vt:lpstr>
      <vt:lpstr>Screen proto-types</vt:lpstr>
      <vt:lpstr>Database Schema</vt:lpstr>
    </vt:vector>
  </TitlesOfParts>
  <Company>法政大学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情報科学部</dc:creator>
  <cp:lastModifiedBy>情報科学部</cp:lastModifiedBy>
  <cp:revision>10</cp:revision>
  <dcterms:created xsi:type="dcterms:W3CDTF">2017-06-07T23:47:53Z</dcterms:created>
  <dcterms:modified xsi:type="dcterms:W3CDTF">2017-06-08T04:18:44Z</dcterms:modified>
</cp:coreProperties>
</file>