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57" r:id="rId3"/>
    <p:sldId id="264" r:id="rId4"/>
    <p:sldId id="267" r:id="rId5"/>
    <p:sldId id="279" r:id="rId6"/>
  </p:sldIdLst>
  <p:sldSz cx="9144000" cy="5143500" type="screen16x9"/>
  <p:notesSz cx="6858000" cy="9144000"/>
  <p:embeddedFontLst>
    <p:embeddedFont>
      <p:font typeface="Oswald"/>
      <p:regular r:id="rId8"/>
      <p:bold r:id="rId9"/>
    </p:embeddedFont>
    <p:embeddedFont>
      <p:font typeface="Roboto Condensed" panose="020B060007020508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F20933-1029-4BB6-B250-E2E39E5ABED5}">
  <a:tblStyle styleId="{FBF20933-1029-4BB6-B250-E2E39E5ABED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2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68" name="Shape 68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Shape 73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74" name="Shape 74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6791633" y="3181574"/>
            <a:ext cx="2352143" cy="2284388"/>
            <a:chOff x="6172200" y="2656117"/>
            <a:chExt cx="2971754" cy="2886150"/>
          </a:xfrm>
        </p:grpSpPr>
        <p:sp>
          <p:nvSpPr>
            <p:cNvPr id="84" name="Shape 8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Shape 8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90" name="Shape 9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173274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5315124" y="1830425"/>
            <a:ext cx="2037599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01" name="Shape 101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Shape 106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07" name="Shape 107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ct val="100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OKANE CHAT SYSTEM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Proposed screens</a:t>
            </a:r>
            <a:endParaRPr lang="en" dirty="0"/>
          </a:p>
        </p:txBody>
      </p:sp>
      <p:sp>
        <p:nvSpPr>
          <p:cNvPr id="5" name="Rectangle 4"/>
          <p:cNvSpPr/>
          <p:nvPr/>
        </p:nvSpPr>
        <p:spPr>
          <a:xfrm>
            <a:off x="934872" y="1830425"/>
            <a:ext cx="5131558" cy="30895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Data needed by the system</a:t>
            </a:r>
            <a:endParaRPr lang="en" dirty="0"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031424" y="1830425"/>
            <a:ext cx="2619351" cy="309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/>
              <a:t>User</a:t>
            </a:r>
            <a:endParaRPr lang="en" sz="1800" b="1" dirty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P</a:t>
            </a:r>
            <a:r>
              <a:rPr lang="en" sz="1800" dirty="0" smtClean="0"/>
              <a:t>icture. - png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N</a:t>
            </a:r>
            <a:r>
              <a:rPr lang="en" sz="1800" dirty="0" smtClean="0"/>
              <a:t>ame. - string 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S</a:t>
            </a:r>
            <a:r>
              <a:rPr lang="en" sz="1800" dirty="0" smtClean="0"/>
              <a:t>tatus.- boolean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L</a:t>
            </a:r>
            <a:r>
              <a:rPr lang="en" sz="1800" dirty="0" smtClean="0"/>
              <a:t>ogged in -boolean </a:t>
            </a:r>
            <a:endParaRPr lang="en" sz="1800" dirty="0"/>
          </a:p>
        </p:txBody>
      </p:sp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4319685" y="1830425"/>
            <a:ext cx="2504196" cy="309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/>
              <a:t>Chat</a:t>
            </a:r>
            <a:endParaRPr lang="en" sz="1800" b="1" dirty="0"/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U</a:t>
            </a:r>
            <a:r>
              <a:rPr lang="en" sz="1800" dirty="0" smtClean="0"/>
              <a:t>ser id. – int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</a:t>
            </a:r>
            <a:r>
              <a:rPr lang="en" sz="1800" dirty="0" smtClean="0"/>
              <a:t>ecipient id – int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M</a:t>
            </a:r>
            <a:r>
              <a:rPr lang="en" sz="1800" dirty="0" smtClean="0"/>
              <a:t>essage –Text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Time stamp- date</a:t>
            </a:r>
          </a:p>
          <a:p>
            <a:pPr lvl="0">
              <a:spcBef>
                <a:spcPts val="0"/>
              </a:spcBef>
              <a:buNone/>
            </a:pPr>
            <a:endParaRPr lang="e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1031425" y="16069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Entity relationships</a:t>
            </a:r>
            <a:endParaRPr lang="en" dirty="0"/>
          </a:p>
        </p:txBody>
      </p:sp>
      <p:sp>
        <p:nvSpPr>
          <p:cNvPr id="241" name="Shape 241"/>
          <p:cNvSpPr/>
          <p:nvPr/>
        </p:nvSpPr>
        <p:spPr>
          <a:xfrm>
            <a:off x="782131" y="2287625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</a:t>
            </a:r>
            <a:endParaRPr lang="en" dirty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5487979" y="2287625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chat</a:t>
            </a:r>
            <a:endParaRPr lang="en" dirty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3332274" y="3814549"/>
            <a:ext cx="1158601" cy="1147914"/>
          </a:xfrm>
          <a:prstGeom prst="ellipse">
            <a:avLst/>
          </a:prstGeom>
          <a:noFill/>
          <a:ln w="1524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</a:t>
            </a:r>
            <a:r>
              <a:rPr lang="en" dirty="0" smtClean="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 chat</a:t>
            </a:r>
            <a:endParaRPr lang="en" dirty="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" name="Straight Arrow Connector 4"/>
          <p:cNvCxnSpPr>
            <a:stCxn id="241" idx="6"/>
            <a:endCxn id="242" idx="2"/>
          </p:cNvCxnSpPr>
          <p:nvPr/>
        </p:nvCxnSpPr>
        <p:spPr>
          <a:xfrm>
            <a:off x="2586931" y="3190025"/>
            <a:ext cx="290104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41" idx="5"/>
            <a:endCxn id="243" idx="2"/>
          </p:cNvCxnSpPr>
          <p:nvPr/>
        </p:nvCxnSpPr>
        <p:spPr>
          <a:xfrm>
            <a:off x="2322624" y="3828118"/>
            <a:ext cx="1009650" cy="560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42" idx="3"/>
            <a:endCxn id="243" idx="6"/>
          </p:cNvCxnSpPr>
          <p:nvPr/>
        </p:nvCxnSpPr>
        <p:spPr>
          <a:xfrm flipH="1">
            <a:off x="4490875" y="3828118"/>
            <a:ext cx="1261411" cy="560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86931" y="2906973"/>
            <a:ext cx="635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many</a:t>
            </a:r>
            <a:endParaRPr kumimoji="1" lang="ja-JP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34262" y="2914080"/>
            <a:ext cx="84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many</a:t>
            </a:r>
            <a:endParaRPr kumimoji="1" lang="ja-JP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1161" y="3643122"/>
            <a:ext cx="21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87466" y="3950899"/>
            <a:ext cx="21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72283" y="4000940"/>
            <a:ext cx="21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89794" y="3674229"/>
            <a:ext cx="21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9900"/>
                </a:solidFill>
              </a:rPr>
              <a:t>THANKS!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4"/>
            <a:ext cx="4924200" cy="195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3796BF"/>
                </a:solidFill>
              </a:rPr>
              <a:t>Any questions?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dirty="0"/>
              <a:t>You can find me at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@kimmungai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74</Words>
  <Application>Microsoft Office PowerPoint</Application>
  <PresentationFormat>On-screen Show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Oswald</vt:lpstr>
      <vt:lpstr>Arial</vt:lpstr>
      <vt:lpstr>ＭＳ Ｐゴシック</vt:lpstr>
      <vt:lpstr>Roboto Condensed</vt:lpstr>
      <vt:lpstr>Wolsey template</vt:lpstr>
      <vt:lpstr>OKANE CHAT SYSTEM</vt:lpstr>
      <vt:lpstr>Proposed screens</vt:lpstr>
      <vt:lpstr>Data needed by the system</vt:lpstr>
      <vt:lpstr>Entity relationships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OKANE CHAT SYSTEM</dc:title>
  <cp:lastModifiedBy>情報科学部</cp:lastModifiedBy>
  <cp:revision>4</cp:revision>
  <dcterms:modified xsi:type="dcterms:W3CDTF">2017-06-08T05:19:25Z</dcterms:modified>
</cp:coreProperties>
</file>